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4"/>
  </p:sldMasterIdLst>
  <p:notesMasterIdLst>
    <p:notesMasterId r:id="rId102"/>
  </p:notesMasterIdLst>
  <p:handoutMasterIdLst>
    <p:handoutMasterId r:id="rId103"/>
  </p:handoutMasterIdLst>
  <p:sldIdLst>
    <p:sldId id="256"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80" r:id="rId19"/>
    <p:sldId id="279" r:id="rId20"/>
    <p:sldId id="356" r:id="rId21"/>
    <p:sldId id="281" r:id="rId22"/>
    <p:sldId id="282" r:id="rId23"/>
    <p:sldId id="283" r:id="rId24"/>
    <p:sldId id="284" r:id="rId25"/>
    <p:sldId id="285" r:id="rId26"/>
    <p:sldId id="357" r:id="rId27"/>
    <p:sldId id="286" r:id="rId28"/>
    <p:sldId id="287" r:id="rId29"/>
    <p:sldId id="288" r:id="rId30"/>
    <p:sldId id="289" r:id="rId31"/>
    <p:sldId id="290" r:id="rId32"/>
    <p:sldId id="291" r:id="rId33"/>
    <p:sldId id="358" r:id="rId34"/>
    <p:sldId id="292" r:id="rId35"/>
    <p:sldId id="293" r:id="rId36"/>
    <p:sldId id="294" r:id="rId37"/>
    <p:sldId id="295" r:id="rId38"/>
    <p:sldId id="296" r:id="rId39"/>
    <p:sldId id="359" r:id="rId40"/>
    <p:sldId id="297" r:id="rId41"/>
    <p:sldId id="298" r:id="rId42"/>
    <p:sldId id="299" r:id="rId43"/>
    <p:sldId id="303" r:id="rId44"/>
    <p:sldId id="304" r:id="rId45"/>
    <p:sldId id="305" r:id="rId46"/>
    <p:sldId id="306" r:id="rId47"/>
    <p:sldId id="307" r:id="rId48"/>
    <p:sldId id="300" r:id="rId49"/>
    <p:sldId id="301" r:id="rId50"/>
    <p:sldId id="302" r:id="rId51"/>
    <p:sldId id="308" r:id="rId52"/>
    <p:sldId id="309" r:id="rId53"/>
    <p:sldId id="310" r:id="rId54"/>
    <p:sldId id="360" r:id="rId55"/>
    <p:sldId id="311" r:id="rId56"/>
    <p:sldId id="312" r:id="rId57"/>
    <p:sldId id="313" r:id="rId58"/>
    <p:sldId id="314" r:id="rId59"/>
    <p:sldId id="361"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296"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46388"/>
    <a:srgbClr val="C7E0E6"/>
    <a:srgbClr val="959595"/>
    <a:srgbClr val="965312"/>
    <a:srgbClr val="DAF0FE"/>
    <a:srgbClr val="B5E1FD"/>
    <a:srgbClr val="046288"/>
    <a:srgbClr val="C8E2E8"/>
    <a:srgbClr val="82CBDD"/>
    <a:srgbClr val="0062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88848" autoAdjust="0"/>
  </p:normalViewPr>
  <p:slideViewPr>
    <p:cSldViewPr snapToGrid="0">
      <p:cViewPr varScale="1">
        <p:scale>
          <a:sx n="80" d="100"/>
          <a:sy n="80" d="100"/>
        </p:scale>
        <p:origin x="1272" y="60"/>
      </p:cViewPr>
      <p:guideLst>
        <p:guide orient="horz" pos="2296"/>
        <p:guide pos="2880"/>
      </p:guideLst>
    </p:cSldViewPr>
  </p:slideViewPr>
  <p:notesTextViewPr>
    <p:cViewPr>
      <p:scale>
        <a:sx n="3" d="2"/>
        <a:sy n="3" d="2"/>
      </p:scale>
      <p:origin x="0" y="0"/>
    </p:cViewPr>
  </p:notesTextViewPr>
  <p:notesViewPr>
    <p:cSldViewPr snapToGrid="0">
      <p:cViewPr varScale="1">
        <p:scale>
          <a:sx n="81" d="100"/>
          <a:sy n="81" d="100"/>
        </p:scale>
        <p:origin x="2292"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theme" Target="theme/theme1.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handoutMaster" Target="handoutMasters/handoutMaster1.xml"/><Relationship Id="rId108"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368A-073F-454C-AA2E-3C44DC4C47C1}" type="datetimeFigureOut">
              <a:rPr lang="en-US" smtClean="0"/>
              <a:t>01-Aug-19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692D-1BD2-0646-89ED-8056ECA92CC7}" type="slidenum">
              <a:rPr lang="en-US" smtClean="0"/>
              <a:t>‹#›</a:t>
            </a:fld>
            <a:endParaRPr lang="en-US"/>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2ED8-BF9E-1842-9745-8BACABFF8F0C}" type="datetimeFigureOut">
              <a:rPr lang="en-US" smtClean="0"/>
              <a:t>01-Aug-19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033A-FB0F-7949-A9F0-CBC790DC54B4}" type="slidenum">
              <a:rPr lang="en-US" smtClean="0"/>
              <a:t>‹#›</a:t>
            </a:fld>
            <a:endParaRPr lang="en-US"/>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For every one pencil of Emily’s, Jamie has ten.</a:t>
            </a:r>
          </a:p>
          <a:p>
            <a:r>
              <a:rPr lang="en-GB" i="1" dirty="0"/>
              <a:t>Think of ‘1’ and make it ten times the size. </a:t>
            </a:r>
          </a:p>
          <a:p>
            <a:r>
              <a:rPr lang="en-GB" i="1" dirty="0"/>
              <a:t>Think of ‘1’ and multiply by ten.</a:t>
            </a:r>
          </a:p>
          <a:p>
            <a:r>
              <a:rPr lang="en-GB" i="1" dirty="0"/>
              <a:t>1 × 10</a:t>
            </a:r>
          </a:p>
          <a:p>
            <a:r>
              <a:rPr lang="en-GB" i="1" dirty="0"/>
              <a:t>One multiplied by ten is equal to ten. </a:t>
            </a:r>
          </a:p>
          <a:p>
            <a:r>
              <a:rPr lang="en-GB" i="1" dirty="0"/>
              <a:t>1 × 10 =10</a:t>
            </a:r>
          </a:p>
          <a:p>
            <a:r>
              <a:rPr lang="en-GB" i="1" dirty="0"/>
              <a:t>Ten is ten times the size of one.</a:t>
            </a:r>
          </a:p>
          <a:p>
            <a:r>
              <a:rPr lang="en-GB" i="1" dirty="0"/>
              <a:t>Ten pencils is ten times as many as one pencil.</a:t>
            </a:r>
          </a:p>
          <a:p>
            <a:r>
              <a:rPr lang="en-GB" i="1" dirty="0"/>
              <a:t>Jamie has ten pencils.</a:t>
            </a:r>
          </a:p>
        </p:txBody>
      </p:sp>
      <p:sp>
        <p:nvSpPr>
          <p:cNvPr id="4" name="Slide Number Placeholder 3"/>
          <p:cNvSpPr>
            <a:spLocks noGrp="1"/>
          </p:cNvSpPr>
          <p:nvPr>
            <p:ph type="sldNum" sz="quarter" idx="5"/>
          </p:nvPr>
        </p:nvSpPr>
        <p:spPr/>
        <p:txBody>
          <a:bodyPr/>
          <a:lstStyle/>
          <a:p>
            <a:fld id="{38B2033A-FB0F-7949-A9F0-CBC790DC54B4}" type="slidenum">
              <a:rPr lang="en-US" smtClean="0"/>
              <a:t>3</a:t>
            </a:fld>
            <a:endParaRPr lang="en-US"/>
          </a:p>
        </p:txBody>
      </p:sp>
    </p:spTree>
    <p:extLst>
      <p:ext uri="{BB962C8B-B14F-4D97-AF65-F5344CB8AC3E}">
        <p14:creationId xmlns:p14="http://schemas.microsoft.com/office/powerpoint/2010/main" val="908558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12</a:t>
            </a:fld>
            <a:endParaRPr lang="en-US"/>
          </a:p>
        </p:txBody>
      </p:sp>
    </p:spTree>
    <p:extLst>
      <p:ext uri="{BB962C8B-B14F-4D97-AF65-F5344CB8AC3E}">
        <p14:creationId xmlns:p14="http://schemas.microsoft.com/office/powerpoint/2010/main" val="1267354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13</a:t>
            </a:fld>
            <a:endParaRPr lang="en-US"/>
          </a:p>
        </p:txBody>
      </p:sp>
    </p:spTree>
    <p:extLst>
      <p:ext uri="{BB962C8B-B14F-4D97-AF65-F5344CB8AC3E}">
        <p14:creationId xmlns:p14="http://schemas.microsoft.com/office/powerpoint/2010/main" val="949994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14</a:t>
            </a:fld>
            <a:endParaRPr lang="en-US"/>
          </a:p>
        </p:txBody>
      </p:sp>
    </p:spTree>
    <p:extLst>
      <p:ext uri="{BB962C8B-B14F-4D97-AF65-F5344CB8AC3E}">
        <p14:creationId xmlns:p14="http://schemas.microsoft.com/office/powerpoint/2010/main" val="1254230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I have twelve. This is one ten and two ones.</a:t>
            </a:r>
          </a:p>
          <a:p>
            <a:r>
              <a:rPr lang="en-GB" i="1" dirty="0"/>
              <a:t>How much will I have if I have ten times this amount?</a:t>
            </a:r>
          </a:p>
          <a:p>
            <a:r>
              <a:rPr lang="en-GB" i="1" dirty="0"/>
              <a:t>Think of twelve and make it ten times the size. </a:t>
            </a:r>
          </a:p>
          <a:p>
            <a:r>
              <a:rPr lang="en-GB" i="1" dirty="0"/>
              <a:t>Think of twelve and multiply by ten. </a:t>
            </a:r>
          </a:p>
          <a:p>
            <a:r>
              <a:rPr lang="en-GB" i="1" dirty="0"/>
              <a:t>12 × 10</a:t>
            </a:r>
          </a:p>
          <a:p>
            <a:r>
              <a:rPr lang="en-GB" i="1" dirty="0"/>
              <a:t>We have:</a:t>
            </a:r>
          </a:p>
          <a:p>
            <a:pPr marL="171450" indent="-171450">
              <a:buFont typeface="Arial" panose="020B0604020202020204" pitchFamily="34" charset="0"/>
              <a:buChar char="•"/>
            </a:pPr>
            <a:r>
              <a:rPr lang="en-GB" i="1" dirty="0"/>
              <a:t>ten tens; that’s one hundred</a:t>
            </a:r>
          </a:p>
          <a:p>
            <a:pPr marL="171450" indent="-171450">
              <a:buFont typeface="Arial" panose="020B0604020202020204" pitchFamily="34" charset="0"/>
              <a:buChar char="•"/>
            </a:pPr>
            <a:r>
              <a:rPr lang="en-GB" i="1" dirty="0"/>
              <a:t>twenty ones; that’s twenty.</a:t>
            </a:r>
          </a:p>
          <a:p>
            <a:r>
              <a:rPr lang="en-GB" i="1" dirty="0"/>
              <a:t>Twelve multiplied by ten is equal to one hundred and twenty. </a:t>
            </a:r>
          </a:p>
          <a:p>
            <a:r>
              <a:rPr lang="en-GB" i="1" dirty="0"/>
              <a:t>12 × 10 = 120</a:t>
            </a:r>
          </a:p>
          <a:p>
            <a:r>
              <a:rPr lang="en-GB" i="1" dirty="0"/>
              <a:t>One hundred and twenty is ten times the size of twelve.</a:t>
            </a:r>
          </a:p>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15</a:t>
            </a:fld>
            <a:endParaRPr lang="en-US"/>
          </a:p>
        </p:txBody>
      </p:sp>
    </p:spTree>
    <p:extLst>
      <p:ext uri="{BB962C8B-B14F-4D97-AF65-F5344CB8AC3E}">
        <p14:creationId xmlns:p14="http://schemas.microsoft.com/office/powerpoint/2010/main" val="2009798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Step 1 – move each of the digits one place to the left.</a:t>
            </a:r>
          </a:p>
          <a:p>
            <a:r>
              <a:rPr lang="en-GB" i="1" dirty="0"/>
              <a:t>Step 2 – put a ‘0’ in the ones place.</a:t>
            </a:r>
          </a:p>
        </p:txBody>
      </p:sp>
      <p:sp>
        <p:nvSpPr>
          <p:cNvPr id="4" name="Slide Number Placeholder 3"/>
          <p:cNvSpPr>
            <a:spLocks noGrp="1"/>
          </p:cNvSpPr>
          <p:nvPr>
            <p:ph type="sldNum" sz="quarter" idx="5"/>
          </p:nvPr>
        </p:nvSpPr>
        <p:spPr/>
        <p:txBody>
          <a:bodyPr/>
          <a:lstStyle/>
          <a:p>
            <a:fld id="{38B2033A-FB0F-7949-A9F0-CBC790DC54B4}" type="slidenum">
              <a:rPr lang="en-US" smtClean="0"/>
              <a:t>16</a:t>
            </a:fld>
            <a:endParaRPr lang="en-US"/>
          </a:p>
        </p:txBody>
      </p:sp>
    </p:spTree>
    <p:extLst>
      <p:ext uri="{BB962C8B-B14F-4D97-AF65-F5344CB8AC3E}">
        <p14:creationId xmlns:p14="http://schemas.microsoft.com/office/powerpoint/2010/main" val="1809029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Summarise and compare the value of the digits.</a:t>
            </a:r>
          </a:p>
        </p:txBody>
      </p:sp>
      <p:sp>
        <p:nvSpPr>
          <p:cNvPr id="4" name="Slide Number Placeholder 3"/>
          <p:cNvSpPr>
            <a:spLocks noGrp="1"/>
          </p:cNvSpPr>
          <p:nvPr>
            <p:ph type="sldNum" sz="quarter" idx="5"/>
          </p:nvPr>
        </p:nvSpPr>
        <p:spPr/>
        <p:txBody>
          <a:bodyPr/>
          <a:lstStyle/>
          <a:p>
            <a:fld id="{38B2033A-FB0F-7949-A9F0-CBC790DC54B4}" type="slidenum">
              <a:rPr lang="en-US" smtClean="0"/>
              <a:t>17</a:t>
            </a:fld>
            <a:endParaRPr lang="en-US"/>
          </a:p>
        </p:txBody>
      </p:sp>
    </p:spTree>
    <p:extLst>
      <p:ext uri="{BB962C8B-B14F-4D97-AF65-F5344CB8AC3E}">
        <p14:creationId xmlns:p14="http://schemas.microsoft.com/office/powerpoint/2010/main" val="3881278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18</a:t>
            </a:fld>
            <a:endParaRPr lang="en-US"/>
          </a:p>
        </p:txBody>
      </p:sp>
    </p:spTree>
    <p:extLst>
      <p:ext uri="{BB962C8B-B14F-4D97-AF65-F5344CB8AC3E}">
        <p14:creationId xmlns:p14="http://schemas.microsoft.com/office/powerpoint/2010/main" val="2473298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One multiplied by ten is equal to ten.</a:t>
            </a:r>
          </a:p>
          <a:p>
            <a:r>
              <a:rPr lang="en-GB" i="1" dirty="0"/>
              <a:t>1 × 10 = 10</a:t>
            </a:r>
          </a:p>
          <a:p>
            <a:r>
              <a:rPr lang="en-GB" i="1" dirty="0"/>
              <a:t>Ten divided by ten is equal to one.</a:t>
            </a:r>
          </a:p>
          <a:p>
            <a:r>
              <a:rPr lang="en-GB" i="1" dirty="0"/>
              <a:t>10 ÷ 10 = 1</a:t>
            </a:r>
          </a:p>
          <a:p>
            <a:r>
              <a:rPr lang="en-GB" i="1" dirty="0"/>
              <a:t>Ten is ten times the size of one.</a:t>
            </a:r>
          </a:p>
          <a:p>
            <a:r>
              <a:rPr lang="en-GB" i="1" dirty="0"/>
              <a:t>Emily has one pencil. </a:t>
            </a:r>
          </a:p>
        </p:txBody>
      </p:sp>
      <p:sp>
        <p:nvSpPr>
          <p:cNvPr id="4" name="Slide Number Placeholder 3"/>
          <p:cNvSpPr>
            <a:spLocks noGrp="1"/>
          </p:cNvSpPr>
          <p:nvPr>
            <p:ph type="sldNum" sz="quarter" idx="5"/>
          </p:nvPr>
        </p:nvSpPr>
        <p:spPr/>
        <p:txBody>
          <a:bodyPr/>
          <a:lstStyle/>
          <a:p>
            <a:fld id="{38B2033A-FB0F-7949-A9F0-CBC790DC54B4}" type="slidenum">
              <a:rPr lang="en-US" smtClean="0"/>
              <a:t>19</a:t>
            </a:fld>
            <a:endParaRPr lang="en-US"/>
          </a:p>
        </p:txBody>
      </p:sp>
    </p:spTree>
    <p:extLst>
      <p:ext uri="{BB962C8B-B14F-4D97-AF65-F5344CB8AC3E}">
        <p14:creationId xmlns:p14="http://schemas.microsoft.com/office/powerpoint/2010/main" val="2753383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Two multiplied by ten is equal to twenty.</a:t>
            </a:r>
          </a:p>
          <a:p>
            <a:r>
              <a:rPr lang="en-GB" i="1" dirty="0"/>
              <a:t>2 × 10 = 20</a:t>
            </a:r>
          </a:p>
          <a:p>
            <a:r>
              <a:rPr lang="en-GB" i="1" dirty="0"/>
              <a:t>Twenty divided by ten is equal to two.</a:t>
            </a:r>
          </a:p>
          <a:p>
            <a:r>
              <a:rPr lang="en-GB" i="1" dirty="0"/>
              <a:t>20 ÷ 10 = 2</a:t>
            </a:r>
          </a:p>
          <a:p>
            <a:r>
              <a:rPr lang="en-GB" i="1" dirty="0"/>
              <a:t>Twenty is ten times the size of two.</a:t>
            </a:r>
          </a:p>
          <a:p>
            <a:r>
              <a:rPr lang="en-GB" i="1" dirty="0"/>
              <a:t>Emily has two pencils. </a:t>
            </a:r>
          </a:p>
        </p:txBody>
      </p:sp>
      <p:sp>
        <p:nvSpPr>
          <p:cNvPr id="4" name="Slide Number Placeholder 3"/>
          <p:cNvSpPr>
            <a:spLocks noGrp="1"/>
          </p:cNvSpPr>
          <p:nvPr>
            <p:ph type="sldNum" sz="quarter" idx="5"/>
          </p:nvPr>
        </p:nvSpPr>
        <p:spPr/>
        <p:txBody>
          <a:bodyPr/>
          <a:lstStyle/>
          <a:p>
            <a:fld id="{38B2033A-FB0F-7949-A9F0-CBC790DC54B4}" type="slidenum">
              <a:rPr lang="en-US" smtClean="0"/>
              <a:t>20</a:t>
            </a:fld>
            <a:endParaRPr lang="en-US"/>
          </a:p>
        </p:txBody>
      </p:sp>
    </p:spTree>
    <p:extLst>
      <p:ext uri="{BB962C8B-B14F-4D97-AF65-F5344CB8AC3E}">
        <p14:creationId xmlns:p14="http://schemas.microsoft.com/office/powerpoint/2010/main" val="3845123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Three multiplied by ten is equal to thirty.</a:t>
            </a:r>
          </a:p>
          <a:p>
            <a:r>
              <a:rPr lang="en-GB" i="1" dirty="0"/>
              <a:t>3 × 10 = 30</a:t>
            </a:r>
          </a:p>
          <a:p>
            <a:r>
              <a:rPr lang="en-GB" i="1" dirty="0"/>
              <a:t>Thirty divided by ten is equal to three.</a:t>
            </a:r>
          </a:p>
          <a:p>
            <a:r>
              <a:rPr lang="en-GB" i="1" dirty="0"/>
              <a:t>30 ÷ 10 = 3</a:t>
            </a:r>
          </a:p>
          <a:p>
            <a:r>
              <a:rPr lang="en-GB" i="1" dirty="0"/>
              <a:t>Thirty is ten times the size of three.</a:t>
            </a:r>
          </a:p>
          <a:p>
            <a:r>
              <a:rPr lang="en-GB" i="1" dirty="0"/>
              <a:t>Emily has three pencils. </a:t>
            </a:r>
          </a:p>
        </p:txBody>
      </p:sp>
      <p:sp>
        <p:nvSpPr>
          <p:cNvPr id="4" name="Slide Number Placeholder 3"/>
          <p:cNvSpPr>
            <a:spLocks noGrp="1"/>
          </p:cNvSpPr>
          <p:nvPr>
            <p:ph type="sldNum" sz="quarter" idx="5"/>
          </p:nvPr>
        </p:nvSpPr>
        <p:spPr/>
        <p:txBody>
          <a:bodyPr/>
          <a:lstStyle/>
          <a:p>
            <a:fld id="{38B2033A-FB0F-7949-A9F0-CBC790DC54B4}" type="slidenum">
              <a:rPr lang="en-US" smtClean="0"/>
              <a:t>21</a:t>
            </a:fld>
            <a:endParaRPr lang="en-US"/>
          </a:p>
        </p:txBody>
      </p:sp>
    </p:spTree>
    <p:extLst>
      <p:ext uri="{BB962C8B-B14F-4D97-AF65-F5344CB8AC3E}">
        <p14:creationId xmlns:p14="http://schemas.microsoft.com/office/powerpoint/2010/main" val="1014756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For every one pencil of Emily’s, Jamie has ten.</a:t>
            </a:r>
          </a:p>
          <a:p>
            <a:r>
              <a:rPr lang="en-GB" i="1" dirty="0"/>
              <a:t>Think of ‘2’ and make it ten times the size. </a:t>
            </a:r>
          </a:p>
          <a:p>
            <a:r>
              <a:rPr lang="en-GB" i="1" dirty="0"/>
              <a:t>Think of ‘2’ and multiply by ten.</a:t>
            </a:r>
          </a:p>
          <a:p>
            <a:r>
              <a:rPr lang="en-GB" i="1" dirty="0"/>
              <a:t>2 × 10</a:t>
            </a:r>
          </a:p>
          <a:p>
            <a:r>
              <a:rPr lang="en-GB" i="1" dirty="0"/>
              <a:t>Two multiplied by ten is equal to twenty. </a:t>
            </a:r>
          </a:p>
          <a:p>
            <a:r>
              <a:rPr lang="en-GB" i="1" dirty="0"/>
              <a:t>2 × 10 = 20</a:t>
            </a:r>
          </a:p>
          <a:p>
            <a:r>
              <a:rPr lang="en-GB" i="1" dirty="0"/>
              <a:t>Twenty is ten times the size of two.</a:t>
            </a:r>
          </a:p>
          <a:p>
            <a:r>
              <a:rPr lang="en-GB" i="1" dirty="0"/>
              <a:t>Twenty pencils is ten times as many as two pencils.</a:t>
            </a:r>
          </a:p>
          <a:p>
            <a:r>
              <a:rPr lang="en-GB" i="1" dirty="0"/>
              <a:t>Jamie has twenty pencils.</a:t>
            </a:r>
          </a:p>
        </p:txBody>
      </p:sp>
      <p:sp>
        <p:nvSpPr>
          <p:cNvPr id="4" name="Slide Number Placeholder 3"/>
          <p:cNvSpPr>
            <a:spLocks noGrp="1"/>
          </p:cNvSpPr>
          <p:nvPr>
            <p:ph type="sldNum" sz="quarter" idx="5"/>
          </p:nvPr>
        </p:nvSpPr>
        <p:spPr/>
        <p:txBody>
          <a:bodyPr/>
          <a:lstStyle/>
          <a:p>
            <a:fld id="{38B2033A-FB0F-7949-A9F0-CBC790DC54B4}" type="slidenum">
              <a:rPr lang="en-US" smtClean="0"/>
              <a:t>4</a:t>
            </a:fld>
            <a:endParaRPr lang="en-US"/>
          </a:p>
        </p:txBody>
      </p:sp>
    </p:spTree>
    <p:extLst>
      <p:ext uri="{BB962C8B-B14F-4D97-AF65-F5344CB8AC3E}">
        <p14:creationId xmlns:p14="http://schemas.microsoft.com/office/powerpoint/2010/main" val="1210453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22</a:t>
            </a:fld>
            <a:endParaRPr lang="en-US"/>
          </a:p>
        </p:txBody>
      </p:sp>
    </p:spTree>
    <p:extLst>
      <p:ext uri="{BB962C8B-B14F-4D97-AF65-F5344CB8AC3E}">
        <p14:creationId xmlns:p14="http://schemas.microsoft.com/office/powerpoint/2010/main" val="2352880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23</a:t>
            </a:fld>
            <a:endParaRPr lang="en-US"/>
          </a:p>
        </p:txBody>
      </p:sp>
    </p:spTree>
    <p:extLst>
      <p:ext uri="{BB962C8B-B14F-4D97-AF65-F5344CB8AC3E}">
        <p14:creationId xmlns:p14="http://schemas.microsoft.com/office/powerpoint/2010/main" val="541812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Step 1 – move each of the digits one place to the right.</a:t>
            </a:r>
          </a:p>
          <a:p>
            <a:r>
              <a:rPr lang="en-GB" i="1" dirty="0"/>
              <a:t>Step 2 – remove zero.</a:t>
            </a:r>
          </a:p>
        </p:txBody>
      </p:sp>
      <p:sp>
        <p:nvSpPr>
          <p:cNvPr id="4" name="Slide Number Placeholder 3"/>
          <p:cNvSpPr>
            <a:spLocks noGrp="1"/>
          </p:cNvSpPr>
          <p:nvPr>
            <p:ph type="sldNum" sz="quarter" idx="5"/>
          </p:nvPr>
        </p:nvSpPr>
        <p:spPr/>
        <p:txBody>
          <a:bodyPr/>
          <a:lstStyle/>
          <a:p>
            <a:fld id="{38B2033A-FB0F-7949-A9F0-CBC790DC54B4}" type="slidenum">
              <a:rPr lang="en-US" smtClean="0"/>
              <a:t>24</a:t>
            </a:fld>
            <a:endParaRPr lang="en-US"/>
          </a:p>
        </p:txBody>
      </p:sp>
    </p:spTree>
    <p:extLst>
      <p:ext uri="{BB962C8B-B14F-4D97-AF65-F5344CB8AC3E}">
        <p14:creationId xmlns:p14="http://schemas.microsoft.com/office/powerpoint/2010/main" val="3480321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I have forty. This is four tens.</a:t>
            </a:r>
          </a:p>
          <a:p>
            <a:r>
              <a:rPr lang="en-GB" i="1" dirty="0"/>
              <a:t>How much will I have if I divide by ten?</a:t>
            </a:r>
          </a:p>
          <a:p>
            <a:r>
              <a:rPr lang="en-GB" i="1" dirty="0"/>
              <a:t>We had four tens. We now have four ones.</a:t>
            </a:r>
          </a:p>
          <a:p>
            <a:r>
              <a:rPr lang="en-GB" i="1" dirty="0"/>
              <a:t>Four tens divided by ten is equal to four ones.</a:t>
            </a:r>
          </a:p>
          <a:p>
            <a:r>
              <a:rPr lang="en-GB" i="1" dirty="0"/>
              <a:t>Forty divided by ten is equal to four.</a:t>
            </a:r>
          </a:p>
        </p:txBody>
      </p:sp>
      <p:sp>
        <p:nvSpPr>
          <p:cNvPr id="4" name="Slide Number Placeholder 3"/>
          <p:cNvSpPr>
            <a:spLocks noGrp="1"/>
          </p:cNvSpPr>
          <p:nvPr>
            <p:ph type="sldNum" sz="quarter" idx="5"/>
          </p:nvPr>
        </p:nvSpPr>
        <p:spPr/>
        <p:txBody>
          <a:bodyPr/>
          <a:lstStyle/>
          <a:p>
            <a:fld id="{38B2033A-FB0F-7949-A9F0-CBC790DC54B4}" type="slidenum">
              <a:rPr lang="en-US" smtClean="0"/>
              <a:t>25</a:t>
            </a:fld>
            <a:endParaRPr lang="en-US"/>
          </a:p>
        </p:txBody>
      </p:sp>
    </p:spTree>
    <p:extLst>
      <p:ext uri="{BB962C8B-B14F-4D97-AF65-F5344CB8AC3E}">
        <p14:creationId xmlns:p14="http://schemas.microsoft.com/office/powerpoint/2010/main" val="1865992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26</a:t>
            </a:fld>
            <a:endParaRPr lang="en-US"/>
          </a:p>
        </p:txBody>
      </p:sp>
    </p:spTree>
    <p:extLst>
      <p:ext uri="{BB962C8B-B14F-4D97-AF65-F5344CB8AC3E}">
        <p14:creationId xmlns:p14="http://schemas.microsoft.com/office/powerpoint/2010/main" val="33358842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27</a:t>
            </a:fld>
            <a:endParaRPr lang="en-US"/>
          </a:p>
        </p:txBody>
      </p:sp>
    </p:spTree>
    <p:extLst>
      <p:ext uri="{BB962C8B-B14F-4D97-AF65-F5344CB8AC3E}">
        <p14:creationId xmlns:p14="http://schemas.microsoft.com/office/powerpoint/2010/main" val="10317438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I have one hundred and sixty.</a:t>
            </a:r>
          </a:p>
          <a:p>
            <a:r>
              <a:rPr lang="en-GB" i="1" dirty="0"/>
              <a:t>This is one hundred and six tens.</a:t>
            </a:r>
          </a:p>
          <a:p>
            <a:r>
              <a:rPr lang="en-GB" i="1" dirty="0"/>
              <a:t>How much will I have if I divide by ten?</a:t>
            </a:r>
          </a:p>
        </p:txBody>
      </p:sp>
      <p:sp>
        <p:nvSpPr>
          <p:cNvPr id="4" name="Slide Number Placeholder 3"/>
          <p:cNvSpPr>
            <a:spLocks noGrp="1"/>
          </p:cNvSpPr>
          <p:nvPr>
            <p:ph type="sldNum" sz="quarter" idx="5"/>
          </p:nvPr>
        </p:nvSpPr>
        <p:spPr/>
        <p:txBody>
          <a:bodyPr/>
          <a:lstStyle/>
          <a:p>
            <a:fld id="{38B2033A-FB0F-7949-A9F0-CBC790DC54B4}" type="slidenum">
              <a:rPr lang="en-US" smtClean="0"/>
              <a:t>28</a:t>
            </a:fld>
            <a:endParaRPr lang="en-US"/>
          </a:p>
        </p:txBody>
      </p:sp>
    </p:spTree>
    <p:extLst>
      <p:ext uri="{BB962C8B-B14F-4D97-AF65-F5344CB8AC3E}">
        <p14:creationId xmlns:p14="http://schemas.microsoft.com/office/powerpoint/2010/main" val="24131585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Step 1 – move each of the digits one place to the right.</a:t>
            </a:r>
          </a:p>
          <a:p>
            <a:r>
              <a:rPr lang="en-GB" i="1" dirty="0"/>
              <a:t>Step 2 – remove zero.</a:t>
            </a:r>
          </a:p>
        </p:txBody>
      </p:sp>
      <p:sp>
        <p:nvSpPr>
          <p:cNvPr id="4" name="Slide Number Placeholder 3"/>
          <p:cNvSpPr>
            <a:spLocks noGrp="1"/>
          </p:cNvSpPr>
          <p:nvPr>
            <p:ph type="sldNum" sz="quarter" idx="5"/>
          </p:nvPr>
        </p:nvSpPr>
        <p:spPr/>
        <p:txBody>
          <a:bodyPr/>
          <a:lstStyle/>
          <a:p>
            <a:fld id="{38B2033A-FB0F-7949-A9F0-CBC790DC54B4}" type="slidenum">
              <a:rPr lang="en-US" smtClean="0"/>
              <a:t>29</a:t>
            </a:fld>
            <a:endParaRPr lang="en-US"/>
          </a:p>
        </p:txBody>
      </p:sp>
    </p:spTree>
    <p:extLst>
      <p:ext uri="{BB962C8B-B14F-4D97-AF65-F5344CB8AC3E}">
        <p14:creationId xmlns:p14="http://schemas.microsoft.com/office/powerpoint/2010/main" val="4206470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Step 3 - Summarise and compare the value of the digits.</a:t>
            </a:r>
          </a:p>
        </p:txBody>
      </p:sp>
      <p:sp>
        <p:nvSpPr>
          <p:cNvPr id="4" name="Slide Number Placeholder 3"/>
          <p:cNvSpPr>
            <a:spLocks noGrp="1"/>
          </p:cNvSpPr>
          <p:nvPr>
            <p:ph type="sldNum" sz="quarter" idx="5"/>
          </p:nvPr>
        </p:nvSpPr>
        <p:spPr/>
        <p:txBody>
          <a:bodyPr/>
          <a:lstStyle/>
          <a:p>
            <a:fld id="{38B2033A-FB0F-7949-A9F0-CBC790DC54B4}" type="slidenum">
              <a:rPr lang="en-US" smtClean="0"/>
              <a:t>30</a:t>
            </a:fld>
            <a:endParaRPr lang="en-US"/>
          </a:p>
        </p:txBody>
      </p:sp>
    </p:spTree>
    <p:extLst>
      <p:ext uri="{BB962C8B-B14F-4D97-AF65-F5344CB8AC3E}">
        <p14:creationId xmlns:p14="http://schemas.microsoft.com/office/powerpoint/2010/main" val="3244438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31</a:t>
            </a:fld>
            <a:endParaRPr lang="en-US"/>
          </a:p>
        </p:txBody>
      </p:sp>
    </p:spTree>
    <p:extLst>
      <p:ext uri="{BB962C8B-B14F-4D97-AF65-F5344CB8AC3E}">
        <p14:creationId xmlns:p14="http://schemas.microsoft.com/office/powerpoint/2010/main" val="358765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For every one pencil of Emily’s, Jamie has ten.</a:t>
            </a:r>
          </a:p>
          <a:p>
            <a:r>
              <a:rPr lang="en-GB" i="1" dirty="0"/>
              <a:t>Think of ‘3’ and make it ten times the size. </a:t>
            </a:r>
          </a:p>
          <a:p>
            <a:r>
              <a:rPr lang="en-GB" i="1" dirty="0"/>
              <a:t>Think of ‘3’ and multiply by ten.</a:t>
            </a:r>
          </a:p>
          <a:p>
            <a:r>
              <a:rPr lang="en-GB" i="1" dirty="0"/>
              <a:t>3 × 10</a:t>
            </a:r>
          </a:p>
          <a:p>
            <a:r>
              <a:rPr lang="en-GB" i="1" dirty="0"/>
              <a:t>Three multiplied by ten is equal to thirty. </a:t>
            </a:r>
          </a:p>
          <a:p>
            <a:r>
              <a:rPr lang="en-GB" i="1" dirty="0"/>
              <a:t>3 × 10 = 30</a:t>
            </a:r>
          </a:p>
          <a:p>
            <a:r>
              <a:rPr lang="en-GB" i="1" dirty="0"/>
              <a:t>Thirty is ten times the size of three.</a:t>
            </a:r>
          </a:p>
          <a:p>
            <a:r>
              <a:rPr lang="en-GB" i="1" dirty="0"/>
              <a:t>Thirty pencils is ten times as many as three pencils.</a:t>
            </a:r>
          </a:p>
          <a:p>
            <a:r>
              <a:rPr lang="en-GB" i="1" dirty="0"/>
              <a:t>Jamie has thirty pencils.</a:t>
            </a:r>
          </a:p>
        </p:txBody>
      </p:sp>
      <p:sp>
        <p:nvSpPr>
          <p:cNvPr id="4" name="Slide Number Placeholder 3"/>
          <p:cNvSpPr>
            <a:spLocks noGrp="1"/>
          </p:cNvSpPr>
          <p:nvPr>
            <p:ph type="sldNum" sz="quarter" idx="5"/>
          </p:nvPr>
        </p:nvSpPr>
        <p:spPr/>
        <p:txBody>
          <a:bodyPr/>
          <a:lstStyle/>
          <a:p>
            <a:fld id="{38B2033A-FB0F-7949-A9F0-CBC790DC54B4}" type="slidenum">
              <a:rPr lang="en-US" smtClean="0"/>
              <a:t>5</a:t>
            </a:fld>
            <a:endParaRPr lang="en-US"/>
          </a:p>
        </p:txBody>
      </p:sp>
    </p:spTree>
    <p:extLst>
      <p:ext uri="{BB962C8B-B14F-4D97-AF65-F5344CB8AC3E}">
        <p14:creationId xmlns:p14="http://schemas.microsoft.com/office/powerpoint/2010/main" val="24628389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Think of ‘1’ and make it one hundred times the size.</a:t>
            </a:r>
          </a:p>
          <a:p>
            <a:r>
              <a:rPr lang="en-GB" i="1" dirty="0"/>
              <a:t>Think of ‘1’ and multiply by one hundred.</a:t>
            </a:r>
          </a:p>
          <a:p>
            <a:r>
              <a:rPr lang="en-GB" i="1" dirty="0"/>
              <a:t>1 × 100</a:t>
            </a:r>
          </a:p>
          <a:p>
            <a:r>
              <a:rPr lang="en-GB" i="1" dirty="0"/>
              <a:t>One multiplied by one hundred is equal to one hundred.</a:t>
            </a:r>
          </a:p>
          <a:p>
            <a:r>
              <a:rPr lang="en-GB" i="1" dirty="0"/>
              <a:t>1 × 100 = 100</a:t>
            </a:r>
          </a:p>
          <a:p>
            <a:r>
              <a:rPr lang="en-GB" i="1" dirty="0"/>
              <a:t>One hundred is one hundred times the size of one.</a:t>
            </a:r>
          </a:p>
          <a:p>
            <a:r>
              <a:rPr lang="en-GB" i="1" dirty="0"/>
              <a:t>One hundred people is one hundred times as many as one person. </a:t>
            </a:r>
          </a:p>
          <a:p>
            <a:r>
              <a:rPr lang="en-GB" i="1" dirty="0"/>
              <a:t>There are one hundred people in the cinema this evening.</a:t>
            </a:r>
          </a:p>
        </p:txBody>
      </p:sp>
      <p:sp>
        <p:nvSpPr>
          <p:cNvPr id="4" name="Slide Number Placeholder 3"/>
          <p:cNvSpPr>
            <a:spLocks noGrp="1"/>
          </p:cNvSpPr>
          <p:nvPr>
            <p:ph type="sldNum" sz="quarter" idx="5"/>
          </p:nvPr>
        </p:nvSpPr>
        <p:spPr/>
        <p:txBody>
          <a:bodyPr/>
          <a:lstStyle/>
          <a:p>
            <a:fld id="{38B2033A-FB0F-7949-A9F0-CBC790DC54B4}" type="slidenum">
              <a:rPr lang="en-US" smtClean="0"/>
              <a:t>32</a:t>
            </a:fld>
            <a:endParaRPr lang="en-US"/>
          </a:p>
        </p:txBody>
      </p:sp>
    </p:spTree>
    <p:extLst>
      <p:ext uri="{BB962C8B-B14F-4D97-AF65-F5344CB8AC3E}">
        <p14:creationId xmlns:p14="http://schemas.microsoft.com/office/powerpoint/2010/main" val="40264453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Think of ‘2’ and make it one hundred times the size.</a:t>
            </a:r>
          </a:p>
          <a:p>
            <a:r>
              <a:rPr lang="en-GB" i="1" dirty="0"/>
              <a:t>Think of ‘2’ and multiply by one hundred.</a:t>
            </a:r>
          </a:p>
          <a:p>
            <a:r>
              <a:rPr lang="en-GB" i="1" dirty="0"/>
              <a:t>2 × 100</a:t>
            </a:r>
          </a:p>
          <a:p>
            <a:r>
              <a:rPr lang="en-GB" i="1" dirty="0"/>
              <a:t>Two multiplied by one hundred is equal to two hundred.</a:t>
            </a:r>
          </a:p>
          <a:p>
            <a:r>
              <a:rPr lang="en-GB" i="1" dirty="0"/>
              <a:t>2 × 100 = 200</a:t>
            </a:r>
          </a:p>
          <a:p>
            <a:r>
              <a:rPr lang="en-GB" i="1" dirty="0"/>
              <a:t>Two hundred is one hundred times the size of two.</a:t>
            </a:r>
          </a:p>
          <a:p>
            <a:r>
              <a:rPr lang="en-GB" i="1" dirty="0"/>
              <a:t>Two hundred people is one hundred times as many as two people. </a:t>
            </a:r>
          </a:p>
          <a:p>
            <a:r>
              <a:rPr lang="en-GB" i="1" dirty="0"/>
              <a:t>There are two hundred people in the cinema this evening.</a:t>
            </a:r>
          </a:p>
        </p:txBody>
      </p:sp>
      <p:sp>
        <p:nvSpPr>
          <p:cNvPr id="4" name="Slide Number Placeholder 3"/>
          <p:cNvSpPr>
            <a:spLocks noGrp="1"/>
          </p:cNvSpPr>
          <p:nvPr>
            <p:ph type="sldNum" sz="quarter" idx="5"/>
          </p:nvPr>
        </p:nvSpPr>
        <p:spPr/>
        <p:txBody>
          <a:bodyPr/>
          <a:lstStyle/>
          <a:p>
            <a:fld id="{38B2033A-FB0F-7949-A9F0-CBC790DC54B4}" type="slidenum">
              <a:rPr lang="en-US" smtClean="0"/>
              <a:t>33</a:t>
            </a:fld>
            <a:endParaRPr lang="en-US"/>
          </a:p>
        </p:txBody>
      </p:sp>
    </p:spTree>
    <p:extLst>
      <p:ext uri="{BB962C8B-B14F-4D97-AF65-F5344CB8AC3E}">
        <p14:creationId xmlns:p14="http://schemas.microsoft.com/office/powerpoint/2010/main" val="26526877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Think of ‘3’ and make it one hundred times the size.</a:t>
            </a:r>
          </a:p>
          <a:p>
            <a:r>
              <a:rPr lang="en-GB" i="1" dirty="0"/>
              <a:t>Think of ‘3’ and multiply by one hundred.</a:t>
            </a:r>
          </a:p>
          <a:p>
            <a:r>
              <a:rPr lang="en-GB" i="1" dirty="0"/>
              <a:t>3 × 100</a:t>
            </a:r>
          </a:p>
          <a:p>
            <a:r>
              <a:rPr lang="en-GB" i="1" dirty="0"/>
              <a:t>Three multiplied by one hundred is equal to three hundred.</a:t>
            </a:r>
          </a:p>
          <a:p>
            <a:r>
              <a:rPr lang="en-GB" i="1" dirty="0"/>
              <a:t>3 × 100 = 300</a:t>
            </a:r>
          </a:p>
          <a:p>
            <a:r>
              <a:rPr lang="en-GB" i="1" dirty="0"/>
              <a:t>Three hundred is one hundred times the size of three.</a:t>
            </a:r>
          </a:p>
          <a:p>
            <a:r>
              <a:rPr lang="en-GB" i="1" dirty="0"/>
              <a:t>Three hundred people is one hundred times as many as three people. </a:t>
            </a:r>
          </a:p>
          <a:p>
            <a:r>
              <a:rPr lang="en-GB" i="1" dirty="0"/>
              <a:t>There are three hundred people in the cinema this evening.</a:t>
            </a:r>
          </a:p>
        </p:txBody>
      </p:sp>
      <p:sp>
        <p:nvSpPr>
          <p:cNvPr id="4" name="Slide Number Placeholder 3"/>
          <p:cNvSpPr>
            <a:spLocks noGrp="1"/>
          </p:cNvSpPr>
          <p:nvPr>
            <p:ph type="sldNum" sz="quarter" idx="5"/>
          </p:nvPr>
        </p:nvSpPr>
        <p:spPr/>
        <p:txBody>
          <a:bodyPr/>
          <a:lstStyle/>
          <a:p>
            <a:fld id="{38B2033A-FB0F-7949-A9F0-CBC790DC54B4}" type="slidenum">
              <a:rPr lang="en-US" smtClean="0"/>
              <a:t>34</a:t>
            </a:fld>
            <a:endParaRPr lang="en-US"/>
          </a:p>
        </p:txBody>
      </p:sp>
    </p:spTree>
    <p:extLst>
      <p:ext uri="{BB962C8B-B14F-4D97-AF65-F5344CB8AC3E}">
        <p14:creationId xmlns:p14="http://schemas.microsoft.com/office/powerpoint/2010/main" val="21814437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35</a:t>
            </a:fld>
            <a:endParaRPr lang="en-US"/>
          </a:p>
        </p:txBody>
      </p:sp>
    </p:spTree>
    <p:extLst>
      <p:ext uri="{BB962C8B-B14F-4D97-AF65-F5344CB8AC3E}">
        <p14:creationId xmlns:p14="http://schemas.microsoft.com/office/powerpoint/2010/main" val="32885767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36</a:t>
            </a:fld>
            <a:endParaRPr lang="en-US"/>
          </a:p>
        </p:txBody>
      </p:sp>
    </p:spTree>
    <p:extLst>
      <p:ext uri="{BB962C8B-B14F-4D97-AF65-F5344CB8AC3E}">
        <p14:creationId xmlns:p14="http://schemas.microsoft.com/office/powerpoint/2010/main" val="22739787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37</a:t>
            </a:fld>
            <a:endParaRPr lang="en-US"/>
          </a:p>
        </p:txBody>
      </p:sp>
    </p:spTree>
    <p:extLst>
      <p:ext uri="{BB962C8B-B14F-4D97-AF65-F5344CB8AC3E}">
        <p14:creationId xmlns:p14="http://schemas.microsoft.com/office/powerpoint/2010/main" val="38173792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38</a:t>
            </a:fld>
            <a:endParaRPr lang="en-US"/>
          </a:p>
        </p:txBody>
      </p:sp>
    </p:spTree>
    <p:extLst>
      <p:ext uri="{BB962C8B-B14F-4D97-AF65-F5344CB8AC3E}">
        <p14:creationId xmlns:p14="http://schemas.microsoft.com/office/powerpoint/2010/main" val="9296309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39</a:t>
            </a:fld>
            <a:endParaRPr lang="en-US"/>
          </a:p>
        </p:txBody>
      </p:sp>
    </p:spTree>
    <p:extLst>
      <p:ext uri="{BB962C8B-B14F-4D97-AF65-F5344CB8AC3E}">
        <p14:creationId xmlns:p14="http://schemas.microsoft.com/office/powerpoint/2010/main" val="3054760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40</a:t>
            </a:fld>
            <a:endParaRPr lang="en-US"/>
          </a:p>
        </p:txBody>
      </p:sp>
    </p:spTree>
    <p:extLst>
      <p:ext uri="{BB962C8B-B14F-4D97-AF65-F5344CB8AC3E}">
        <p14:creationId xmlns:p14="http://schemas.microsoft.com/office/powerpoint/2010/main" val="41341264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41</a:t>
            </a:fld>
            <a:endParaRPr lang="en-US"/>
          </a:p>
        </p:txBody>
      </p:sp>
    </p:spTree>
    <p:extLst>
      <p:ext uri="{BB962C8B-B14F-4D97-AF65-F5344CB8AC3E}">
        <p14:creationId xmlns:p14="http://schemas.microsoft.com/office/powerpoint/2010/main" val="1461303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6</a:t>
            </a:fld>
            <a:endParaRPr lang="en-US"/>
          </a:p>
        </p:txBody>
      </p:sp>
    </p:spTree>
    <p:extLst>
      <p:ext uri="{BB962C8B-B14F-4D97-AF65-F5344CB8AC3E}">
        <p14:creationId xmlns:p14="http://schemas.microsoft.com/office/powerpoint/2010/main" val="3542966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Fifteen multiplied by one hundred is equal to one thousand five hundred.</a:t>
            </a:r>
          </a:p>
          <a:p>
            <a:r>
              <a:rPr lang="en-GB" i="1" dirty="0"/>
              <a:t>15 × 100 = 1,500</a:t>
            </a:r>
          </a:p>
          <a:p>
            <a:r>
              <a:rPr lang="en-GB" i="1" dirty="0"/>
              <a:t>One thousand five hundred is one hundred times the size of fifteen.</a:t>
            </a:r>
          </a:p>
        </p:txBody>
      </p:sp>
      <p:sp>
        <p:nvSpPr>
          <p:cNvPr id="4" name="Slide Number Placeholder 3"/>
          <p:cNvSpPr>
            <a:spLocks noGrp="1"/>
          </p:cNvSpPr>
          <p:nvPr>
            <p:ph type="sldNum" sz="quarter" idx="5"/>
          </p:nvPr>
        </p:nvSpPr>
        <p:spPr/>
        <p:txBody>
          <a:bodyPr/>
          <a:lstStyle/>
          <a:p>
            <a:fld id="{38B2033A-FB0F-7949-A9F0-CBC790DC54B4}" type="slidenum">
              <a:rPr lang="en-US" smtClean="0"/>
              <a:t>42</a:t>
            </a:fld>
            <a:endParaRPr lang="en-US"/>
          </a:p>
        </p:txBody>
      </p:sp>
    </p:spTree>
    <p:extLst>
      <p:ext uri="{BB962C8B-B14F-4D97-AF65-F5344CB8AC3E}">
        <p14:creationId xmlns:p14="http://schemas.microsoft.com/office/powerpoint/2010/main" val="41164567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Step 1 – move each of the digits two places to the left. </a:t>
            </a:r>
          </a:p>
          <a:p>
            <a:r>
              <a:rPr lang="en-GB" i="1" dirty="0"/>
              <a:t>Step 2 – introduce zeros in the tens and ones places.</a:t>
            </a:r>
          </a:p>
        </p:txBody>
      </p:sp>
      <p:sp>
        <p:nvSpPr>
          <p:cNvPr id="4" name="Slide Number Placeholder 3"/>
          <p:cNvSpPr>
            <a:spLocks noGrp="1"/>
          </p:cNvSpPr>
          <p:nvPr>
            <p:ph type="sldNum" sz="quarter" idx="5"/>
          </p:nvPr>
        </p:nvSpPr>
        <p:spPr/>
        <p:txBody>
          <a:bodyPr/>
          <a:lstStyle/>
          <a:p>
            <a:fld id="{38B2033A-FB0F-7949-A9F0-CBC790DC54B4}" type="slidenum">
              <a:rPr lang="en-US" smtClean="0"/>
              <a:t>43</a:t>
            </a:fld>
            <a:endParaRPr lang="en-US"/>
          </a:p>
        </p:txBody>
      </p:sp>
    </p:spTree>
    <p:extLst>
      <p:ext uri="{BB962C8B-B14F-4D97-AF65-F5344CB8AC3E}">
        <p14:creationId xmlns:p14="http://schemas.microsoft.com/office/powerpoint/2010/main" val="23105076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Step 3 - Summarise and compare the value of the digits.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44</a:t>
            </a:fld>
            <a:endParaRPr lang="en-US"/>
          </a:p>
        </p:txBody>
      </p:sp>
    </p:spTree>
    <p:extLst>
      <p:ext uri="{BB962C8B-B14F-4D97-AF65-F5344CB8AC3E}">
        <p14:creationId xmlns:p14="http://schemas.microsoft.com/office/powerpoint/2010/main" val="7893045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45</a:t>
            </a:fld>
            <a:endParaRPr lang="en-US"/>
          </a:p>
        </p:txBody>
      </p:sp>
    </p:spTree>
    <p:extLst>
      <p:ext uri="{BB962C8B-B14F-4D97-AF65-F5344CB8AC3E}">
        <p14:creationId xmlns:p14="http://schemas.microsoft.com/office/powerpoint/2010/main" val="41341264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One multiplied by one hundred is equal to one hundred.</a:t>
            </a:r>
          </a:p>
          <a:p>
            <a:r>
              <a:rPr lang="en-GB" i="1" dirty="0"/>
              <a:t>1 × 100 = 100</a:t>
            </a:r>
          </a:p>
          <a:p>
            <a:r>
              <a:rPr lang="en-GB" i="1" dirty="0"/>
              <a:t>One hundred divided by one hundred is equal to one.</a:t>
            </a:r>
          </a:p>
          <a:p>
            <a:r>
              <a:rPr lang="en-GB" i="1" dirty="0"/>
              <a:t>100 ÷ 100 = 1</a:t>
            </a:r>
          </a:p>
          <a:p>
            <a:r>
              <a:rPr lang="en-GB" i="1" dirty="0"/>
              <a:t>One hundred is one hundred times the size of one.</a:t>
            </a:r>
          </a:p>
          <a:p>
            <a:r>
              <a:rPr lang="en-GB" i="1" dirty="0"/>
              <a:t>There was one person in the cinema.</a:t>
            </a:r>
          </a:p>
        </p:txBody>
      </p:sp>
      <p:sp>
        <p:nvSpPr>
          <p:cNvPr id="4" name="Slide Number Placeholder 3"/>
          <p:cNvSpPr>
            <a:spLocks noGrp="1"/>
          </p:cNvSpPr>
          <p:nvPr>
            <p:ph type="sldNum" sz="quarter" idx="5"/>
          </p:nvPr>
        </p:nvSpPr>
        <p:spPr/>
        <p:txBody>
          <a:bodyPr/>
          <a:lstStyle/>
          <a:p>
            <a:fld id="{38B2033A-FB0F-7949-A9F0-CBC790DC54B4}" type="slidenum">
              <a:rPr lang="en-US" smtClean="0"/>
              <a:t>46</a:t>
            </a:fld>
            <a:endParaRPr lang="en-US"/>
          </a:p>
        </p:txBody>
      </p:sp>
    </p:spTree>
    <p:extLst>
      <p:ext uri="{BB962C8B-B14F-4D97-AF65-F5344CB8AC3E}">
        <p14:creationId xmlns:p14="http://schemas.microsoft.com/office/powerpoint/2010/main" val="14613031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Two multiplied by one hundred is equal to two hundred.</a:t>
            </a:r>
          </a:p>
          <a:p>
            <a:r>
              <a:rPr lang="en-GB" i="1" dirty="0"/>
              <a:t>2 × 100 = 200</a:t>
            </a:r>
          </a:p>
          <a:p>
            <a:r>
              <a:rPr lang="en-GB" i="1" dirty="0"/>
              <a:t>Two hundred divided by one hundred is equal to two.</a:t>
            </a:r>
          </a:p>
          <a:p>
            <a:r>
              <a:rPr lang="en-GB" i="1" dirty="0"/>
              <a:t>200 ÷ 100 = 2</a:t>
            </a:r>
          </a:p>
          <a:p>
            <a:r>
              <a:rPr lang="en-GB" i="1" dirty="0"/>
              <a:t>Two hundred is one hundred times the size of two.</a:t>
            </a:r>
          </a:p>
          <a:p>
            <a:r>
              <a:rPr lang="en-GB" i="1" dirty="0"/>
              <a:t>There were two people in the cinema.</a:t>
            </a:r>
          </a:p>
        </p:txBody>
      </p:sp>
      <p:sp>
        <p:nvSpPr>
          <p:cNvPr id="4" name="Slide Number Placeholder 3"/>
          <p:cNvSpPr>
            <a:spLocks noGrp="1"/>
          </p:cNvSpPr>
          <p:nvPr>
            <p:ph type="sldNum" sz="quarter" idx="5"/>
          </p:nvPr>
        </p:nvSpPr>
        <p:spPr/>
        <p:txBody>
          <a:bodyPr/>
          <a:lstStyle/>
          <a:p>
            <a:fld id="{38B2033A-FB0F-7949-A9F0-CBC790DC54B4}" type="slidenum">
              <a:rPr lang="en-US" smtClean="0"/>
              <a:t>47</a:t>
            </a:fld>
            <a:endParaRPr lang="en-US"/>
          </a:p>
        </p:txBody>
      </p:sp>
    </p:spTree>
    <p:extLst>
      <p:ext uri="{BB962C8B-B14F-4D97-AF65-F5344CB8AC3E}">
        <p14:creationId xmlns:p14="http://schemas.microsoft.com/office/powerpoint/2010/main" val="41164567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Three multiplied by one hundred is equal to three hundred.</a:t>
            </a:r>
          </a:p>
          <a:p>
            <a:r>
              <a:rPr lang="en-GB" i="1" dirty="0"/>
              <a:t>3 × 100 = 300</a:t>
            </a:r>
          </a:p>
          <a:p>
            <a:r>
              <a:rPr lang="en-GB" i="1" dirty="0"/>
              <a:t>Three hundred divided by one hundred is equal to three.</a:t>
            </a:r>
          </a:p>
          <a:p>
            <a:r>
              <a:rPr lang="en-GB" i="1" dirty="0"/>
              <a:t>300 ÷ 100 = 3</a:t>
            </a:r>
          </a:p>
          <a:p>
            <a:r>
              <a:rPr lang="en-GB" i="1" dirty="0"/>
              <a:t>Three hundred is one hundred times the size of three.</a:t>
            </a:r>
          </a:p>
          <a:p>
            <a:r>
              <a:rPr lang="en-GB" i="1" dirty="0"/>
              <a:t>There were three people in the cinema.</a:t>
            </a:r>
          </a:p>
        </p:txBody>
      </p:sp>
      <p:sp>
        <p:nvSpPr>
          <p:cNvPr id="4" name="Slide Number Placeholder 3"/>
          <p:cNvSpPr>
            <a:spLocks noGrp="1"/>
          </p:cNvSpPr>
          <p:nvPr>
            <p:ph type="sldNum" sz="quarter" idx="5"/>
          </p:nvPr>
        </p:nvSpPr>
        <p:spPr/>
        <p:txBody>
          <a:bodyPr/>
          <a:lstStyle/>
          <a:p>
            <a:fld id="{38B2033A-FB0F-7949-A9F0-CBC790DC54B4}" type="slidenum">
              <a:rPr lang="en-US" smtClean="0"/>
              <a:t>48</a:t>
            </a:fld>
            <a:endParaRPr lang="en-US"/>
          </a:p>
        </p:txBody>
      </p:sp>
    </p:spTree>
    <p:extLst>
      <p:ext uri="{BB962C8B-B14F-4D97-AF65-F5344CB8AC3E}">
        <p14:creationId xmlns:p14="http://schemas.microsoft.com/office/powerpoint/2010/main" val="6189824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49</a:t>
            </a:fld>
            <a:endParaRPr lang="en-US"/>
          </a:p>
        </p:txBody>
      </p:sp>
    </p:spTree>
    <p:extLst>
      <p:ext uri="{BB962C8B-B14F-4D97-AF65-F5344CB8AC3E}">
        <p14:creationId xmlns:p14="http://schemas.microsoft.com/office/powerpoint/2010/main" val="11944214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50</a:t>
            </a:fld>
            <a:endParaRPr lang="en-US"/>
          </a:p>
        </p:txBody>
      </p:sp>
    </p:spTree>
    <p:extLst>
      <p:ext uri="{BB962C8B-B14F-4D97-AF65-F5344CB8AC3E}">
        <p14:creationId xmlns:p14="http://schemas.microsoft.com/office/powerpoint/2010/main" val="41649517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Summarise and compare the value of the digits.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51</a:t>
            </a:fld>
            <a:endParaRPr lang="en-US"/>
          </a:p>
        </p:txBody>
      </p:sp>
    </p:spTree>
    <p:extLst>
      <p:ext uri="{BB962C8B-B14F-4D97-AF65-F5344CB8AC3E}">
        <p14:creationId xmlns:p14="http://schemas.microsoft.com/office/powerpoint/2010/main" val="1169595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7</a:t>
            </a:fld>
            <a:endParaRPr lang="en-US"/>
          </a:p>
        </p:txBody>
      </p:sp>
    </p:spTree>
    <p:extLst>
      <p:ext uri="{BB962C8B-B14F-4D97-AF65-F5344CB8AC3E}">
        <p14:creationId xmlns:p14="http://schemas.microsoft.com/office/powerpoint/2010/main" val="42595758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52</a:t>
            </a:fld>
            <a:endParaRPr lang="en-US"/>
          </a:p>
        </p:txBody>
      </p:sp>
    </p:spTree>
    <p:extLst>
      <p:ext uri="{BB962C8B-B14F-4D97-AF65-F5344CB8AC3E}">
        <p14:creationId xmlns:p14="http://schemas.microsoft.com/office/powerpoint/2010/main" val="27315894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53</a:t>
            </a:fld>
            <a:endParaRPr lang="en-US"/>
          </a:p>
        </p:txBody>
      </p:sp>
    </p:spTree>
    <p:extLst>
      <p:ext uri="{BB962C8B-B14F-4D97-AF65-F5344CB8AC3E}">
        <p14:creationId xmlns:p14="http://schemas.microsoft.com/office/powerpoint/2010/main" val="14630606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54</a:t>
            </a:fld>
            <a:endParaRPr lang="en-US"/>
          </a:p>
        </p:txBody>
      </p:sp>
    </p:spTree>
    <p:extLst>
      <p:ext uri="{BB962C8B-B14F-4D97-AF65-F5344CB8AC3E}">
        <p14:creationId xmlns:p14="http://schemas.microsoft.com/office/powerpoint/2010/main" val="38685794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55</a:t>
            </a:fld>
            <a:endParaRPr lang="en-US"/>
          </a:p>
        </p:txBody>
      </p:sp>
    </p:spTree>
    <p:extLst>
      <p:ext uri="{BB962C8B-B14F-4D97-AF65-F5344CB8AC3E}">
        <p14:creationId xmlns:p14="http://schemas.microsoft.com/office/powerpoint/2010/main" val="14990731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Summarise and compare the value of the digits.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56</a:t>
            </a:fld>
            <a:endParaRPr lang="en-US"/>
          </a:p>
        </p:txBody>
      </p:sp>
    </p:spTree>
    <p:extLst>
      <p:ext uri="{BB962C8B-B14F-4D97-AF65-F5344CB8AC3E}">
        <p14:creationId xmlns:p14="http://schemas.microsoft.com/office/powerpoint/2010/main" val="41669953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57</a:t>
            </a:fld>
            <a:endParaRPr lang="en-US"/>
          </a:p>
        </p:txBody>
      </p:sp>
    </p:spTree>
    <p:extLst>
      <p:ext uri="{BB962C8B-B14F-4D97-AF65-F5344CB8AC3E}">
        <p14:creationId xmlns:p14="http://schemas.microsoft.com/office/powerpoint/2010/main" val="12997174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58</a:t>
            </a:fld>
            <a:endParaRPr lang="en-US"/>
          </a:p>
        </p:txBody>
      </p:sp>
    </p:spTree>
    <p:extLst>
      <p:ext uri="{BB962C8B-B14F-4D97-AF65-F5344CB8AC3E}">
        <p14:creationId xmlns:p14="http://schemas.microsoft.com/office/powerpoint/2010/main" val="24571492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59</a:t>
            </a:fld>
            <a:endParaRPr lang="en-US"/>
          </a:p>
        </p:txBody>
      </p:sp>
    </p:spTree>
    <p:extLst>
      <p:ext uri="{BB962C8B-B14F-4D97-AF65-F5344CB8AC3E}">
        <p14:creationId xmlns:p14="http://schemas.microsoft.com/office/powerpoint/2010/main" val="15925050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60</a:t>
            </a:fld>
            <a:endParaRPr lang="en-US"/>
          </a:p>
        </p:txBody>
      </p:sp>
    </p:spTree>
    <p:extLst>
      <p:ext uri="{BB962C8B-B14F-4D97-AF65-F5344CB8AC3E}">
        <p14:creationId xmlns:p14="http://schemas.microsoft.com/office/powerpoint/2010/main" val="1168701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61</a:t>
            </a:fld>
            <a:endParaRPr lang="en-US"/>
          </a:p>
        </p:txBody>
      </p:sp>
    </p:spTree>
    <p:extLst>
      <p:ext uri="{BB962C8B-B14F-4D97-AF65-F5344CB8AC3E}">
        <p14:creationId xmlns:p14="http://schemas.microsoft.com/office/powerpoint/2010/main" val="266528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8</a:t>
            </a:fld>
            <a:endParaRPr lang="en-US"/>
          </a:p>
        </p:txBody>
      </p:sp>
    </p:spTree>
    <p:extLst>
      <p:ext uri="{BB962C8B-B14F-4D97-AF65-F5344CB8AC3E}">
        <p14:creationId xmlns:p14="http://schemas.microsoft.com/office/powerpoint/2010/main" val="42832352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62</a:t>
            </a:fld>
            <a:endParaRPr lang="en-US"/>
          </a:p>
        </p:txBody>
      </p:sp>
    </p:spTree>
    <p:extLst>
      <p:ext uri="{BB962C8B-B14F-4D97-AF65-F5344CB8AC3E}">
        <p14:creationId xmlns:p14="http://schemas.microsoft.com/office/powerpoint/2010/main" val="15708415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63</a:t>
            </a:fld>
            <a:endParaRPr lang="en-US"/>
          </a:p>
        </p:txBody>
      </p:sp>
    </p:spTree>
    <p:extLst>
      <p:ext uri="{BB962C8B-B14F-4D97-AF65-F5344CB8AC3E}">
        <p14:creationId xmlns:p14="http://schemas.microsoft.com/office/powerpoint/2010/main" val="6199970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64</a:t>
            </a:fld>
            <a:endParaRPr lang="en-US"/>
          </a:p>
        </p:txBody>
      </p:sp>
    </p:spTree>
    <p:extLst>
      <p:ext uri="{BB962C8B-B14F-4D97-AF65-F5344CB8AC3E}">
        <p14:creationId xmlns:p14="http://schemas.microsoft.com/office/powerpoint/2010/main" val="33748022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65</a:t>
            </a:fld>
            <a:endParaRPr lang="en-US"/>
          </a:p>
        </p:txBody>
      </p:sp>
    </p:spTree>
    <p:extLst>
      <p:ext uri="{BB962C8B-B14F-4D97-AF65-F5344CB8AC3E}">
        <p14:creationId xmlns:p14="http://schemas.microsoft.com/office/powerpoint/2010/main" val="402782203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66</a:t>
            </a:fld>
            <a:endParaRPr lang="en-US"/>
          </a:p>
        </p:txBody>
      </p:sp>
    </p:spTree>
    <p:extLst>
      <p:ext uri="{BB962C8B-B14F-4D97-AF65-F5344CB8AC3E}">
        <p14:creationId xmlns:p14="http://schemas.microsoft.com/office/powerpoint/2010/main" val="308115257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67</a:t>
            </a:fld>
            <a:endParaRPr lang="en-US"/>
          </a:p>
        </p:txBody>
      </p:sp>
    </p:spTree>
    <p:extLst>
      <p:ext uri="{BB962C8B-B14F-4D97-AF65-F5344CB8AC3E}">
        <p14:creationId xmlns:p14="http://schemas.microsoft.com/office/powerpoint/2010/main" val="9642550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68</a:t>
            </a:fld>
            <a:endParaRPr lang="en-US"/>
          </a:p>
        </p:txBody>
      </p:sp>
    </p:spTree>
    <p:extLst>
      <p:ext uri="{BB962C8B-B14F-4D97-AF65-F5344CB8AC3E}">
        <p14:creationId xmlns:p14="http://schemas.microsoft.com/office/powerpoint/2010/main" val="36927444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69</a:t>
            </a:fld>
            <a:endParaRPr lang="en-US"/>
          </a:p>
        </p:txBody>
      </p:sp>
    </p:spTree>
    <p:extLst>
      <p:ext uri="{BB962C8B-B14F-4D97-AF65-F5344CB8AC3E}">
        <p14:creationId xmlns:p14="http://schemas.microsoft.com/office/powerpoint/2010/main" val="26787226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70</a:t>
            </a:fld>
            <a:endParaRPr lang="en-US"/>
          </a:p>
        </p:txBody>
      </p:sp>
    </p:spTree>
    <p:extLst>
      <p:ext uri="{BB962C8B-B14F-4D97-AF65-F5344CB8AC3E}">
        <p14:creationId xmlns:p14="http://schemas.microsoft.com/office/powerpoint/2010/main" val="244318723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71</a:t>
            </a:fld>
            <a:endParaRPr lang="en-US"/>
          </a:p>
        </p:txBody>
      </p:sp>
    </p:spTree>
    <p:extLst>
      <p:ext uri="{BB962C8B-B14F-4D97-AF65-F5344CB8AC3E}">
        <p14:creationId xmlns:p14="http://schemas.microsoft.com/office/powerpoint/2010/main" val="3624153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9</a:t>
            </a:fld>
            <a:endParaRPr lang="en-US"/>
          </a:p>
        </p:txBody>
      </p:sp>
    </p:spTree>
    <p:extLst>
      <p:ext uri="{BB962C8B-B14F-4D97-AF65-F5344CB8AC3E}">
        <p14:creationId xmlns:p14="http://schemas.microsoft.com/office/powerpoint/2010/main" val="282420198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72</a:t>
            </a:fld>
            <a:endParaRPr lang="en-US"/>
          </a:p>
        </p:txBody>
      </p:sp>
    </p:spTree>
    <p:extLst>
      <p:ext uri="{BB962C8B-B14F-4D97-AF65-F5344CB8AC3E}">
        <p14:creationId xmlns:p14="http://schemas.microsoft.com/office/powerpoint/2010/main" val="59671750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73</a:t>
            </a:fld>
            <a:endParaRPr lang="en-US"/>
          </a:p>
        </p:txBody>
      </p:sp>
    </p:spTree>
    <p:extLst>
      <p:ext uri="{BB962C8B-B14F-4D97-AF65-F5344CB8AC3E}">
        <p14:creationId xmlns:p14="http://schemas.microsoft.com/office/powerpoint/2010/main" val="24261515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Three times four is equal to twelve, so</a:t>
            </a:r>
          </a:p>
          <a:p>
            <a:r>
              <a:rPr lang="en-GB" i="1" dirty="0"/>
              <a:t>three times four tens is equal to twelve tens.</a:t>
            </a:r>
          </a:p>
        </p:txBody>
      </p:sp>
      <p:sp>
        <p:nvSpPr>
          <p:cNvPr id="4" name="Slide Number Placeholder 3"/>
          <p:cNvSpPr>
            <a:spLocks noGrp="1"/>
          </p:cNvSpPr>
          <p:nvPr>
            <p:ph type="sldNum" sz="quarter" idx="5"/>
          </p:nvPr>
        </p:nvSpPr>
        <p:spPr/>
        <p:txBody>
          <a:bodyPr/>
          <a:lstStyle/>
          <a:p>
            <a:fld id="{38B2033A-FB0F-7949-A9F0-CBC790DC54B4}" type="slidenum">
              <a:rPr lang="en-US" smtClean="0"/>
              <a:t>74</a:t>
            </a:fld>
            <a:endParaRPr lang="en-US"/>
          </a:p>
        </p:txBody>
      </p:sp>
    </p:spTree>
    <p:extLst>
      <p:ext uri="{BB962C8B-B14F-4D97-AF65-F5344CB8AC3E}">
        <p14:creationId xmlns:p14="http://schemas.microsoft.com/office/powerpoint/2010/main" val="246220042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Four times two is equal to eight, so</a:t>
            </a:r>
          </a:p>
          <a:p>
            <a:r>
              <a:rPr lang="en-GB" i="1" dirty="0"/>
              <a:t>four tens times two is equal to eight tens.</a:t>
            </a:r>
          </a:p>
        </p:txBody>
      </p:sp>
      <p:sp>
        <p:nvSpPr>
          <p:cNvPr id="4" name="Slide Number Placeholder 3"/>
          <p:cNvSpPr>
            <a:spLocks noGrp="1"/>
          </p:cNvSpPr>
          <p:nvPr>
            <p:ph type="sldNum" sz="quarter" idx="5"/>
          </p:nvPr>
        </p:nvSpPr>
        <p:spPr/>
        <p:txBody>
          <a:bodyPr/>
          <a:lstStyle/>
          <a:p>
            <a:fld id="{38B2033A-FB0F-7949-A9F0-CBC790DC54B4}" type="slidenum">
              <a:rPr lang="en-US" smtClean="0"/>
              <a:t>75</a:t>
            </a:fld>
            <a:endParaRPr lang="en-US"/>
          </a:p>
        </p:txBody>
      </p:sp>
    </p:spTree>
    <p:extLst>
      <p:ext uri="{BB962C8B-B14F-4D97-AF65-F5344CB8AC3E}">
        <p14:creationId xmlns:p14="http://schemas.microsoft.com/office/powerpoint/2010/main" val="23990588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Three times four is equal to twelve, so</a:t>
            </a:r>
          </a:p>
          <a:p>
            <a:r>
              <a:rPr lang="en-GB" i="1" dirty="0"/>
              <a:t>three times five is equal to fifteen tens.</a:t>
            </a:r>
          </a:p>
        </p:txBody>
      </p:sp>
      <p:sp>
        <p:nvSpPr>
          <p:cNvPr id="4" name="Slide Number Placeholder 3"/>
          <p:cNvSpPr>
            <a:spLocks noGrp="1"/>
          </p:cNvSpPr>
          <p:nvPr>
            <p:ph type="sldNum" sz="quarter" idx="5"/>
          </p:nvPr>
        </p:nvSpPr>
        <p:spPr/>
        <p:txBody>
          <a:bodyPr/>
          <a:lstStyle/>
          <a:p>
            <a:fld id="{38B2033A-FB0F-7949-A9F0-CBC790DC54B4}" type="slidenum">
              <a:rPr lang="en-US" smtClean="0"/>
              <a:t>76</a:t>
            </a:fld>
            <a:endParaRPr lang="en-US"/>
          </a:p>
        </p:txBody>
      </p:sp>
    </p:spTree>
    <p:extLst>
      <p:ext uri="{BB962C8B-B14F-4D97-AF65-F5344CB8AC3E}">
        <p14:creationId xmlns:p14="http://schemas.microsoft.com/office/powerpoint/2010/main" val="361502479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If there were four classes of three children, there would be twelve children altogether.</a:t>
            </a:r>
          </a:p>
          <a:p>
            <a:r>
              <a:rPr lang="en-GB" i="1" dirty="0"/>
              <a:t>4 × 3 = 12</a:t>
            </a:r>
          </a:p>
          <a:p>
            <a:r>
              <a:rPr lang="en-GB" i="1" dirty="0"/>
              <a:t>But there are four classes of </a:t>
            </a:r>
            <a:r>
              <a:rPr lang="en-GB" i="1" u="sng" dirty="0"/>
              <a:t>thirty</a:t>
            </a:r>
            <a:r>
              <a:rPr lang="en-GB" i="1" dirty="0"/>
              <a:t> children; there are ten times</a:t>
            </a:r>
          </a:p>
          <a:p>
            <a:r>
              <a:rPr lang="en-GB" i="1" dirty="0"/>
              <a:t>as many children in each class. So there are ten times as many children altogether.</a:t>
            </a:r>
          </a:p>
          <a:p>
            <a:r>
              <a:rPr lang="en-GB" i="1" dirty="0"/>
              <a:t>12 × 10 = 120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4 × 30 = 120</a:t>
            </a:r>
          </a:p>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77</a:t>
            </a:fld>
            <a:endParaRPr lang="en-US"/>
          </a:p>
        </p:txBody>
      </p:sp>
    </p:spTree>
    <p:extLst>
      <p:ext uri="{BB962C8B-B14F-4D97-AF65-F5344CB8AC3E}">
        <p14:creationId xmlns:p14="http://schemas.microsoft.com/office/powerpoint/2010/main" val="252655056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78</a:t>
            </a:fld>
            <a:endParaRPr lang="en-US"/>
          </a:p>
        </p:txBody>
      </p:sp>
    </p:spTree>
    <p:extLst>
      <p:ext uri="{BB962C8B-B14F-4D97-AF65-F5344CB8AC3E}">
        <p14:creationId xmlns:p14="http://schemas.microsoft.com/office/powerpoint/2010/main" val="160729655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79</a:t>
            </a:fld>
            <a:endParaRPr lang="en-US"/>
          </a:p>
        </p:txBody>
      </p:sp>
    </p:spTree>
    <p:extLst>
      <p:ext uri="{BB962C8B-B14F-4D97-AF65-F5344CB8AC3E}">
        <p14:creationId xmlns:p14="http://schemas.microsoft.com/office/powerpoint/2010/main" val="320836646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80</a:t>
            </a:fld>
            <a:endParaRPr lang="en-US"/>
          </a:p>
        </p:txBody>
      </p:sp>
    </p:spTree>
    <p:extLst>
      <p:ext uri="{BB962C8B-B14F-4D97-AF65-F5344CB8AC3E}">
        <p14:creationId xmlns:p14="http://schemas.microsoft.com/office/powerpoint/2010/main" val="420818123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Twelve divided by three is equal to four, so </a:t>
            </a:r>
          </a:p>
          <a:p>
            <a:r>
              <a:rPr lang="en-GB" i="1" dirty="0"/>
              <a:t>twelve tens divided by three is equal to four tens.</a:t>
            </a:r>
          </a:p>
        </p:txBody>
      </p:sp>
      <p:sp>
        <p:nvSpPr>
          <p:cNvPr id="4" name="Slide Number Placeholder 3"/>
          <p:cNvSpPr>
            <a:spLocks noGrp="1"/>
          </p:cNvSpPr>
          <p:nvPr>
            <p:ph type="sldNum" sz="quarter" idx="5"/>
          </p:nvPr>
        </p:nvSpPr>
        <p:spPr/>
        <p:txBody>
          <a:bodyPr/>
          <a:lstStyle/>
          <a:p>
            <a:fld id="{38B2033A-FB0F-7949-A9F0-CBC790DC54B4}" type="slidenum">
              <a:rPr lang="en-US" smtClean="0"/>
              <a:t>81</a:t>
            </a:fld>
            <a:endParaRPr lang="en-US"/>
          </a:p>
        </p:txBody>
      </p:sp>
    </p:spTree>
    <p:extLst>
      <p:ext uri="{BB962C8B-B14F-4D97-AF65-F5344CB8AC3E}">
        <p14:creationId xmlns:p14="http://schemas.microsoft.com/office/powerpoint/2010/main" val="4146036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10</a:t>
            </a:fld>
            <a:endParaRPr lang="en-US"/>
          </a:p>
        </p:txBody>
      </p:sp>
    </p:spTree>
    <p:extLst>
      <p:ext uri="{BB962C8B-B14F-4D97-AF65-F5344CB8AC3E}">
        <p14:creationId xmlns:p14="http://schemas.microsoft.com/office/powerpoint/2010/main" val="143957382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If there were eight children divided between four coaches, there </a:t>
            </a:r>
          </a:p>
          <a:p>
            <a:r>
              <a:rPr lang="en-GB" i="1" dirty="0"/>
              <a:t>would be two children on each coach.</a:t>
            </a:r>
          </a:p>
          <a:p>
            <a:r>
              <a:rPr lang="en-GB" i="1" dirty="0"/>
              <a:t>8 ÷ 4 = 2</a:t>
            </a:r>
          </a:p>
          <a:p>
            <a:r>
              <a:rPr lang="en-GB" i="1" dirty="0"/>
              <a:t>But there are </a:t>
            </a:r>
            <a:r>
              <a:rPr lang="en-GB" i="1" u="sng" dirty="0"/>
              <a:t>eighty</a:t>
            </a:r>
            <a:r>
              <a:rPr lang="en-GB" i="1" dirty="0"/>
              <a:t> children divided between four coaches; there </a:t>
            </a:r>
          </a:p>
          <a:p>
            <a:r>
              <a:rPr lang="en-GB" i="1" dirty="0"/>
              <a:t>are ten times as many children altogether. </a:t>
            </a:r>
          </a:p>
          <a:p>
            <a:r>
              <a:rPr lang="en-GB" i="1" dirty="0"/>
              <a:t>So there are ten times as many children on each coach.</a:t>
            </a:r>
          </a:p>
          <a:p>
            <a:r>
              <a:rPr lang="en-GB" i="1" dirty="0"/>
              <a:t>2 × 10 = 20</a:t>
            </a:r>
          </a:p>
          <a:p>
            <a:r>
              <a:rPr lang="en-GB" i="1" dirty="0"/>
              <a:t>80 ÷ 4 = 20</a:t>
            </a:r>
          </a:p>
        </p:txBody>
      </p:sp>
      <p:sp>
        <p:nvSpPr>
          <p:cNvPr id="4" name="Slide Number Placeholder 3"/>
          <p:cNvSpPr>
            <a:spLocks noGrp="1"/>
          </p:cNvSpPr>
          <p:nvPr>
            <p:ph type="sldNum" sz="quarter" idx="5"/>
          </p:nvPr>
        </p:nvSpPr>
        <p:spPr/>
        <p:txBody>
          <a:bodyPr/>
          <a:lstStyle/>
          <a:p>
            <a:fld id="{38B2033A-FB0F-7949-A9F0-CBC790DC54B4}" type="slidenum">
              <a:rPr lang="en-US" smtClean="0"/>
              <a:t>82</a:t>
            </a:fld>
            <a:endParaRPr lang="en-US"/>
          </a:p>
        </p:txBody>
      </p:sp>
    </p:spTree>
    <p:extLst>
      <p:ext uri="{BB962C8B-B14F-4D97-AF65-F5344CB8AC3E}">
        <p14:creationId xmlns:p14="http://schemas.microsoft.com/office/powerpoint/2010/main" val="207961326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83</a:t>
            </a:fld>
            <a:endParaRPr lang="en-US"/>
          </a:p>
        </p:txBody>
      </p:sp>
    </p:spTree>
    <p:extLst>
      <p:ext uri="{BB962C8B-B14F-4D97-AF65-F5344CB8AC3E}">
        <p14:creationId xmlns:p14="http://schemas.microsoft.com/office/powerpoint/2010/main" val="63573028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84</a:t>
            </a:fld>
            <a:endParaRPr lang="en-US"/>
          </a:p>
        </p:txBody>
      </p:sp>
    </p:spTree>
    <p:extLst>
      <p:ext uri="{BB962C8B-B14F-4D97-AF65-F5344CB8AC3E}">
        <p14:creationId xmlns:p14="http://schemas.microsoft.com/office/powerpoint/2010/main" val="12765420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85</a:t>
            </a:fld>
            <a:endParaRPr lang="en-US"/>
          </a:p>
        </p:txBody>
      </p:sp>
    </p:spTree>
    <p:extLst>
      <p:ext uri="{BB962C8B-B14F-4D97-AF65-F5344CB8AC3E}">
        <p14:creationId xmlns:p14="http://schemas.microsoft.com/office/powerpoint/2010/main" val="90254145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86</a:t>
            </a:fld>
            <a:endParaRPr lang="en-US"/>
          </a:p>
        </p:txBody>
      </p:sp>
    </p:spTree>
    <p:extLst>
      <p:ext uri="{BB962C8B-B14F-4D97-AF65-F5344CB8AC3E}">
        <p14:creationId xmlns:p14="http://schemas.microsoft.com/office/powerpoint/2010/main" val="37960654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87</a:t>
            </a:fld>
            <a:endParaRPr lang="en-US"/>
          </a:p>
        </p:txBody>
      </p:sp>
    </p:spTree>
    <p:extLst>
      <p:ext uri="{BB962C8B-B14F-4D97-AF65-F5344CB8AC3E}">
        <p14:creationId xmlns:p14="http://schemas.microsoft.com/office/powerpoint/2010/main" val="81220340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Three times four is equal to twelve, so </a:t>
            </a:r>
          </a:p>
          <a:p>
            <a:r>
              <a:rPr lang="en-GB" i="1" dirty="0"/>
              <a:t>three times four hundreds is equal to twelve hundreds.</a:t>
            </a:r>
          </a:p>
        </p:txBody>
      </p:sp>
      <p:sp>
        <p:nvSpPr>
          <p:cNvPr id="4" name="Slide Number Placeholder 3"/>
          <p:cNvSpPr>
            <a:spLocks noGrp="1"/>
          </p:cNvSpPr>
          <p:nvPr>
            <p:ph type="sldNum" sz="quarter" idx="5"/>
          </p:nvPr>
        </p:nvSpPr>
        <p:spPr/>
        <p:txBody>
          <a:bodyPr/>
          <a:lstStyle/>
          <a:p>
            <a:fld id="{38B2033A-FB0F-7949-A9F0-CBC790DC54B4}" type="slidenum">
              <a:rPr lang="en-US" smtClean="0"/>
              <a:t>88</a:t>
            </a:fld>
            <a:endParaRPr lang="en-US"/>
          </a:p>
        </p:txBody>
      </p:sp>
    </p:spTree>
    <p:extLst>
      <p:ext uri="{BB962C8B-B14F-4D97-AF65-F5344CB8AC3E}">
        <p14:creationId xmlns:p14="http://schemas.microsoft.com/office/powerpoint/2010/main" val="345546689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Three times five is equal to fifteen, so </a:t>
            </a:r>
          </a:p>
          <a:p>
            <a:r>
              <a:rPr lang="en-GB" i="1" dirty="0"/>
              <a:t>three hundreds times five is equal to fifteen hundreds.</a:t>
            </a:r>
          </a:p>
        </p:txBody>
      </p:sp>
      <p:sp>
        <p:nvSpPr>
          <p:cNvPr id="4" name="Slide Number Placeholder 3"/>
          <p:cNvSpPr>
            <a:spLocks noGrp="1"/>
          </p:cNvSpPr>
          <p:nvPr>
            <p:ph type="sldNum" sz="quarter" idx="5"/>
          </p:nvPr>
        </p:nvSpPr>
        <p:spPr/>
        <p:txBody>
          <a:bodyPr/>
          <a:lstStyle/>
          <a:p>
            <a:fld id="{38B2033A-FB0F-7949-A9F0-CBC790DC54B4}" type="slidenum">
              <a:rPr lang="en-US" smtClean="0"/>
              <a:t>89</a:t>
            </a:fld>
            <a:endParaRPr lang="en-US"/>
          </a:p>
        </p:txBody>
      </p:sp>
    </p:spTree>
    <p:extLst>
      <p:ext uri="{BB962C8B-B14F-4D97-AF65-F5344CB8AC3E}">
        <p14:creationId xmlns:p14="http://schemas.microsoft.com/office/powerpoint/2010/main" val="336893386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If there were four jars of three marbles, there </a:t>
            </a:r>
          </a:p>
          <a:p>
            <a:r>
              <a:rPr lang="en-GB" i="1" dirty="0"/>
              <a:t>would be twelve marbles altogether.</a:t>
            </a:r>
          </a:p>
          <a:p>
            <a:r>
              <a:rPr lang="en-GB" i="1" dirty="0"/>
              <a:t>But there are four jars of </a:t>
            </a:r>
            <a:r>
              <a:rPr lang="en-GB" i="1" u="sng" dirty="0"/>
              <a:t>three hundred</a:t>
            </a:r>
            <a:r>
              <a:rPr lang="en-GB" i="1" dirty="0"/>
              <a:t> marbles; there </a:t>
            </a:r>
          </a:p>
          <a:p>
            <a:r>
              <a:rPr lang="en-GB" i="1" dirty="0"/>
              <a:t>are one hundred times as many marbles in each jar. </a:t>
            </a:r>
          </a:p>
          <a:p>
            <a:r>
              <a:rPr lang="en-GB" i="1" dirty="0"/>
              <a:t>So there are one hundred times as many marbles altogether.</a:t>
            </a:r>
          </a:p>
          <a:p>
            <a:r>
              <a:rPr lang="en-GB" i="1" dirty="0"/>
              <a:t>12 × 100 = 1200</a:t>
            </a:r>
          </a:p>
          <a:p>
            <a:r>
              <a:rPr lang="en-GB" i="1" dirty="0"/>
              <a:t>4 × 300 = 1200</a:t>
            </a:r>
          </a:p>
        </p:txBody>
      </p:sp>
      <p:sp>
        <p:nvSpPr>
          <p:cNvPr id="4" name="Slide Number Placeholder 3"/>
          <p:cNvSpPr>
            <a:spLocks noGrp="1"/>
          </p:cNvSpPr>
          <p:nvPr>
            <p:ph type="sldNum" sz="quarter" idx="5"/>
          </p:nvPr>
        </p:nvSpPr>
        <p:spPr/>
        <p:txBody>
          <a:bodyPr/>
          <a:lstStyle/>
          <a:p>
            <a:fld id="{38B2033A-FB0F-7949-A9F0-CBC790DC54B4}" type="slidenum">
              <a:rPr lang="en-US" smtClean="0"/>
              <a:t>90</a:t>
            </a:fld>
            <a:endParaRPr lang="en-US"/>
          </a:p>
        </p:txBody>
      </p:sp>
    </p:spTree>
    <p:extLst>
      <p:ext uri="{BB962C8B-B14F-4D97-AF65-F5344CB8AC3E}">
        <p14:creationId xmlns:p14="http://schemas.microsoft.com/office/powerpoint/2010/main" val="240540898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91</a:t>
            </a:fld>
            <a:endParaRPr lang="en-US"/>
          </a:p>
        </p:txBody>
      </p:sp>
    </p:spTree>
    <p:extLst>
      <p:ext uri="{BB962C8B-B14F-4D97-AF65-F5344CB8AC3E}">
        <p14:creationId xmlns:p14="http://schemas.microsoft.com/office/powerpoint/2010/main" val="4075585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11</a:t>
            </a:fld>
            <a:endParaRPr lang="en-US"/>
          </a:p>
        </p:txBody>
      </p:sp>
    </p:spTree>
    <p:extLst>
      <p:ext uri="{BB962C8B-B14F-4D97-AF65-F5344CB8AC3E}">
        <p14:creationId xmlns:p14="http://schemas.microsoft.com/office/powerpoint/2010/main" val="401112579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92</a:t>
            </a:fld>
            <a:endParaRPr lang="en-US"/>
          </a:p>
        </p:txBody>
      </p:sp>
    </p:spTree>
    <p:extLst>
      <p:ext uri="{BB962C8B-B14F-4D97-AF65-F5344CB8AC3E}">
        <p14:creationId xmlns:p14="http://schemas.microsoft.com/office/powerpoint/2010/main" val="62015644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93</a:t>
            </a:fld>
            <a:endParaRPr lang="en-US"/>
          </a:p>
        </p:txBody>
      </p:sp>
    </p:spTree>
    <p:extLst>
      <p:ext uri="{BB962C8B-B14F-4D97-AF65-F5344CB8AC3E}">
        <p14:creationId xmlns:p14="http://schemas.microsoft.com/office/powerpoint/2010/main" val="210994317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Twelve divided by three is equal to four, so </a:t>
            </a:r>
          </a:p>
          <a:p>
            <a:r>
              <a:rPr lang="en-GB" i="1" dirty="0"/>
              <a:t>twelve hundreds divided by three is equal to four hundreds.</a:t>
            </a:r>
          </a:p>
        </p:txBody>
      </p:sp>
      <p:sp>
        <p:nvSpPr>
          <p:cNvPr id="4" name="Slide Number Placeholder 3"/>
          <p:cNvSpPr>
            <a:spLocks noGrp="1"/>
          </p:cNvSpPr>
          <p:nvPr>
            <p:ph type="sldNum" sz="quarter" idx="5"/>
          </p:nvPr>
        </p:nvSpPr>
        <p:spPr/>
        <p:txBody>
          <a:bodyPr/>
          <a:lstStyle/>
          <a:p>
            <a:fld id="{38B2033A-FB0F-7949-A9F0-CBC790DC54B4}" type="slidenum">
              <a:rPr lang="en-US" smtClean="0"/>
              <a:t>94</a:t>
            </a:fld>
            <a:endParaRPr lang="en-US"/>
          </a:p>
        </p:txBody>
      </p:sp>
    </p:spTree>
    <p:extLst>
      <p:ext uri="{BB962C8B-B14F-4D97-AF65-F5344CB8AC3E}">
        <p14:creationId xmlns:p14="http://schemas.microsoft.com/office/powerpoint/2010/main" val="2536198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If there were </a:t>
            </a:r>
            <a:r>
              <a:rPr lang="en-GB" i="1" u="none" dirty="0"/>
              <a:t>twelve</a:t>
            </a:r>
            <a:r>
              <a:rPr lang="en-GB" i="1" dirty="0"/>
              <a:t> books divided between six year groups, there </a:t>
            </a:r>
          </a:p>
          <a:p>
            <a:r>
              <a:rPr lang="en-GB" i="1" dirty="0"/>
              <a:t>would be two books for each year group.</a:t>
            </a:r>
          </a:p>
          <a:p>
            <a:r>
              <a:rPr lang="en-GB" i="1" dirty="0"/>
              <a:t>12 ÷ 6 = 2</a:t>
            </a:r>
          </a:p>
          <a:p>
            <a:r>
              <a:rPr lang="en-GB" i="1" dirty="0"/>
              <a:t>But there are </a:t>
            </a:r>
            <a:r>
              <a:rPr lang="en-GB" i="1" u="none" dirty="0"/>
              <a:t>twelve hundred </a:t>
            </a:r>
            <a:r>
              <a:rPr lang="en-GB" i="1" dirty="0"/>
              <a:t>books divided between six year groups; there </a:t>
            </a:r>
          </a:p>
          <a:p>
            <a:r>
              <a:rPr lang="en-GB" i="1" dirty="0"/>
              <a:t>are one hundred times as many books altogether.</a:t>
            </a:r>
          </a:p>
          <a:p>
            <a:r>
              <a:rPr lang="en-GB" i="1" dirty="0"/>
              <a:t>So each year group gets one hundred times as many books.</a:t>
            </a:r>
          </a:p>
          <a:p>
            <a:r>
              <a:rPr lang="en-GB" i="1" dirty="0"/>
              <a:t>2 × 100 = 200</a:t>
            </a:r>
          </a:p>
          <a:p>
            <a:r>
              <a:rPr lang="en-GB" i="1" dirty="0"/>
              <a:t>1,200 ÷ 6 = 200</a:t>
            </a:r>
          </a:p>
        </p:txBody>
      </p:sp>
      <p:sp>
        <p:nvSpPr>
          <p:cNvPr id="4" name="Slide Number Placeholder 3"/>
          <p:cNvSpPr>
            <a:spLocks noGrp="1"/>
          </p:cNvSpPr>
          <p:nvPr>
            <p:ph type="sldNum" sz="quarter" idx="5"/>
          </p:nvPr>
        </p:nvSpPr>
        <p:spPr/>
        <p:txBody>
          <a:bodyPr/>
          <a:lstStyle/>
          <a:p>
            <a:fld id="{38B2033A-FB0F-7949-A9F0-CBC790DC54B4}" type="slidenum">
              <a:rPr lang="en-US" smtClean="0"/>
              <a:t>95</a:t>
            </a:fld>
            <a:endParaRPr lang="en-US"/>
          </a:p>
        </p:txBody>
      </p:sp>
    </p:spTree>
    <p:extLst>
      <p:ext uri="{BB962C8B-B14F-4D97-AF65-F5344CB8AC3E}">
        <p14:creationId xmlns:p14="http://schemas.microsoft.com/office/powerpoint/2010/main" val="218425950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96</a:t>
            </a:fld>
            <a:endParaRPr lang="en-US"/>
          </a:p>
        </p:txBody>
      </p:sp>
    </p:spTree>
    <p:extLst>
      <p:ext uri="{BB962C8B-B14F-4D97-AF65-F5344CB8AC3E}">
        <p14:creationId xmlns:p14="http://schemas.microsoft.com/office/powerpoint/2010/main" val="357987958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97</a:t>
            </a:fld>
            <a:endParaRPr lang="en-US"/>
          </a:p>
        </p:txBody>
      </p:sp>
    </p:spTree>
    <p:extLst>
      <p:ext uri="{BB962C8B-B14F-4D97-AF65-F5344CB8AC3E}">
        <p14:creationId xmlns:p14="http://schemas.microsoft.com/office/powerpoint/2010/main" val="152689301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a:srcRect l="50000" t="8949" b="8949"/>
          <a:stretch/>
        </p:blipFill>
        <p:spPr>
          <a:xfrm>
            <a:off x="0" y="0"/>
            <a:ext cx="1066570" cy="6885384"/>
          </a:xfrm>
          <a:prstGeom prst="rect">
            <a:avLst/>
          </a:prstGeom>
        </p:spPr>
      </p:pic>
      <p:pic>
        <p:nvPicPr>
          <p:cNvPr id="16" name="Picture 15"/>
          <p:cNvPicPr>
            <a:picLocks noChangeAspect="1"/>
          </p:cNvPicPr>
          <p:nvPr userDrawn="1"/>
        </p:nvPicPr>
        <p:blipFill>
          <a:blip r:embed="rId6"/>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2019</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2019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Click to edit Master text styles</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extLst>
      <p:ext uri="{BB962C8B-B14F-4D97-AF65-F5344CB8AC3E}">
        <p14:creationId xmlns:p14="http://schemas.microsoft.com/office/powerpoint/2010/main" val="1175658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8.png"/><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5.png"/><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5.png"/><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0.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8.png"/></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6.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17.png"/></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8.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17.png"/></Relationships>
</file>

<file path=ppt/slides/_rels/slide6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9.xml"/><Relationship Id="rId1" Type="http://schemas.openxmlformats.org/officeDocument/2006/relationships/slideLayout" Target="../slideLayouts/slideLayout3.xml"/><Relationship Id="rId5" Type="http://schemas.openxmlformats.org/officeDocument/2006/relationships/image" Target="../media/image52.png"/><Relationship Id="rId4" Type="http://schemas.openxmlformats.org/officeDocument/2006/relationships/image" Target="../media/image51.png"/></Relationships>
</file>

<file path=ppt/slides/_rels/slide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0.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17.png"/></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1.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460.png"/><Relationship Id="rId4" Type="http://schemas.openxmlformats.org/officeDocument/2006/relationships/image" Target="../media/image450.png"/></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2.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17.png"/></Relationships>
</file>

<file path=ppt/slides/_rels/slide6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3.xml"/><Relationship Id="rId1" Type="http://schemas.openxmlformats.org/officeDocument/2006/relationships/slideLayout" Target="../slideLayouts/slideLayout3.xml"/><Relationship Id="rId5" Type="http://schemas.openxmlformats.org/officeDocument/2006/relationships/image" Target="../media/image51.png"/><Relationship Id="rId4" Type="http://schemas.openxmlformats.org/officeDocument/2006/relationships/image" Target="../media/image50.png"/></Relationships>
</file>

<file path=ppt/slides/_rels/slide66.xml.rels><?xml version="1.0" encoding="UTF-8" standalone="yes"?>
<Relationships xmlns="http://schemas.openxmlformats.org/package/2006/relationships"><Relationship Id="rId8" Type="http://schemas.openxmlformats.org/officeDocument/2006/relationships/image" Target="../media/image510.png"/><Relationship Id="rId13" Type="http://schemas.openxmlformats.org/officeDocument/2006/relationships/image" Target="../media/image560.png"/><Relationship Id="rId3" Type="http://schemas.openxmlformats.org/officeDocument/2006/relationships/image" Target="../media/image53.png"/><Relationship Id="rId7" Type="http://schemas.openxmlformats.org/officeDocument/2006/relationships/image" Target="../media/image500.png"/><Relationship Id="rId12" Type="http://schemas.openxmlformats.org/officeDocument/2006/relationships/image" Target="../media/image550.png"/><Relationship Id="rId2" Type="http://schemas.openxmlformats.org/officeDocument/2006/relationships/notesSlide" Target="../notesSlides/notesSlide64.xml"/><Relationship Id="rId1" Type="http://schemas.openxmlformats.org/officeDocument/2006/relationships/slideLayout" Target="../slideLayouts/slideLayout3.xml"/><Relationship Id="rId6" Type="http://schemas.openxmlformats.org/officeDocument/2006/relationships/image" Target="../media/image55.png"/><Relationship Id="rId11" Type="http://schemas.openxmlformats.org/officeDocument/2006/relationships/image" Target="../media/image540.png"/><Relationship Id="rId5" Type="http://schemas.openxmlformats.org/officeDocument/2006/relationships/image" Target="../media/image55.png"/><Relationship Id="rId10" Type="http://schemas.openxmlformats.org/officeDocument/2006/relationships/image" Target="../media/image530.png"/><Relationship Id="rId4" Type="http://schemas.openxmlformats.org/officeDocument/2006/relationships/image" Target="../media/image480.png"/><Relationship Id="rId9" Type="http://schemas.openxmlformats.org/officeDocument/2006/relationships/image" Target="../media/image56.png"/></Relationships>
</file>

<file path=ppt/slides/_rels/slide67.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notesSlide" Target="../notesSlides/notesSlide65.xml"/><Relationship Id="rId1" Type="http://schemas.openxmlformats.org/officeDocument/2006/relationships/slideLayout" Target="../slideLayouts/slideLayout3.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68.png"/></Relationships>
</file>

<file path=ppt/slides/_rels/slide6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6.xml"/><Relationship Id="rId1" Type="http://schemas.openxmlformats.org/officeDocument/2006/relationships/slideLayout" Target="../slideLayouts/slideLayout3.xml"/><Relationship Id="rId4" Type="http://schemas.openxmlformats.org/officeDocument/2006/relationships/image" Target="../media/image70.png"/></Relationships>
</file>

<file path=ppt/slides/_rels/slide6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7.xml"/><Relationship Id="rId1" Type="http://schemas.openxmlformats.org/officeDocument/2006/relationships/slideLayout" Target="../slideLayouts/slideLayout3.xml"/><Relationship Id="rId4" Type="http://schemas.openxmlformats.org/officeDocument/2006/relationships/image" Target="../media/image70.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8.xml"/><Relationship Id="rId1" Type="http://schemas.openxmlformats.org/officeDocument/2006/relationships/slideLayout" Target="../slideLayouts/slideLayout3.xml"/><Relationship Id="rId4" Type="http://schemas.openxmlformats.org/officeDocument/2006/relationships/image" Target="../media/image70.png"/></Relationships>
</file>

<file path=ppt/slides/_rels/slide7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9.xml"/><Relationship Id="rId1" Type="http://schemas.openxmlformats.org/officeDocument/2006/relationships/slideLayout" Target="../slideLayouts/slideLayout3.xml"/><Relationship Id="rId4" Type="http://schemas.openxmlformats.org/officeDocument/2006/relationships/image" Target="../media/image70.png"/></Relationships>
</file>

<file path=ppt/slides/_rels/slide7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0.xml"/><Relationship Id="rId1" Type="http://schemas.openxmlformats.org/officeDocument/2006/relationships/slideLayout" Target="../slideLayouts/slideLayout3.xml"/><Relationship Id="rId4" Type="http://schemas.openxmlformats.org/officeDocument/2006/relationships/image" Target="../media/image70.png"/></Relationships>
</file>

<file path=ppt/slides/_rels/slide7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1.xml"/><Relationship Id="rId1" Type="http://schemas.openxmlformats.org/officeDocument/2006/relationships/slideLayout" Target="../slideLayouts/slideLayout3.xml"/><Relationship Id="rId4" Type="http://schemas.openxmlformats.org/officeDocument/2006/relationships/image" Target="../media/image70.png"/></Relationships>
</file>

<file path=ppt/slides/_rels/slide7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4.png"/><Relationship Id="rId2" Type="http://schemas.openxmlformats.org/officeDocument/2006/relationships/notesSlide" Target="../notesSlides/notesSlide75.xml"/><Relationship Id="rId1" Type="http://schemas.openxmlformats.org/officeDocument/2006/relationships/slideLayout" Target="../slideLayouts/slideLayout3.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0.png"/></Relationships>
</file>

<file path=ppt/slides/_rels/slide7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6.xml"/><Relationship Id="rId1" Type="http://schemas.openxmlformats.org/officeDocument/2006/relationships/slideLayout" Target="../slideLayouts/slideLayout3.xml"/><Relationship Id="rId4" Type="http://schemas.openxmlformats.org/officeDocument/2006/relationships/image" Target="../media/image70.png"/></Relationships>
</file>

<file path=ppt/slides/_rels/slide7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7.xml"/><Relationship Id="rId1" Type="http://schemas.openxmlformats.org/officeDocument/2006/relationships/slideLayout" Target="../slideLayouts/slideLayout3.xml"/><Relationship Id="rId4" Type="http://schemas.openxmlformats.org/officeDocument/2006/relationships/image" Target="../media/image70.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8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8.xml"/><Relationship Id="rId1" Type="http://schemas.openxmlformats.org/officeDocument/2006/relationships/slideLayout" Target="../slideLayouts/slideLayout3.xml"/><Relationship Id="rId4" Type="http://schemas.openxmlformats.org/officeDocument/2006/relationships/image" Target="../media/image70.png"/></Relationships>
</file>

<file path=ppt/slides/_rels/slide8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7.png"/><Relationship Id="rId2" Type="http://schemas.openxmlformats.org/officeDocument/2006/relationships/notesSlide" Target="../notesSlides/notesSlide80.xml"/><Relationship Id="rId1" Type="http://schemas.openxmlformats.org/officeDocument/2006/relationships/slideLayout" Target="../slideLayouts/slideLayout3.xml"/><Relationship Id="rId6" Type="http://schemas.openxmlformats.org/officeDocument/2006/relationships/image" Target="../media/image76.png"/><Relationship Id="rId5" Type="http://schemas.openxmlformats.org/officeDocument/2006/relationships/image" Target="../media/image70.png"/><Relationship Id="rId4" Type="http://schemas.openxmlformats.org/officeDocument/2006/relationships/image" Target="../media/image69.png"/></Relationships>
</file>

<file path=ppt/slides/_rels/slide8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3.xml"/><Relationship Id="rId1" Type="http://schemas.openxmlformats.org/officeDocument/2006/relationships/slideLayout" Target="../slideLayouts/slideLayout3.xml"/><Relationship Id="rId4" Type="http://schemas.openxmlformats.org/officeDocument/2006/relationships/image" Target="../media/image70.png"/></Relationships>
</file>

<file path=ppt/slides/_rels/slide8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4.xml"/><Relationship Id="rId1" Type="http://schemas.openxmlformats.org/officeDocument/2006/relationships/slideLayout" Target="../slideLayouts/slideLayout3.xml"/><Relationship Id="rId4" Type="http://schemas.openxmlformats.org/officeDocument/2006/relationships/image" Target="../media/image70.png"/></Relationships>
</file>

<file path=ppt/slides/_rels/slide8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5.xml"/><Relationship Id="rId1" Type="http://schemas.openxmlformats.org/officeDocument/2006/relationships/slideLayout" Target="../slideLayouts/slideLayout3.xml"/><Relationship Id="rId4" Type="http://schemas.openxmlformats.org/officeDocument/2006/relationships/image" Target="../media/image70.png"/></Relationships>
</file>

<file path=ppt/slides/_rels/slide8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90.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80.png"/><Relationship Id="rId2" Type="http://schemas.openxmlformats.org/officeDocument/2006/relationships/notesSlide" Target="../notesSlides/notesSlide88.xml"/><Relationship Id="rId1" Type="http://schemas.openxmlformats.org/officeDocument/2006/relationships/slideLayout" Target="../slideLayouts/slideLayout3.xml"/><Relationship Id="rId6" Type="http://schemas.openxmlformats.org/officeDocument/2006/relationships/image" Target="../media/image72.png"/><Relationship Id="rId5" Type="http://schemas.openxmlformats.org/officeDocument/2006/relationships/image" Target="../media/image74.png"/><Relationship Id="rId4" Type="http://schemas.openxmlformats.org/officeDocument/2006/relationships/image" Target="../media/image70.png"/></Relationships>
</file>

<file path=ppt/slides/_rels/slide9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9.xml"/><Relationship Id="rId1" Type="http://schemas.openxmlformats.org/officeDocument/2006/relationships/slideLayout" Target="../slideLayouts/slideLayout3.xml"/><Relationship Id="rId4" Type="http://schemas.openxmlformats.org/officeDocument/2006/relationships/image" Target="../media/image70.png"/></Relationships>
</file>

<file path=ppt/slides/_rels/slide9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0.xml"/><Relationship Id="rId1" Type="http://schemas.openxmlformats.org/officeDocument/2006/relationships/slideLayout" Target="../slideLayouts/slideLayout3.xml"/><Relationship Id="rId4" Type="http://schemas.openxmlformats.org/officeDocument/2006/relationships/image" Target="../media/image70.png"/></Relationships>
</file>

<file path=ppt/slides/_rels/slide9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1.xml"/><Relationship Id="rId1" Type="http://schemas.openxmlformats.org/officeDocument/2006/relationships/slideLayout" Target="../slideLayouts/slideLayout3.xml"/><Relationship Id="rId4" Type="http://schemas.openxmlformats.org/officeDocument/2006/relationships/image" Target="../media/image70.png"/></Relationships>
</file>

<file path=ppt/slides/_rels/slide9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png"/><Relationship Id="rId3" Type="http://schemas.openxmlformats.org/officeDocument/2006/relationships/image" Target="../media/image74.png"/><Relationship Id="rId7" Type="http://schemas.openxmlformats.org/officeDocument/2006/relationships/image" Target="../media/image82.png"/><Relationship Id="rId12" Type="http://schemas.openxmlformats.org/officeDocument/2006/relationships/image" Target="../media/image87.png"/><Relationship Id="rId2" Type="http://schemas.openxmlformats.org/officeDocument/2006/relationships/notesSlide" Target="../notesSlides/notesSlide93.xml"/><Relationship Id="rId1" Type="http://schemas.openxmlformats.org/officeDocument/2006/relationships/slideLayout" Target="../slideLayouts/slideLayout3.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70.png"/><Relationship Id="rId10" Type="http://schemas.openxmlformats.org/officeDocument/2006/relationships/image" Target="../media/image85.png"/><Relationship Id="rId4" Type="http://schemas.openxmlformats.org/officeDocument/2006/relationships/image" Target="../media/image69.png"/><Relationship Id="rId9" Type="http://schemas.openxmlformats.org/officeDocument/2006/relationships/image" Target="../media/image84.png"/></Relationships>
</file>

<file path=ppt/slides/_rels/slide9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p:txBody>
          <a:bodyPr/>
          <a:lstStyle/>
          <a:p>
            <a:r>
              <a:rPr lang="en-GB" dirty="0"/>
              <a:t>2.13 Calculation: multiplying and dividing by 10 or 100</a:t>
            </a:r>
            <a:endParaRPr lang="en-US" altLang="en-US" dirty="0"/>
          </a:p>
        </p:txBody>
      </p:sp>
      <p:sp>
        <p:nvSpPr>
          <p:cNvPr id="12291" name="Rectangle 47"/>
          <p:cNvSpPr>
            <a:spLocks noGrp="1" noChangeArrowheads="1"/>
          </p:cNvSpPr>
          <p:nvPr>
            <p:ph type="subTitle" idx="1"/>
          </p:nvPr>
        </p:nvSpPr>
        <p:spPr/>
        <p:txBody>
          <a:bodyPr/>
          <a:lstStyle/>
          <a:p>
            <a:r>
              <a:rPr lang="en-US" altLang="en-US" dirty="0"/>
              <a:t>Representations | Year 4</a:t>
            </a:r>
          </a:p>
        </p:txBody>
      </p:sp>
      <p:sp>
        <p:nvSpPr>
          <p:cNvPr id="8" name="Text Placeholder 7"/>
          <p:cNvSpPr>
            <a:spLocks noGrp="1"/>
          </p:cNvSpPr>
          <p:nvPr>
            <p:ph type="body" sz="quarter" idx="11"/>
          </p:nvPr>
        </p:nvSpPr>
        <p:spPr/>
        <p:txBody>
          <a:bodyPr/>
          <a:lstStyle/>
          <a:p>
            <a:r>
              <a:rPr lang="en-GB" dirty="0"/>
              <a:t>Multiplication and Division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1:4</a:t>
            </a:r>
          </a:p>
        </p:txBody>
      </p:sp>
      <p:graphicFrame>
        <p:nvGraphicFramePr>
          <p:cNvPr id="8" name="Table 7">
            <a:extLst>
              <a:ext uri="{FF2B5EF4-FFF2-40B4-BE49-F238E27FC236}">
                <a16:creationId xmlns:a16="http://schemas.microsoft.com/office/drawing/2014/main" id="{F64A3A0E-BB10-491C-B726-94FACD94E721}"/>
              </a:ext>
            </a:extLst>
          </p:cNvPr>
          <p:cNvGraphicFramePr>
            <a:graphicFrameLocks noGrp="1"/>
          </p:cNvGraphicFramePr>
          <p:nvPr>
            <p:extLst>
              <p:ext uri="{D42A27DB-BD31-4B8C-83A1-F6EECF244321}">
                <p14:modId xmlns:p14="http://schemas.microsoft.com/office/powerpoint/2010/main" val="1645404311"/>
              </p:ext>
            </p:extLst>
          </p:nvPr>
        </p:nvGraphicFramePr>
        <p:xfrm>
          <a:off x="1524000" y="1605400"/>
          <a:ext cx="6096000" cy="3420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846890546"/>
                    </a:ext>
                  </a:extLst>
                </a:gridCol>
                <a:gridCol w="1524000">
                  <a:extLst>
                    <a:ext uri="{9D8B030D-6E8A-4147-A177-3AD203B41FA5}">
                      <a16:colId xmlns:a16="http://schemas.microsoft.com/office/drawing/2014/main" val="2446164809"/>
                    </a:ext>
                  </a:extLst>
                </a:gridCol>
                <a:gridCol w="1524000">
                  <a:extLst>
                    <a:ext uri="{9D8B030D-6E8A-4147-A177-3AD203B41FA5}">
                      <a16:colId xmlns:a16="http://schemas.microsoft.com/office/drawing/2014/main" val="466482999"/>
                    </a:ext>
                  </a:extLst>
                </a:gridCol>
                <a:gridCol w="1524000">
                  <a:extLst>
                    <a:ext uri="{9D8B030D-6E8A-4147-A177-3AD203B41FA5}">
                      <a16:colId xmlns:a16="http://schemas.microsoft.com/office/drawing/2014/main" val="844453134"/>
                    </a:ext>
                  </a:extLst>
                </a:gridCol>
              </a:tblGrid>
              <a:tr h="684000">
                <a:tc>
                  <a:txBody>
                    <a:bodyPr/>
                    <a:lstStyle/>
                    <a:p>
                      <a:pPr algn="ctr"/>
                      <a:r>
                        <a:rPr lang="en-GB" sz="2400" dirty="0">
                          <a:solidFill>
                            <a:schemeClr val="tx1"/>
                          </a:solidFill>
                          <a:latin typeface="Myriad Pro Semibold"/>
                        </a:rPr>
                        <a:t>1,000s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100s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2319534852"/>
                  </a:ext>
                </a:extLst>
              </a:tr>
              <a:tr h="684000">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488758"/>
                  </a:ext>
                </a:extLst>
              </a:tr>
              <a:tr h="684000">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5222465"/>
                  </a:ext>
                </a:extLst>
              </a:tr>
              <a:tr h="684000">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3807624"/>
                  </a:ext>
                </a:extLst>
              </a:tr>
              <a:tr h="684000">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3006440"/>
                  </a:ext>
                </a:extLst>
              </a:tr>
            </a:tbl>
          </a:graphicData>
        </a:graphic>
      </p:graphicFrame>
      <p:pic>
        <p:nvPicPr>
          <p:cNvPr id="13" name="Picture 12">
            <a:extLst>
              <a:ext uri="{FF2B5EF4-FFF2-40B4-BE49-F238E27FC236}">
                <a16:creationId xmlns:a16="http://schemas.microsoft.com/office/drawing/2014/main" id="{3C06222F-3FC9-48D3-AF3F-B81B892B8C2D}"/>
              </a:ext>
            </a:extLst>
          </p:cNvPr>
          <p:cNvPicPr>
            <a:picLocks noChangeAspect="1"/>
          </p:cNvPicPr>
          <p:nvPr/>
        </p:nvPicPr>
        <p:blipFill>
          <a:blip r:embed="rId3" cstate="print">
            <a:lum bright="70000" contrast="-70000"/>
          </a:blip>
          <a:stretch>
            <a:fillRect/>
          </a:stretch>
        </p:blipFill>
        <p:spPr>
          <a:xfrm>
            <a:off x="6573924" y="2349912"/>
            <a:ext cx="561135" cy="561135"/>
          </a:xfrm>
          <a:prstGeom prst="rect">
            <a:avLst/>
          </a:prstGeom>
        </p:spPr>
      </p:pic>
      <p:pic>
        <p:nvPicPr>
          <p:cNvPr id="14" name="Picture 13">
            <a:extLst>
              <a:ext uri="{FF2B5EF4-FFF2-40B4-BE49-F238E27FC236}">
                <a16:creationId xmlns:a16="http://schemas.microsoft.com/office/drawing/2014/main" id="{D572EF05-F229-492A-A1BB-94CF447C0442}"/>
              </a:ext>
            </a:extLst>
          </p:cNvPr>
          <p:cNvPicPr>
            <a:picLocks noChangeAspect="1"/>
          </p:cNvPicPr>
          <p:nvPr/>
        </p:nvPicPr>
        <p:blipFill>
          <a:blip r:embed="rId3" cstate="print"/>
          <a:stretch>
            <a:fillRect/>
          </a:stretch>
        </p:blipFill>
        <p:spPr>
          <a:xfrm>
            <a:off x="6573924" y="2349912"/>
            <a:ext cx="561135" cy="561135"/>
          </a:xfrm>
          <a:prstGeom prst="rect">
            <a:avLst/>
          </a:prstGeom>
        </p:spPr>
      </p:pic>
      <p:pic>
        <p:nvPicPr>
          <p:cNvPr id="15" name="Picture 14">
            <a:extLst>
              <a:ext uri="{FF2B5EF4-FFF2-40B4-BE49-F238E27FC236}">
                <a16:creationId xmlns:a16="http://schemas.microsoft.com/office/drawing/2014/main" id="{D1191910-FF75-48AD-BCA4-A433D0820FD2}"/>
              </a:ext>
            </a:extLst>
          </p:cNvPr>
          <p:cNvPicPr>
            <a:picLocks noChangeAspect="1"/>
          </p:cNvPicPr>
          <p:nvPr/>
        </p:nvPicPr>
        <p:blipFill>
          <a:blip r:embed="rId3" cstate="print">
            <a:lum bright="70000" contrast="-70000"/>
          </a:blip>
          <a:stretch>
            <a:fillRect/>
          </a:stretch>
        </p:blipFill>
        <p:spPr>
          <a:xfrm>
            <a:off x="5048339" y="3032022"/>
            <a:ext cx="561135" cy="561135"/>
          </a:xfrm>
          <a:prstGeom prst="rect">
            <a:avLst/>
          </a:prstGeom>
        </p:spPr>
      </p:pic>
      <p:pic>
        <p:nvPicPr>
          <p:cNvPr id="16" name="Picture 15">
            <a:extLst>
              <a:ext uri="{FF2B5EF4-FFF2-40B4-BE49-F238E27FC236}">
                <a16:creationId xmlns:a16="http://schemas.microsoft.com/office/drawing/2014/main" id="{59877FCD-6025-4454-8ECA-9D0F280E0F9D}"/>
              </a:ext>
            </a:extLst>
          </p:cNvPr>
          <p:cNvPicPr>
            <a:picLocks noChangeAspect="1"/>
          </p:cNvPicPr>
          <p:nvPr/>
        </p:nvPicPr>
        <p:blipFill>
          <a:blip r:embed="rId4" cstate="print"/>
          <a:stretch>
            <a:fillRect/>
          </a:stretch>
        </p:blipFill>
        <p:spPr>
          <a:xfrm>
            <a:off x="5048339" y="3032022"/>
            <a:ext cx="561135" cy="561135"/>
          </a:xfrm>
          <a:prstGeom prst="rect">
            <a:avLst/>
          </a:prstGeom>
        </p:spPr>
      </p:pic>
      <p:pic>
        <p:nvPicPr>
          <p:cNvPr id="17" name="Picture 16">
            <a:extLst>
              <a:ext uri="{FF2B5EF4-FFF2-40B4-BE49-F238E27FC236}">
                <a16:creationId xmlns:a16="http://schemas.microsoft.com/office/drawing/2014/main" id="{87BDDD30-66E1-4728-95EA-A811BC0A3853}"/>
              </a:ext>
            </a:extLst>
          </p:cNvPr>
          <p:cNvPicPr>
            <a:picLocks noChangeAspect="1"/>
          </p:cNvPicPr>
          <p:nvPr/>
        </p:nvPicPr>
        <p:blipFill>
          <a:blip r:embed="rId3" cstate="print">
            <a:lum bright="70000" contrast="-70000"/>
          </a:blip>
          <a:stretch>
            <a:fillRect/>
          </a:stretch>
        </p:blipFill>
        <p:spPr>
          <a:xfrm>
            <a:off x="3529102" y="3721224"/>
            <a:ext cx="561135" cy="561135"/>
          </a:xfrm>
          <a:prstGeom prst="rect">
            <a:avLst/>
          </a:prstGeom>
        </p:spPr>
      </p:pic>
      <p:pic>
        <p:nvPicPr>
          <p:cNvPr id="18" name="Picture 17">
            <a:extLst>
              <a:ext uri="{FF2B5EF4-FFF2-40B4-BE49-F238E27FC236}">
                <a16:creationId xmlns:a16="http://schemas.microsoft.com/office/drawing/2014/main" id="{1D0CDE4A-4838-4187-A9C8-1273FA031170}"/>
              </a:ext>
            </a:extLst>
          </p:cNvPr>
          <p:cNvPicPr>
            <a:picLocks noChangeAspect="1"/>
          </p:cNvPicPr>
          <p:nvPr/>
        </p:nvPicPr>
        <p:blipFill>
          <a:blip r:embed="rId4" cstate="print"/>
          <a:stretch>
            <a:fillRect/>
          </a:stretch>
        </p:blipFill>
        <p:spPr>
          <a:xfrm>
            <a:off x="3529102" y="3721224"/>
            <a:ext cx="561135" cy="561135"/>
          </a:xfrm>
          <a:prstGeom prst="rect">
            <a:avLst/>
          </a:prstGeom>
        </p:spPr>
      </p:pic>
      <p:pic>
        <p:nvPicPr>
          <p:cNvPr id="19" name="Picture 18">
            <a:extLst>
              <a:ext uri="{FF2B5EF4-FFF2-40B4-BE49-F238E27FC236}">
                <a16:creationId xmlns:a16="http://schemas.microsoft.com/office/drawing/2014/main" id="{82168A15-86D5-4EB9-BAED-B1773D8768D4}"/>
              </a:ext>
            </a:extLst>
          </p:cNvPr>
          <p:cNvPicPr>
            <a:picLocks noChangeAspect="1"/>
          </p:cNvPicPr>
          <p:nvPr/>
        </p:nvPicPr>
        <p:blipFill>
          <a:blip r:embed="rId4" cstate="print"/>
          <a:stretch>
            <a:fillRect/>
          </a:stretch>
        </p:blipFill>
        <p:spPr>
          <a:xfrm>
            <a:off x="2005101" y="4402307"/>
            <a:ext cx="561135" cy="561135"/>
          </a:xfrm>
          <a:prstGeom prst="rect">
            <a:avLst/>
          </a:prstGeom>
        </p:spPr>
      </p:pic>
      <p:grpSp>
        <p:nvGrpSpPr>
          <p:cNvPr id="23" name="Group 22">
            <a:extLst>
              <a:ext uri="{FF2B5EF4-FFF2-40B4-BE49-F238E27FC236}">
                <a16:creationId xmlns:a16="http://schemas.microsoft.com/office/drawing/2014/main" id="{9A6C95B3-39D6-412F-8CD9-F8EF4B47B86D}"/>
              </a:ext>
            </a:extLst>
          </p:cNvPr>
          <p:cNvGrpSpPr/>
          <p:nvPr/>
        </p:nvGrpSpPr>
        <p:grpSpPr>
          <a:xfrm>
            <a:off x="5380048" y="5124476"/>
            <a:ext cx="1428249" cy="1090395"/>
            <a:chOff x="5380048" y="5124476"/>
            <a:chExt cx="1428249" cy="1090395"/>
          </a:xfrm>
        </p:grpSpPr>
        <p:sp>
          <p:nvSpPr>
            <p:cNvPr id="20" name="TextBox 19">
              <a:extLst>
                <a:ext uri="{FF2B5EF4-FFF2-40B4-BE49-F238E27FC236}">
                  <a16:creationId xmlns:a16="http://schemas.microsoft.com/office/drawing/2014/main" id="{8810A711-1207-4683-A32A-0230682DC6BD}"/>
                </a:ext>
              </a:extLst>
            </p:cNvPr>
            <p:cNvSpPr txBox="1"/>
            <p:nvPr/>
          </p:nvSpPr>
          <p:spPr bwMode="auto">
            <a:xfrm>
              <a:off x="5472848" y="5445430"/>
              <a:ext cx="124264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46288"/>
                  </a:solidFill>
                  <a:latin typeface="Myriad Pro Semibold" charset="0"/>
                  <a:ea typeface="Myriad Pro Semibold" charset="0"/>
                  <a:cs typeface="Myriad Pro Semibold" charset="0"/>
                </a:rPr>
                <a:t>10 times</a:t>
              </a:r>
              <a:br>
                <a:rPr lang="en-GB" sz="2200" dirty="0">
                  <a:solidFill>
                    <a:srgbClr val="046288"/>
                  </a:solidFill>
                  <a:latin typeface="Myriad Pro Semibold" charset="0"/>
                  <a:ea typeface="Myriad Pro Semibold" charset="0"/>
                  <a:cs typeface="Myriad Pro Semibold" charset="0"/>
                </a:rPr>
              </a:br>
              <a:r>
                <a:rPr lang="en-GB" sz="2200" dirty="0">
                  <a:solidFill>
                    <a:srgbClr val="046288"/>
                  </a:solidFill>
                  <a:latin typeface="Myriad Pro Semibold" charset="0"/>
                  <a:ea typeface="Myriad Pro Semibold" charset="0"/>
                  <a:cs typeface="Myriad Pro Semibold" charset="0"/>
                </a:rPr>
                <a:t>the size</a:t>
              </a:r>
            </a:p>
          </p:txBody>
        </p:sp>
        <p:pic>
          <p:nvPicPr>
            <p:cNvPr id="22" name="Picture 21" descr="A close up of a logo&#10;&#10;Description automatically generated">
              <a:extLst>
                <a:ext uri="{FF2B5EF4-FFF2-40B4-BE49-F238E27FC236}">
                  <a16:creationId xmlns:a16="http://schemas.microsoft.com/office/drawing/2014/main" id="{28C92696-2B1A-4DFE-BB23-8F89F03771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0048" y="5124476"/>
              <a:ext cx="1428249" cy="320954"/>
            </a:xfrm>
            <a:prstGeom prst="rect">
              <a:avLst/>
            </a:prstGeom>
          </p:spPr>
        </p:pic>
      </p:grpSp>
      <p:grpSp>
        <p:nvGrpSpPr>
          <p:cNvPr id="24" name="Group 23">
            <a:extLst>
              <a:ext uri="{FF2B5EF4-FFF2-40B4-BE49-F238E27FC236}">
                <a16:creationId xmlns:a16="http://schemas.microsoft.com/office/drawing/2014/main" id="{149493EB-96D6-484B-9ECF-0858D907E7C5}"/>
              </a:ext>
            </a:extLst>
          </p:cNvPr>
          <p:cNvGrpSpPr/>
          <p:nvPr/>
        </p:nvGrpSpPr>
        <p:grpSpPr>
          <a:xfrm>
            <a:off x="3855584" y="5124476"/>
            <a:ext cx="1428249" cy="1090395"/>
            <a:chOff x="5380048" y="5124476"/>
            <a:chExt cx="1428249" cy="1090395"/>
          </a:xfrm>
        </p:grpSpPr>
        <p:sp>
          <p:nvSpPr>
            <p:cNvPr id="25" name="TextBox 24">
              <a:extLst>
                <a:ext uri="{FF2B5EF4-FFF2-40B4-BE49-F238E27FC236}">
                  <a16:creationId xmlns:a16="http://schemas.microsoft.com/office/drawing/2014/main" id="{B22B9755-4C50-44FA-920B-43F568D4A78B}"/>
                </a:ext>
              </a:extLst>
            </p:cNvPr>
            <p:cNvSpPr txBox="1"/>
            <p:nvPr/>
          </p:nvSpPr>
          <p:spPr bwMode="auto">
            <a:xfrm>
              <a:off x="5472848" y="5445430"/>
              <a:ext cx="124264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46288"/>
                  </a:solidFill>
                  <a:latin typeface="Myriad Pro Semibold" charset="0"/>
                  <a:ea typeface="Myriad Pro Semibold" charset="0"/>
                  <a:cs typeface="Myriad Pro Semibold" charset="0"/>
                </a:rPr>
                <a:t>10 times</a:t>
              </a:r>
              <a:br>
                <a:rPr lang="en-GB" sz="2200" dirty="0">
                  <a:solidFill>
                    <a:srgbClr val="046288"/>
                  </a:solidFill>
                  <a:latin typeface="Myriad Pro Semibold" charset="0"/>
                  <a:ea typeface="Myriad Pro Semibold" charset="0"/>
                  <a:cs typeface="Myriad Pro Semibold" charset="0"/>
                </a:rPr>
              </a:br>
              <a:r>
                <a:rPr lang="en-GB" sz="2200" dirty="0">
                  <a:solidFill>
                    <a:srgbClr val="046288"/>
                  </a:solidFill>
                  <a:latin typeface="Myriad Pro Semibold" charset="0"/>
                  <a:ea typeface="Myriad Pro Semibold" charset="0"/>
                  <a:cs typeface="Myriad Pro Semibold" charset="0"/>
                </a:rPr>
                <a:t>the size</a:t>
              </a:r>
            </a:p>
          </p:txBody>
        </p:sp>
        <p:pic>
          <p:nvPicPr>
            <p:cNvPr id="26" name="Picture 25" descr="A close up of a logo&#10;&#10;Description automatically generated">
              <a:extLst>
                <a:ext uri="{FF2B5EF4-FFF2-40B4-BE49-F238E27FC236}">
                  <a16:creationId xmlns:a16="http://schemas.microsoft.com/office/drawing/2014/main" id="{64C25183-4427-40A8-8980-499C07D7C3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0048" y="5124476"/>
              <a:ext cx="1428249" cy="320954"/>
            </a:xfrm>
            <a:prstGeom prst="rect">
              <a:avLst/>
            </a:prstGeom>
          </p:spPr>
        </p:pic>
      </p:grpSp>
      <p:grpSp>
        <p:nvGrpSpPr>
          <p:cNvPr id="27" name="Group 26">
            <a:extLst>
              <a:ext uri="{FF2B5EF4-FFF2-40B4-BE49-F238E27FC236}">
                <a16:creationId xmlns:a16="http://schemas.microsoft.com/office/drawing/2014/main" id="{C45114A4-C2F8-4A9F-9E3F-51D97EE38426}"/>
              </a:ext>
            </a:extLst>
          </p:cNvPr>
          <p:cNvGrpSpPr/>
          <p:nvPr/>
        </p:nvGrpSpPr>
        <p:grpSpPr>
          <a:xfrm>
            <a:off x="2330449" y="5124476"/>
            <a:ext cx="1428249" cy="1090395"/>
            <a:chOff x="5380048" y="5124476"/>
            <a:chExt cx="1428249" cy="1090395"/>
          </a:xfrm>
        </p:grpSpPr>
        <p:sp>
          <p:nvSpPr>
            <p:cNvPr id="28" name="TextBox 27">
              <a:extLst>
                <a:ext uri="{FF2B5EF4-FFF2-40B4-BE49-F238E27FC236}">
                  <a16:creationId xmlns:a16="http://schemas.microsoft.com/office/drawing/2014/main" id="{6AB39042-834F-4BE6-8B1E-20EA83458FF6}"/>
                </a:ext>
              </a:extLst>
            </p:cNvPr>
            <p:cNvSpPr txBox="1"/>
            <p:nvPr/>
          </p:nvSpPr>
          <p:spPr bwMode="auto">
            <a:xfrm>
              <a:off x="5472848" y="5445430"/>
              <a:ext cx="124264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46288"/>
                  </a:solidFill>
                  <a:latin typeface="Myriad Pro Semibold" charset="0"/>
                  <a:ea typeface="Myriad Pro Semibold" charset="0"/>
                  <a:cs typeface="Myriad Pro Semibold" charset="0"/>
                </a:rPr>
                <a:t>10 times</a:t>
              </a:r>
              <a:br>
                <a:rPr lang="en-GB" sz="2200" dirty="0">
                  <a:solidFill>
                    <a:srgbClr val="046288"/>
                  </a:solidFill>
                  <a:latin typeface="Myriad Pro Semibold" charset="0"/>
                  <a:ea typeface="Myriad Pro Semibold" charset="0"/>
                  <a:cs typeface="Myriad Pro Semibold" charset="0"/>
                </a:rPr>
              </a:br>
              <a:r>
                <a:rPr lang="en-GB" sz="2200" dirty="0">
                  <a:solidFill>
                    <a:srgbClr val="046288"/>
                  </a:solidFill>
                  <a:latin typeface="Myriad Pro Semibold" charset="0"/>
                  <a:ea typeface="Myriad Pro Semibold" charset="0"/>
                  <a:cs typeface="Myriad Pro Semibold" charset="0"/>
                </a:rPr>
                <a:t>the size</a:t>
              </a:r>
            </a:p>
          </p:txBody>
        </p:sp>
        <p:pic>
          <p:nvPicPr>
            <p:cNvPr id="29" name="Picture 28" descr="A close up of a logo&#10;&#10;Description automatically generated">
              <a:extLst>
                <a:ext uri="{FF2B5EF4-FFF2-40B4-BE49-F238E27FC236}">
                  <a16:creationId xmlns:a16="http://schemas.microsoft.com/office/drawing/2014/main" id="{142F5277-6242-4271-B380-96645393FD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0048" y="5124476"/>
              <a:ext cx="1428249" cy="320954"/>
            </a:xfrm>
            <a:prstGeom prst="rect">
              <a:avLst/>
            </a:prstGeom>
          </p:spPr>
        </p:pic>
      </p:grpSp>
    </p:spTree>
    <p:extLst>
      <p:ext uri="{BB962C8B-B14F-4D97-AF65-F5344CB8AC3E}">
        <p14:creationId xmlns:p14="http://schemas.microsoft.com/office/powerpoint/2010/main" val="169824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35" presetClass="path" presetSubtype="0" accel="50000" fill="hold" nodeType="withEffect">
                                  <p:stCondLst>
                                    <p:cond delay="0"/>
                                  </p:stCondLst>
                                  <p:childTnLst>
                                    <p:animMotion origin="layout" path="M -2.77778E-6 -4.81481E-6 L -0.16684 0.09931 " pathEditMode="relative" rAng="0" ptsTypes="AA">
                                      <p:cBhvr>
                                        <p:cTn id="14" dur="1250" fill="hold"/>
                                        <p:tgtEl>
                                          <p:spTgt spid="14"/>
                                        </p:tgtEl>
                                        <p:attrNameLst>
                                          <p:attrName>ppt_x</p:attrName>
                                          <p:attrName>ppt_y</p:attrName>
                                        </p:attrNameLst>
                                      </p:cBhvr>
                                      <p:rCtr x="-8351" y="4954"/>
                                    </p:animMotion>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par>
                          <p:cTn id="17" fill="hold">
                            <p:stCondLst>
                              <p:cond delay="1250"/>
                            </p:stCondLst>
                            <p:childTnLst>
                              <p:par>
                                <p:cTn id="18" presetID="1" presetClass="exit" presetSubtype="0" fill="hold" nodeType="afterEffect">
                                  <p:stCondLst>
                                    <p:cond delay="0"/>
                                  </p:stCondLst>
                                  <p:childTnLst>
                                    <p:set>
                                      <p:cBhvr>
                                        <p:cTn id="19" dur="1" fill="hold">
                                          <p:stCondLst>
                                            <p:cond delay="0"/>
                                          </p:stCondLst>
                                        </p:cTn>
                                        <p:tgtEl>
                                          <p:spTgt spid="14"/>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5" presetClass="path" presetSubtype="0" accel="50000" fill="hold" nodeType="clickEffect">
                                  <p:stCondLst>
                                    <p:cond delay="0"/>
                                  </p:stCondLst>
                                  <p:childTnLst>
                                    <p:animMotion origin="layout" path="M -2.5E-6 -3.7037E-7 L -0.16614 0.10069 " pathEditMode="relative" rAng="0" ptsTypes="AA">
                                      <p:cBhvr>
                                        <p:cTn id="25" dur="1250" fill="hold"/>
                                        <p:tgtEl>
                                          <p:spTgt spid="16"/>
                                        </p:tgtEl>
                                        <p:attrNameLst>
                                          <p:attrName>ppt_x</p:attrName>
                                          <p:attrName>ppt_y</p:attrName>
                                        </p:attrNameLst>
                                      </p:cBhvr>
                                      <p:rCtr x="-8316" y="5000"/>
                                    </p:animMotion>
                                  </p:childTnLst>
                                </p:cTn>
                              </p:par>
                              <p:par>
                                <p:cTn id="26" presetID="35" presetClass="path" presetSubtype="0" accel="50000" fill="hold" nodeType="withEffect">
                                  <p:stCondLst>
                                    <p:cond delay="0"/>
                                  </p:stCondLst>
                                  <p:childTnLst>
                                    <p:animMotion origin="layout" path="M -3.05556E-6 -3.7037E-7 L -0.16649 -3.7037E-7 " pathEditMode="relative" rAng="0" ptsTypes="AA">
                                      <p:cBhvr>
                                        <p:cTn id="27" dur="1250" fill="hold"/>
                                        <p:tgtEl>
                                          <p:spTgt spid="23"/>
                                        </p:tgtEl>
                                        <p:attrNameLst>
                                          <p:attrName>ppt_x</p:attrName>
                                          <p:attrName>ppt_y</p:attrName>
                                        </p:attrNameLst>
                                      </p:cBhvr>
                                      <p:rCtr x="-8333" y="0"/>
                                    </p:animMotion>
                                  </p:childTnLst>
                                </p:cTn>
                              </p:par>
                              <p:par>
                                <p:cTn id="28" presetID="1"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par>
                          <p:cTn id="30" fill="hold">
                            <p:stCondLst>
                              <p:cond delay="1250"/>
                            </p:stCondLst>
                            <p:childTnLst>
                              <p:par>
                                <p:cTn id="31" presetID="1" presetClass="exit" presetSubtype="0" fill="hold" nodeType="afterEffect">
                                  <p:stCondLst>
                                    <p:cond delay="0"/>
                                  </p:stCondLst>
                                  <p:childTnLst>
                                    <p:set>
                                      <p:cBhvr>
                                        <p:cTn id="32" dur="1" fill="hold">
                                          <p:stCondLst>
                                            <p:cond delay="0"/>
                                          </p:stCondLst>
                                        </p:cTn>
                                        <p:tgtEl>
                                          <p:spTgt spid="16"/>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3"/>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35" presetClass="path" presetSubtype="0" accel="50000" fill="hold" nodeType="clickEffect">
                                  <p:stCondLst>
                                    <p:cond delay="0"/>
                                  </p:stCondLst>
                                  <p:childTnLst>
                                    <p:animMotion origin="layout" path="M 3.33333E-6 -4.81481E-6 L -0.16667 0.09977 " pathEditMode="relative" rAng="0" ptsTypes="AA">
                                      <p:cBhvr>
                                        <p:cTn id="44" dur="1250" fill="hold"/>
                                        <p:tgtEl>
                                          <p:spTgt spid="18"/>
                                        </p:tgtEl>
                                        <p:attrNameLst>
                                          <p:attrName>ppt_x</p:attrName>
                                          <p:attrName>ppt_y</p:attrName>
                                        </p:attrNameLst>
                                      </p:cBhvr>
                                      <p:rCtr x="-8333" y="4977"/>
                                    </p:animMotion>
                                  </p:childTnLst>
                                </p:cTn>
                              </p:par>
                              <p:par>
                                <p:cTn id="45" presetID="35" presetClass="path" presetSubtype="0" accel="50000" fill="hold" nodeType="withEffect">
                                  <p:stCondLst>
                                    <p:cond delay="0"/>
                                  </p:stCondLst>
                                  <p:childTnLst>
                                    <p:animMotion origin="layout" path="M -2.77778E-6 -3.7037E-7 L -0.16632 0.00116 " pathEditMode="relative" rAng="0" ptsTypes="AA">
                                      <p:cBhvr>
                                        <p:cTn id="46" dur="1250" fill="hold"/>
                                        <p:tgtEl>
                                          <p:spTgt spid="24"/>
                                        </p:tgtEl>
                                        <p:attrNameLst>
                                          <p:attrName>ppt_x</p:attrName>
                                          <p:attrName>ppt_y</p:attrName>
                                        </p:attrNameLst>
                                      </p:cBhvr>
                                      <p:rCtr x="-8316" y="46"/>
                                    </p:animMotion>
                                  </p:childTnLst>
                                </p:cTn>
                              </p:par>
                            </p:childTnLst>
                          </p:cTn>
                        </p:par>
                        <p:par>
                          <p:cTn id="47" fill="hold">
                            <p:stCondLst>
                              <p:cond delay="1250"/>
                            </p:stCondLst>
                            <p:childTnLst>
                              <p:par>
                                <p:cTn id="48" presetID="1" presetClass="exit" presetSubtype="0" fill="hold" nodeType="afterEffect">
                                  <p:stCondLst>
                                    <p:cond delay="0"/>
                                  </p:stCondLst>
                                  <p:childTnLst>
                                    <p:set>
                                      <p:cBhvr>
                                        <p:cTn id="49" dur="1" fill="hold">
                                          <p:stCondLst>
                                            <p:cond delay="0"/>
                                          </p:stCondLst>
                                        </p:cTn>
                                        <p:tgtEl>
                                          <p:spTgt spid="18"/>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24"/>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88BD61E-B7AB-4375-A149-528F129AB74B}"/>
              </a:ext>
            </a:extLst>
          </p:cNvPr>
          <p:cNvGraphicFramePr>
            <a:graphicFrameLocks noGrp="1"/>
          </p:cNvGraphicFramePr>
          <p:nvPr>
            <p:extLst>
              <p:ext uri="{D42A27DB-BD31-4B8C-83A1-F6EECF244321}">
                <p14:modId xmlns:p14="http://schemas.microsoft.com/office/powerpoint/2010/main" val="663967120"/>
              </p:ext>
            </p:extLst>
          </p:nvPr>
        </p:nvGraphicFramePr>
        <p:xfrm>
          <a:off x="1524000" y="1605400"/>
          <a:ext cx="6096000" cy="3420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846890546"/>
                    </a:ext>
                  </a:extLst>
                </a:gridCol>
                <a:gridCol w="1524000">
                  <a:extLst>
                    <a:ext uri="{9D8B030D-6E8A-4147-A177-3AD203B41FA5}">
                      <a16:colId xmlns:a16="http://schemas.microsoft.com/office/drawing/2014/main" val="2446164809"/>
                    </a:ext>
                  </a:extLst>
                </a:gridCol>
                <a:gridCol w="1524000">
                  <a:extLst>
                    <a:ext uri="{9D8B030D-6E8A-4147-A177-3AD203B41FA5}">
                      <a16:colId xmlns:a16="http://schemas.microsoft.com/office/drawing/2014/main" val="466482999"/>
                    </a:ext>
                  </a:extLst>
                </a:gridCol>
                <a:gridCol w="1524000">
                  <a:extLst>
                    <a:ext uri="{9D8B030D-6E8A-4147-A177-3AD203B41FA5}">
                      <a16:colId xmlns:a16="http://schemas.microsoft.com/office/drawing/2014/main" val="844453134"/>
                    </a:ext>
                  </a:extLst>
                </a:gridCol>
              </a:tblGrid>
              <a:tr h="684000">
                <a:tc>
                  <a:txBody>
                    <a:bodyPr/>
                    <a:lstStyle/>
                    <a:p>
                      <a:pPr algn="ctr"/>
                      <a:r>
                        <a:rPr lang="en-GB" sz="2400" dirty="0">
                          <a:solidFill>
                            <a:schemeClr val="tx1"/>
                          </a:solidFill>
                          <a:latin typeface="Myriad Pro Semibold"/>
                        </a:rPr>
                        <a:t>1,000s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100s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2319534852"/>
                  </a:ext>
                </a:extLst>
              </a:tr>
              <a:tr h="684000">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488758"/>
                  </a:ext>
                </a:extLst>
              </a:tr>
              <a:tr h="684000">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5222465"/>
                  </a:ext>
                </a:extLst>
              </a:tr>
              <a:tr h="684000">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3807624"/>
                  </a:ext>
                </a:extLst>
              </a:tr>
              <a:tr h="684000">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3006440"/>
                  </a:ext>
                </a:extLst>
              </a:tr>
            </a:tbl>
          </a:graphicData>
        </a:graphic>
      </p:graphicFrame>
      <p:sp>
        <p:nvSpPr>
          <p:cNvPr id="29" name="TextBox 28">
            <a:extLst>
              <a:ext uri="{FF2B5EF4-FFF2-40B4-BE49-F238E27FC236}">
                <a16:creationId xmlns:a16="http://schemas.microsoft.com/office/drawing/2014/main" id="{46B73E15-C90C-4672-9FF4-9EAB78499A6B}"/>
              </a:ext>
            </a:extLst>
          </p:cNvPr>
          <p:cNvSpPr txBox="1"/>
          <p:nvPr/>
        </p:nvSpPr>
        <p:spPr bwMode="auto">
          <a:xfrm>
            <a:off x="3634311" y="3766526"/>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chemeClr val="bg1">
                    <a:lumMod val="65000"/>
                  </a:schemeClr>
                </a:solidFill>
                <a:latin typeface="Myriad Pro Semibold" charset="0"/>
                <a:ea typeface="Myriad Pro Semibold" charset="0"/>
                <a:cs typeface="Myriad Pro Semibold" charset="0"/>
              </a:rPr>
              <a:t>1</a:t>
            </a:r>
          </a:p>
        </p:txBody>
      </p:sp>
      <p:sp>
        <p:nvSpPr>
          <p:cNvPr id="28" name="TextBox 27">
            <a:extLst>
              <a:ext uri="{FF2B5EF4-FFF2-40B4-BE49-F238E27FC236}">
                <a16:creationId xmlns:a16="http://schemas.microsoft.com/office/drawing/2014/main" id="{867EFC7C-5C71-4C92-9674-6235C7CFE0A1}"/>
              </a:ext>
            </a:extLst>
          </p:cNvPr>
          <p:cNvSpPr txBox="1"/>
          <p:nvPr/>
        </p:nvSpPr>
        <p:spPr bwMode="auto">
          <a:xfrm>
            <a:off x="5158311" y="3084567"/>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chemeClr val="bg1">
                    <a:lumMod val="65000"/>
                  </a:schemeClr>
                </a:solidFill>
                <a:latin typeface="Myriad Pro Semibold" charset="0"/>
                <a:ea typeface="Myriad Pro Semibold" charset="0"/>
                <a:cs typeface="Myriad Pro Semibold" charset="0"/>
              </a:rPr>
              <a:t>1</a:t>
            </a:r>
          </a:p>
        </p:txBody>
      </p:sp>
      <p:sp>
        <p:nvSpPr>
          <p:cNvPr id="27" name="TextBox 26">
            <a:extLst>
              <a:ext uri="{FF2B5EF4-FFF2-40B4-BE49-F238E27FC236}">
                <a16:creationId xmlns:a16="http://schemas.microsoft.com/office/drawing/2014/main" id="{D1BAD420-6F23-487A-8C66-5503E5CD4EA1}"/>
              </a:ext>
            </a:extLst>
          </p:cNvPr>
          <p:cNvSpPr txBox="1"/>
          <p:nvPr/>
        </p:nvSpPr>
        <p:spPr bwMode="auto">
          <a:xfrm>
            <a:off x="6682311" y="2403155"/>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chemeClr val="bg1">
                    <a:lumMod val="65000"/>
                  </a:schemeClr>
                </a:solidFill>
                <a:latin typeface="Myriad Pro Semibold" charset="0"/>
                <a:ea typeface="Myriad Pro Semibold" charset="0"/>
                <a:cs typeface="Myriad Pro Semibold" charset="0"/>
              </a:rPr>
              <a:t>1</a:t>
            </a:r>
          </a:p>
        </p:txBody>
      </p:sp>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1:4</a:t>
            </a:r>
          </a:p>
        </p:txBody>
      </p:sp>
      <p:grpSp>
        <p:nvGrpSpPr>
          <p:cNvPr id="11" name="Group 10">
            <a:extLst>
              <a:ext uri="{FF2B5EF4-FFF2-40B4-BE49-F238E27FC236}">
                <a16:creationId xmlns:a16="http://schemas.microsoft.com/office/drawing/2014/main" id="{CEA2005D-25EB-47F5-8FC3-8831290A4C37}"/>
              </a:ext>
            </a:extLst>
          </p:cNvPr>
          <p:cNvGrpSpPr/>
          <p:nvPr/>
        </p:nvGrpSpPr>
        <p:grpSpPr>
          <a:xfrm>
            <a:off x="5380048" y="5124476"/>
            <a:ext cx="1428249" cy="1090395"/>
            <a:chOff x="5380048" y="5124476"/>
            <a:chExt cx="1428249" cy="1090395"/>
          </a:xfrm>
        </p:grpSpPr>
        <p:sp>
          <p:nvSpPr>
            <p:cNvPr id="12" name="TextBox 11">
              <a:extLst>
                <a:ext uri="{FF2B5EF4-FFF2-40B4-BE49-F238E27FC236}">
                  <a16:creationId xmlns:a16="http://schemas.microsoft.com/office/drawing/2014/main" id="{87FA7D67-055A-40BC-8610-F793BC0D34D4}"/>
                </a:ext>
              </a:extLst>
            </p:cNvPr>
            <p:cNvSpPr txBox="1"/>
            <p:nvPr/>
          </p:nvSpPr>
          <p:spPr bwMode="auto">
            <a:xfrm>
              <a:off x="5472848" y="5445430"/>
              <a:ext cx="124264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46288"/>
                  </a:solidFill>
                  <a:latin typeface="Myriad Pro Semibold" charset="0"/>
                  <a:ea typeface="Myriad Pro Semibold" charset="0"/>
                  <a:cs typeface="Myriad Pro Semibold" charset="0"/>
                </a:rPr>
                <a:t>10 times</a:t>
              </a:r>
              <a:br>
                <a:rPr lang="en-GB" sz="2200" dirty="0">
                  <a:solidFill>
                    <a:srgbClr val="046288"/>
                  </a:solidFill>
                  <a:latin typeface="Myriad Pro Semibold" charset="0"/>
                  <a:ea typeface="Myriad Pro Semibold" charset="0"/>
                  <a:cs typeface="Myriad Pro Semibold" charset="0"/>
                </a:rPr>
              </a:br>
              <a:r>
                <a:rPr lang="en-GB" sz="2200" dirty="0">
                  <a:solidFill>
                    <a:srgbClr val="046288"/>
                  </a:solidFill>
                  <a:latin typeface="Myriad Pro Semibold" charset="0"/>
                  <a:ea typeface="Myriad Pro Semibold" charset="0"/>
                  <a:cs typeface="Myriad Pro Semibold" charset="0"/>
                </a:rPr>
                <a:t>the size</a:t>
              </a:r>
            </a:p>
          </p:txBody>
        </p:sp>
        <p:pic>
          <p:nvPicPr>
            <p:cNvPr id="13" name="Picture 12" descr="A close up of a logo&#10;&#10;Description automatically generated">
              <a:extLst>
                <a:ext uri="{FF2B5EF4-FFF2-40B4-BE49-F238E27FC236}">
                  <a16:creationId xmlns:a16="http://schemas.microsoft.com/office/drawing/2014/main" id="{D31C0B88-45E4-4479-B92B-B998C00E63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0048" y="5124476"/>
              <a:ext cx="1428249" cy="320954"/>
            </a:xfrm>
            <a:prstGeom prst="rect">
              <a:avLst/>
            </a:prstGeom>
          </p:spPr>
        </p:pic>
      </p:grpSp>
      <p:grpSp>
        <p:nvGrpSpPr>
          <p:cNvPr id="14" name="Group 13">
            <a:extLst>
              <a:ext uri="{FF2B5EF4-FFF2-40B4-BE49-F238E27FC236}">
                <a16:creationId xmlns:a16="http://schemas.microsoft.com/office/drawing/2014/main" id="{DD5A951C-5033-4704-B697-F2142646D77D}"/>
              </a:ext>
            </a:extLst>
          </p:cNvPr>
          <p:cNvGrpSpPr/>
          <p:nvPr/>
        </p:nvGrpSpPr>
        <p:grpSpPr>
          <a:xfrm>
            <a:off x="3855584" y="5124476"/>
            <a:ext cx="1428249" cy="1090395"/>
            <a:chOff x="5380048" y="5124476"/>
            <a:chExt cx="1428249" cy="1090395"/>
          </a:xfrm>
        </p:grpSpPr>
        <p:sp>
          <p:nvSpPr>
            <p:cNvPr id="15" name="TextBox 14">
              <a:extLst>
                <a:ext uri="{FF2B5EF4-FFF2-40B4-BE49-F238E27FC236}">
                  <a16:creationId xmlns:a16="http://schemas.microsoft.com/office/drawing/2014/main" id="{A4791B6A-944C-4235-A077-1795D814AC09}"/>
                </a:ext>
              </a:extLst>
            </p:cNvPr>
            <p:cNvSpPr txBox="1"/>
            <p:nvPr/>
          </p:nvSpPr>
          <p:spPr bwMode="auto">
            <a:xfrm>
              <a:off x="5472848" y="5445430"/>
              <a:ext cx="124264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46288"/>
                  </a:solidFill>
                  <a:latin typeface="Myriad Pro Semibold" charset="0"/>
                  <a:ea typeface="Myriad Pro Semibold" charset="0"/>
                  <a:cs typeface="Myriad Pro Semibold" charset="0"/>
                </a:rPr>
                <a:t>10 times</a:t>
              </a:r>
              <a:br>
                <a:rPr lang="en-GB" sz="2200" dirty="0">
                  <a:solidFill>
                    <a:srgbClr val="046288"/>
                  </a:solidFill>
                  <a:latin typeface="Myriad Pro Semibold" charset="0"/>
                  <a:ea typeface="Myriad Pro Semibold" charset="0"/>
                  <a:cs typeface="Myriad Pro Semibold" charset="0"/>
                </a:rPr>
              </a:br>
              <a:r>
                <a:rPr lang="en-GB" sz="2200" dirty="0">
                  <a:solidFill>
                    <a:srgbClr val="046288"/>
                  </a:solidFill>
                  <a:latin typeface="Myriad Pro Semibold" charset="0"/>
                  <a:ea typeface="Myriad Pro Semibold" charset="0"/>
                  <a:cs typeface="Myriad Pro Semibold" charset="0"/>
                </a:rPr>
                <a:t>the size</a:t>
              </a:r>
            </a:p>
          </p:txBody>
        </p:sp>
        <p:pic>
          <p:nvPicPr>
            <p:cNvPr id="16" name="Picture 15" descr="A close up of a logo&#10;&#10;Description automatically generated">
              <a:extLst>
                <a:ext uri="{FF2B5EF4-FFF2-40B4-BE49-F238E27FC236}">
                  <a16:creationId xmlns:a16="http://schemas.microsoft.com/office/drawing/2014/main" id="{C7FCB4F2-15A4-49A2-9F1E-65CABC6B17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0048" y="5124476"/>
              <a:ext cx="1428249" cy="320954"/>
            </a:xfrm>
            <a:prstGeom prst="rect">
              <a:avLst/>
            </a:prstGeom>
          </p:spPr>
        </p:pic>
      </p:grpSp>
      <p:grpSp>
        <p:nvGrpSpPr>
          <p:cNvPr id="17" name="Group 16">
            <a:extLst>
              <a:ext uri="{FF2B5EF4-FFF2-40B4-BE49-F238E27FC236}">
                <a16:creationId xmlns:a16="http://schemas.microsoft.com/office/drawing/2014/main" id="{84731760-CF69-4BF5-AC84-BC7111EC31DC}"/>
              </a:ext>
            </a:extLst>
          </p:cNvPr>
          <p:cNvGrpSpPr/>
          <p:nvPr/>
        </p:nvGrpSpPr>
        <p:grpSpPr>
          <a:xfrm>
            <a:off x="2330449" y="5124476"/>
            <a:ext cx="1428249" cy="1090395"/>
            <a:chOff x="5380048" y="5124476"/>
            <a:chExt cx="1428249" cy="1090395"/>
          </a:xfrm>
        </p:grpSpPr>
        <p:sp>
          <p:nvSpPr>
            <p:cNvPr id="18" name="TextBox 17">
              <a:extLst>
                <a:ext uri="{FF2B5EF4-FFF2-40B4-BE49-F238E27FC236}">
                  <a16:creationId xmlns:a16="http://schemas.microsoft.com/office/drawing/2014/main" id="{960A115D-A89D-42B3-A118-715FB8B8F290}"/>
                </a:ext>
              </a:extLst>
            </p:cNvPr>
            <p:cNvSpPr txBox="1"/>
            <p:nvPr/>
          </p:nvSpPr>
          <p:spPr bwMode="auto">
            <a:xfrm>
              <a:off x="5472848" y="5445430"/>
              <a:ext cx="124264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46288"/>
                  </a:solidFill>
                  <a:latin typeface="Myriad Pro Semibold" charset="0"/>
                  <a:ea typeface="Myriad Pro Semibold" charset="0"/>
                  <a:cs typeface="Myriad Pro Semibold" charset="0"/>
                </a:rPr>
                <a:t>10 times</a:t>
              </a:r>
              <a:br>
                <a:rPr lang="en-GB" sz="2200" dirty="0">
                  <a:solidFill>
                    <a:srgbClr val="046288"/>
                  </a:solidFill>
                  <a:latin typeface="Myriad Pro Semibold" charset="0"/>
                  <a:ea typeface="Myriad Pro Semibold" charset="0"/>
                  <a:cs typeface="Myriad Pro Semibold" charset="0"/>
                </a:rPr>
              </a:br>
              <a:r>
                <a:rPr lang="en-GB" sz="2200" dirty="0">
                  <a:solidFill>
                    <a:srgbClr val="046288"/>
                  </a:solidFill>
                  <a:latin typeface="Myriad Pro Semibold" charset="0"/>
                  <a:ea typeface="Myriad Pro Semibold" charset="0"/>
                  <a:cs typeface="Myriad Pro Semibold" charset="0"/>
                </a:rPr>
                <a:t>the size</a:t>
              </a:r>
            </a:p>
          </p:txBody>
        </p:sp>
        <p:pic>
          <p:nvPicPr>
            <p:cNvPr id="19" name="Picture 18" descr="A close up of a logo&#10;&#10;Description automatically generated">
              <a:extLst>
                <a:ext uri="{FF2B5EF4-FFF2-40B4-BE49-F238E27FC236}">
                  <a16:creationId xmlns:a16="http://schemas.microsoft.com/office/drawing/2014/main" id="{9A301619-73A1-4858-8EE5-CA0F00E350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0048" y="5124476"/>
              <a:ext cx="1428249" cy="320954"/>
            </a:xfrm>
            <a:prstGeom prst="rect">
              <a:avLst/>
            </a:prstGeom>
          </p:spPr>
        </p:pic>
      </p:grpSp>
      <p:sp>
        <p:nvSpPr>
          <p:cNvPr id="23" name="TextBox 22">
            <a:extLst>
              <a:ext uri="{FF2B5EF4-FFF2-40B4-BE49-F238E27FC236}">
                <a16:creationId xmlns:a16="http://schemas.microsoft.com/office/drawing/2014/main" id="{33792BD9-1EC7-47E8-9B23-4EE80DEFF8F5}"/>
              </a:ext>
            </a:extLst>
          </p:cNvPr>
          <p:cNvSpPr txBox="1"/>
          <p:nvPr/>
        </p:nvSpPr>
        <p:spPr bwMode="auto">
          <a:xfrm>
            <a:off x="6682311" y="2403155"/>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24" name="TextBox 23">
            <a:extLst>
              <a:ext uri="{FF2B5EF4-FFF2-40B4-BE49-F238E27FC236}">
                <a16:creationId xmlns:a16="http://schemas.microsoft.com/office/drawing/2014/main" id="{D4B4C1FE-CB3D-41E7-AB87-E7980F7B5637}"/>
              </a:ext>
            </a:extLst>
          </p:cNvPr>
          <p:cNvSpPr txBox="1"/>
          <p:nvPr/>
        </p:nvSpPr>
        <p:spPr bwMode="auto">
          <a:xfrm>
            <a:off x="5158311" y="3084567"/>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25" name="TextBox 24">
            <a:extLst>
              <a:ext uri="{FF2B5EF4-FFF2-40B4-BE49-F238E27FC236}">
                <a16:creationId xmlns:a16="http://schemas.microsoft.com/office/drawing/2014/main" id="{B1B39B22-CEC3-44F1-8338-64813D71D24A}"/>
              </a:ext>
            </a:extLst>
          </p:cNvPr>
          <p:cNvSpPr txBox="1"/>
          <p:nvPr/>
        </p:nvSpPr>
        <p:spPr bwMode="auto">
          <a:xfrm>
            <a:off x="3634311" y="3766526"/>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26" name="TextBox 25">
            <a:extLst>
              <a:ext uri="{FF2B5EF4-FFF2-40B4-BE49-F238E27FC236}">
                <a16:creationId xmlns:a16="http://schemas.microsoft.com/office/drawing/2014/main" id="{7120852A-3558-45D3-BD02-4BF639184C59}"/>
              </a:ext>
            </a:extLst>
          </p:cNvPr>
          <p:cNvSpPr txBox="1"/>
          <p:nvPr/>
        </p:nvSpPr>
        <p:spPr bwMode="auto">
          <a:xfrm>
            <a:off x="2110310" y="4457135"/>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Tree>
    <p:extLst>
      <p:ext uri="{BB962C8B-B14F-4D97-AF65-F5344CB8AC3E}">
        <p14:creationId xmlns:p14="http://schemas.microsoft.com/office/powerpoint/2010/main" val="54811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35" presetClass="path" presetSubtype="0" accel="50000" fill="hold" grpId="1" nodeType="withEffect">
                                  <p:stCondLst>
                                    <p:cond delay="0"/>
                                  </p:stCondLst>
                                  <p:childTnLst>
                                    <p:animMotion origin="layout" path="M 1.11022E-16 2.22222E-6 L -0.16615 0.1 " pathEditMode="relative" rAng="0" ptsTypes="AA">
                                      <p:cBhvr>
                                        <p:cTn id="14" dur="1250" fill="hold"/>
                                        <p:tgtEl>
                                          <p:spTgt spid="23"/>
                                        </p:tgtEl>
                                        <p:attrNameLst>
                                          <p:attrName>ppt_x</p:attrName>
                                          <p:attrName>ppt_y</p:attrName>
                                        </p:attrNameLst>
                                      </p:cBhvr>
                                      <p:rCtr x="-8316" y="5000"/>
                                    </p:animMotion>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par>
                          <p:cTn id="17" fill="hold">
                            <p:stCondLst>
                              <p:cond delay="1250"/>
                            </p:stCondLst>
                            <p:childTnLst>
                              <p:par>
                                <p:cTn id="18" presetID="1" presetClass="exit" presetSubtype="0" fill="hold" grpId="2" nodeType="afterEffect">
                                  <p:stCondLst>
                                    <p:cond delay="0"/>
                                  </p:stCondLst>
                                  <p:childTnLst>
                                    <p:set>
                                      <p:cBhvr>
                                        <p:cTn id="19" dur="1" fill="hold">
                                          <p:stCondLst>
                                            <p:cond delay="0"/>
                                          </p:stCondLst>
                                        </p:cTn>
                                        <p:tgtEl>
                                          <p:spTgt spid="23"/>
                                        </p:tgtEl>
                                        <p:attrNameLst>
                                          <p:attrName>style.visibility</p:attrName>
                                        </p:attrNameLst>
                                      </p:cBhvr>
                                      <p:to>
                                        <p:strVal val="hidden"/>
                                      </p:to>
                                    </p:set>
                                  </p:childTnLst>
                                </p:cTn>
                              </p:par>
                              <p:par>
                                <p:cTn id="20" presetID="1"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5" presetClass="path" presetSubtype="0" accel="50000" fill="hold" grpId="1" nodeType="clickEffect">
                                  <p:stCondLst>
                                    <p:cond delay="0"/>
                                  </p:stCondLst>
                                  <p:childTnLst>
                                    <p:animMotion origin="layout" path="M -3.33333E-6 -3.33333E-6 L -0.16614 0.09931 " pathEditMode="relative" rAng="0" ptsTypes="AA">
                                      <p:cBhvr>
                                        <p:cTn id="25" dur="1250" fill="hold"/>
                                        <p:tgtEl>
                                          <p:spTgt spid="24"/>
                                        </p:tgtEl>
                                        <p:attrNameLst>
                                          <p:attrName>ppt_x</p:attrName>
                                          <p:attrName>ppt_y</p:attrName>
                                        </p:attrNameLst>
                                      </p:cBhvr>
                                      <p:rCtr x="-8316" y="4954"/>
                                    </p:animMotion>
                                  </p:childTnLst>
                                </p:cTn>
                              </p:par>
                              <p:par>
                                <p:cTn id="26" presetID="35" presetClass="path" presetSubtype="0" accel="50000" fill="hold" nodeType="withEffect">
                                  <p:stCondLst>
                                    <p:cond delay="0"/>
                                  </p:stCondLst>
                                  <p:childTnLst>
                                    <p:animMotion origin="layout" path="M -3.05556E-6 -3.7037E-7 L -0.16649 -3.7037E-7 " pathEditMode="relative" rAng="0" ptsTypes="AA">
                                      <p:cBhvr>
                                        <p:cTn id="27" dur="1250" fill="hold"/>
                                        <p:tgtEl>
                                          <p:spTgt spid="11"/>
                                        </p:tgtEl>
                                        <p:attrNameLst>
                                          <p:attrName>ppt_x</p:attrName>
                                          <p:attrName>ppt_y</p:attrName>
                                        </p:attrNameLst>
                                      </p:cBhvr>
                                      <p:rCtr x="-8333" y="0"/>
                                    </p:animMotion>
                                  </p:childTnLst>
                                </p:cTn>
                              </p:par>
                              <p:par>
                                <p:cTn id="28" presetID="1"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childTnLst>
                                </p:cTn>
                              </p:par>
                            </p:childTnLst>
                          </p:cTn>
                        </p:par>
                        <p:par>
                          <p:cTn id="30" fill="hold">
                            <p:stCondLst>
                              <p:cond delay="1250"/>
                            </p:stCondLst>
                            <p:childTnLst>
                              <p:par>
                                <p:cTn id="31" presetID="1" presetClass="exit" presetSubtype="0" fill="hold" grpId="2" nodeType="afterEffect">
                                  <p:stCondLst>
                                    <p:cond delay="0"/>
                                  </p:stCondLst>
                                  <p:childTnLst>
                                    <p:set>
                                      <p:cBhvr>
                                        <p:cTn id="32" dur="1" fill="hold">
                                          <p:stCondLst>
                                            <p:cond delay="0"/>
                                          </p:stCondLst>
                                        </p:cTn>
                                        <p:tgtEl>
                                          <p:spTgt spid="24"/>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1"/>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fill="hold" grpId="1" nodeType="clickEffect">
                                  <p:stCondLst>
                                    <p:cond delay="0"/>
                                  </p:stCondLst>
                                  <p:childTnLst>
                                    <p:animMotion origin="layout" path="M 3.33333E-6 -3.7037E-7 L -0.16667 0.10046 " pathEditMode="relative" rAng="0" ptsTypes="AA">
                                      <p:cBhvr>
                                        <p:cTn id="42" dur="1250" fill="hold"/>
                                        <p:tgtEl>
                                          <p:spTgt spid="25"/>
                                        </p:tgtEl>
                                        <p:attrNameLst>
                                          <p:attrName>ppt_x</p:attrName>
                                          <p:attrName>ppt_y</p:attrName>
                                        </p:attrNameLst>
                                      </p:cBhvr>
                                      <p:rCtr x="-8333" y="5023"/>
                                    </p:animMotion>
                                  </p:childTnLst>
                                </p:cTn>
                              </p:par>
                              <p:par>
                                <p:cTn id="43" presetID="35" presetClass="path" presetSubtype="0" accel="50000" fill="hold" nodeType="withEffect">
                                  <p:stCondLst>
                                    <p:cond delay="0"/>
                                  </p:stCondLst>
                                  <p:childTnLst>
                                    <p:animMotion origin="layout" path="M -2.77778E-6 -3.7037E-7 L -0.16718 0.00116 " pathEditMode="relative" rAng="0" ptsTypes="AA">
                                      <p:cBhvr>
                                        <p:cTn id="44" dur="1250" fill="hold"/>
                                        <p:tgtEl>
                                          <p:spTgt spid="14"/>
                                        </p:tgtEl>
                                        <p:attrNameLst>
                                          <p:attrName>ppt_x</p:attrName>
                                          <p:attrName>ppt_y</p:attrName>
                                        </p:attrNameLst>
                                      </p:cBhvr>
                                      <p:rCtr x="-8368" y="46"/>
                                    </p:animMotion>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par>
                          <p:cTn id="47" fill="hold">
                            <p:stCondLst>
                              <p:cond delay="1250"/>
                            </p:stCondLst>
                            <p:childTnLst>
                              <p:par>
                                <p:cTn id="48" presetID="1" presetClass="exit" presetSubtype="0" fill="hold" grpId="2" nodeType="afterEffect">
                                  <p:stCondLst>
                                    <p:cond delay="0"/>
                                  </p:stCondLst>
                                  <p:childTnLst>
                                    <p:set>
                                      <p:cBhvr>
                                        <p:cTn id="49" dur="1" fill="hold">
                                          <p:stCondLst>
                                            <p:cond delay="0"/>
                                          </p:stCondLst>
                                        </p:cTn>
                                        <p:tgtEl>
                                          <p:spTgt spid="25"/>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14"/>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8" grpId="0"/>
      <p:bldP spid="27" grpId="0"/>
      <p:bldP spid="23" grpId="0"/>
      <p:bldP spid="23" grpId="1"/>
      <p:bldP spid="23" grpId="2"/>
      <p:bldP spid="24" grpId="0"/>
      <p:bldP spid="24" grpId="1"/>
      <p:bldP spid="24" grpId="2"/>
      <p:bldP spid="25" grpId="0"/>
      <p:bldP spid="25" grpId="1"/>
      <p:bldP spid="25" grpId="2"/>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1:4</a:t>
            </a:r>
          </a:p>
        </p:txBody>
      </p:sp>
      <p:graphicFrame>
        <p:nvGraphicFramePr>
          <p:cNvPr id="11" name="Table 10">
            <a:extLst>
              <a:ext uri="{FF2B5EF4-FFF2-40B4-BE49-F238E27FC236}">
                <a16:creationId xmlns:a16="http://schemas.microsoft.com/office/drawing/2014/main" id="{6246A94D-E8E6-4ABF-B57B-71FA16648F2F}"/>
              </a:ext>
            </a:extLst>
          </p:cNvPr>
          <p:cNvGraphicFramePr>
            <a:graphicFrameLocks noGrp="1"/>
          </p:cNvGraphicFramePr>
          <p:nvPr>
            <p:extLst>
              <p:ext uri="{D42A27DB-BD31-4B8C-83A1-F6EECF244321}">
                <p14:modId xmlns:p14="http://schemas.microsoft.com/office/powerpoint/2010/main" val="1173577097"/>
              </p:ext>
            </p:extLst>
          </p:nvPr>
        </p:nvGraphicFramePr>
        <p:xfrm>
          <a:off x="171450" y="2986974"/>
          <a:ext cx="6096000" cy="1368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846890546"/>
                    </a:ext>
                  </a:extLst>
                </a:gridCol>
                <a:gridCol w="1524000">
                  <a:extLst>
                    <a:ext uri="{9D8B030D-6E8A-4147-A177-3AD203B41FA5}">
                      <a16:colId xmlns:a16="http://schemas.microsoft.com/office/drawing/2014/main" val="2446164809"/>
                    </a:ext>
                  </a:extLst>
                </a:gridCol>
                <a:gridCol w="1524000">
                  <a:extLst>
                    <a:ext uri="{9D8B030D-6E8A-4147-A177-3AD203B41FA5}">
                      <a16:colId xmlns:a16="http://schemas.microsoft.com/office/drawing/2014/main" val="466482999"/>
                    </a:ext>
                  </a:extLst>
                </a:gridCol>
                <a:gridCol w="1524000">
                  <a:extLst>
                    <a:ext uri="{9D8B030D-6E8A-4147-A177-3AD203B41FA5}">
                      <a16:colId xmlns:a16="http://schemas.microsoft.com/office/drawing/2014/main" val="844453134"/>
                    </a:ext>
                  </a:extLst>
                </a:gridCol>
              </a:tblGrid>
              <a:tr h="684000">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488758"/>
                  </a:ext>
                </a:extLst>
              </a:tr>
              <a:tr h="684000">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5222465"/>
                  </a:ext>
                </a:extLst>
              </a:tr>
            </a:tbl>
          </a:graphicData>
        </a:graphic>
      </p:graphicFrame>
      <p:sp>
        <p:nvSpPr>
          <p:cNvPr id="14" name="TextBox 13">
            <a:extLst>
              <a:ext uri="{FF2B5EF4-FFF2-40B4-BE49-F238E27FC236}">
                <a16:creationId xmlns:a16="http://schemas.microsoft.com/office/drawing/2014/main" id="{4CE08A52-D9A8-4925-A665-BA1A770BA60B}"/>
              </a:ext>
            </a:extLst>
          </p:cNvPr>
          <p:cNvSpPr txBox="1"/>
          <p:nvPr/>
        </p:nvSpPr>
        <p:spPr bwMode="auto">
          <a:xfrm>
            <a:off x="5329761" y="3100729"/>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chemeClr val="bg1">
                    <a:lumMod val="65000"/>
                  </a:schemeClr>
                </a:solidFill>
                <a:latin typeface="Myriad Pro Semibold" charset="0"/>
                <a:ea typeface="Myriad Pro Semibold" charset="0"/>
                <a:cs typeface="Myriad Pro Semibold" charset="0"/>
              </a:rPr>
              <a:t>6</a:t>
            </a:r>
          </a:p>
        </p:txBody>
      </p:sp>
      <p:grpSp>
        <p:nvGrpSpPr>
          <p:cNvPr id="29" name="Group 28">
            <a:extLst>
              <a:ext uri="{FF2B5EF4-FFF2-40B4-BE49-F238E27FC236}">
                <a16:creationId xmlns:a16="http://schemas.microsoft.com/office/drawing/2014/main" id="{D4D0FBF3-2AF9-4D72-B51F-A7BBE16DEA18}"/>
              </a:ext>
            </a:extLst>
          </p:cNvPr>
          <p:cNvGrpSpPr/>
          <p:nvPr/>
        </p:nvGrpSpPr>
        <p:grpSpPr>
          <a:xfrm>
            <a:off x="989502" y="4496363"/>
            <a:ext cx="4477848" cy="1090395"/>
            <a:chOff x="2330449" y="5124476"/>
            <a:chExt cx="4477848" cy="1090395"/>
          </a:xfrm>
        </p:grpSpPr>
        <p:grpSp>
          <p:nvGrpSpPr>
            <p:cNvPr id="15" name="Group 14">
              <a:extLst>
                <a:ext uri="{FF2B5EF4-FFF2-40B4-BE49-F238E27FC236}">
                  <a16:creationId xmlns:a16="http://schemas.microsoft.com/office/drawing/2014/main" id="{F1F03323-6DA1-4D63-B50A-958A74B000D7}"/>
                </a:ext>
              </a:extLst>
            </p:cNvPr>
            <p:cNvGrpSpPr/>
            <p:nvPr/>
          </p:nvGrpSpPr>
          <p:grpSpPr>
            <a:xfrm>
              <a:off x="5380048" y="5124476"/>
              <a:ext cx="1428249" cy="1090395"/>
              <a:chOff x="5380048" y="5124476"/>
              <a:chExt cx="1428249" cy="1090395"/>
            </a:xfrm>
          </p:grpSpPr>
          <p:sp>
            <p:nvSpPr>
              <p:cNvPr id="16" name="TextBox 15">
                <a:extLst>
                  <a:ext uri="{FF2B5EF4-FFF2-40B4-BE49-F238E27FC236}">
                    <a16:creationId xmlns:a16="http://schemas.microsoft.com/office/drawing/2014/main" id="{2F873F80-D8AF-4111-881A-D3B6681EC57C}"/>
                  </a:ext>
                </a:extLst>
              </p:cNvPr>
              <p:cNvSpPr txBox="1"/>
              <p:nvPr/>
            </p:nvSpPr>
            <p:spPr bwMode="auto">
              <a:xfrm>
                <a:off x="5472848" y="5445430"/>
                <a:ext cx="124264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46288"/>
                    </a:solidFill>
                    <a:latin typeface="Myriad Pro Semibold" charset="0"/>
                    <a:ea typeface="Myriad Pro Semibold" charset="0"/>
                    <a:cs typeface="Myriad Pro Semibold" charset="0"/>
                  </a:rPr>
                  <a:t>10 times</a:t>
                </a:r>
                <a:br>
                  <a:rPr lang="en-GB" sz="2200" dirty="0">
                    <a:solidFill>
                      <a:srgbClr val="046288"/>
                    </a:solidFill>
                    <a:latin typeface="Myriad Pro Semibold" charset="0"/>
                    <a:ea typeface="Myriad Pro Semibold" charset="0"/>
                    <a:cs typeface="Myriad Pro Semibold" charset="0"/>
                  </a:rPr>
                </a:br>
                <a:r>
                  <a:rPr lang="en-GB" sz="2200" dirty="0">
                    <a:solidFill>
                      <a:srgbClr val="046288"/>
                    </a:solidFill>
                    <a:latin typeface="Myriad Pro Semibold" charset="0"/>
                    <a:ea typeface="Myriad Pro Semibold" charset="0"/>
                    <a:cs typeface="Myriad Pro Semibold" charset="0"/>
                  </a:rPr>
                  <a:t>the size</a:t>
                </a:r>
              </a:p>
            </p:txBody>
          </p:sp>
          <p:pic>
            <p:nvPicPr>
              <p:cNvPr id="17" name="Picture 16" descr="A close up of a logo&#10;&#10;Description automatically generated">
                <a:extLst>
                  <a:ext uri="{FF2B5EF4-FFF2-40B4-BE49-F238E27FC236}">
                    <a16:creationId xmlns:a16="http://schemas.microsoft.com/office/drawing/2014/main" id="{A63FA02F-3C98-476F-A26F-DA0127E870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0048" y="5124476"/>
                <a:ext cx="1428249" cy="320954"/>
              </a:xfrm>
              <a:prstGeom prst="rect">
                <a:avLst/>
              </a:prstGeom>
            </p:spPr>
          </p:pic>
        </p:grpSp>
        <p:grpSp>
          <p:nvGrpSpPr>
            <p:cNvPr id="18" name="Group 17">
              <a:extLst>
                <a:ext uri="{FF2B5EF4-FFF2-40B4-BE49-F238E27FC236}">
                  <a16:creationId xmlns:a16="http://schemas.microsoft.com/office/drawing/2014/main" id="{7E6BBCBD-6A9D-4322-9C48-6BF26458EC33}"/>
                </a:ext>
              </a:extLst>
            </p:cNvPr>
            <p:cNvGrpSpPr/>
            <p:nvPr/>
          </p:nvGrpSpPr>
          <p:grpSpPr>
            <a:xfrm>
              <a:off x="3855584" y="5124476"/>
              <a:ext cx="1428249" cy="1090395"/>
              <a:chOff x="5380048" y="5124476"/>
              <a:chExt cx="1428249" cy="1090395"/>
            </a:xfrm>
          </p:grpSpPr>
          <p:sp>
            <p:nvSpPr>
              <p:cNvPr id="19" name="TextBox 18">
                <a:extLst>
                  <a:ext uri="{FF2B5EF4-FFF2-40B4-BE49-F238E27FC236}">
                    <a16:creationId xmlns:a16="http://schemas.microsoft.com/office/drawing/2014/main" id="{20A09D26-CB36-46F5-AFFB-14D45DE4E6C5}"/>
                  </a:ext>
                </a:extLst>
              </p:cNvPr>
              <p:cNvSpPr txBox="1"/>
              <p:nvPr/>
            </p:nvSpPr>
            <p:spPr bwMode="auto">
              <a:xfrm>
                <a:off x="5472848" y="5445430"/>
                <a:ext cx="124264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46288"/>
                    </a:solidFill>
                    <a:latin typeface="Myriad Pro Semibold" charset="0"/>
                    <a:ea typeface="Myriad Pro Semibold" charset="0"/>
                    <a:cs typeface="Myriad Pro Semibold" charset="0"/>
                  </a:rPr>
                  <a:t>10 times</a:t>
                </a:r>
                <a:br>
                  <a:rPr lang="en-GB" sz="2200" dirty="0">
                    <a:solidFill>
                      <a:srgbClr val="046288"/>
                    </a:solidFill>
                    <a:latin typeface="Myriad Pro Semibold" charset="0"/>
                    <a:ea typeface="Myriad Pro Semibold" charset="0"/>
                    <a:cs typeface="Myriad Pro Semibold" charset="0"/>
                  </a:rPr>
                </a:br>
                <a:r>
                  <a:rPr lang="en-GB" sz="2200" dirty="0">
                    <a:solidFill>
                      <a:srgbClr val="046288"/>
                    </a:solidFill>
                    <a:latin typeface="Myriad Pro Semibold" charset="0"/>
                    <a:ea typeface="Myriad Pro Semibold" charset="0"/>
                    <a:cs typeface="Myriad Pro Semibold" charset="0"/>
                  </a:rPr>
                  <a:t>the size</a:t>
                </a:r>
              </a:p>
            </p:txBody>
          </p:sp>
          <p:pic>
            <p:nvPicPr>
              <p:cNvPr id="20" name="Picture 19" descr="A close up of a logo&#10;&#10;Description automatically generated">
                <a:extLst>
                  <a:ext uri="{FF2B5EF4-FFF2-40B4-BE49-F238E27FC236}">
                    <a16:creationId xmlns:a16="http://schemas.microsoft.com/office/drawing/2014/main" id="{5BB43804-F080-4229-AF3D-096906DEFB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0048" y="5124476"/>
                <a:ext cx="1428249" cy="320954"/>
              </a:xfrm>
              <a:prstGeom prst="rect">
                <a:avLst/>
              </a:prstGeom>
            </p:spPr>
          </p:pic>
        </p:grpSp>
        <p:grpSp>
          <p:nvGrpSpPr>
            <p:cNvPr id="21" name="Group 20">
              <a:extLst>
                <a:ext uri="{FF2B5EF4-FFF2-40B4-BE49-F238E27FC236}">
                  <a16:creationId xmlns:a16="http://schemas.microsoft.com/office/drawing/2014/main" id="{6F2A8253-3E93-456C-90F6-20D60F641637}"/>
                </a:ext>
              </a:extLst>
            </p:cNvPr>
            <p:cNvGrpSpPr/>
            <p:nvPr/>
          </p:nvGrpSpPr>
          <p:grpSpPr>
            <a:xfrm>
              <a:off x="2330449" y="5124476"/>
              <a:ext cx="1428249" cy="1090395"/>
              <a:chOff x="5380048" y="5124476"/>
              <a:chExt cx="1428249" cy="1090395"/>
            </a:xfrm>
          </p:grpSpPr>
          <p:sp>
            <p:nvSpPr>
              <p:cNvPr id="22" name="TextBox 21">
                <a:extLst>
                  <a:ext uri="{FF2B5EF4-FFF2-40B4-BE49-F238E27FC236}">
                    <a16:creationId xmlns:a16="http://schemas.microsoft.com/office/drawing/2014/main" id="{73AAD2E4-A0E7-475E-8550-6461B72A5F39}"/>
                  </a:ext>
                </a:extLst>
              </p:cNvPr>
              <p:cNvSpPr txBox="1"/>
              <p:nvPr/>
            </p:nvSpPr>
            <p:spPr bwMode="auto">
              <a:xfrm>
                <a:off x="5472848" y="5445430"/>
                <a:ext cx="124264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46288"/>
                    </a:solidFill>
                    <a:latin typeface="Myriad Pro Semibold" charset="0"/>
                    <a:ea typeface="Myriad Pro Semibold" charset="0"/>
                    <a:cs typeface="Myriad Pro Semibold" charset="0"/>
                  </a:rPr>
                  <a:t>10 times</a:t>
                </a:r>
                <a:br>
                  <a:rPr lang="en-GB" sz="2200" dirty="0">
                    <a:solidFill>
                      <a:srgbClr val="046288"/>
                    </a:solidFill>
                    <a:latin typeface="Myriad Pro Semibold" charset="0"/>
                    <a:ea typeface="Myriad Pro Semibold" charset="0"/>
                    <a:cs typeface="Myriad Pro Semibold" charset="0"/>
                  </a:rPr>
                </a:br>
                <a:r>
                  <a:rPr lang="en-GB" sz="2200" dirty="0">
                    <a:solidFill>
                      <a:srgbClr val="046288"/>
                    </a:solidFill>
                    <a:latin typeface="Myriad Pro Semibold" charset="0"/>
                    <a:ea typeface="Myriad Pro Semibold" charset="0"/>
                    <a:cs typeface="Myriad Pro Semibold" charset="0"/>
                  </a:rPr>
                  <a:t>the size</a:t>
                </a:r>
              </a:p>
            </p:txBody>
          </p:sp>
          <p:pic>
            <p:nvPicPr>
              <p:cNvPr id="23" name="Picture 22" descr="A close up of a logo&#10;&#10;Description automatically generated">
                <a:extLst>
                  <a:ext uri="{FF2B5EF4-FFF2-40B4-BE49-F238E27FC236}">
                    <a16:creationId xmlns:a16="http://schemas.microsoft.com/office/drawing/2014/main" id="{95992A30-53E7-45C4-B1B4-D3DFC74377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0048" y="5124476"/>
                <a:ext cx="1428249" cy="320954"/>
              </a:xfrm>
              <a:prstGeom prst="rect">
                <a:avLst/>
              </a:prstGeom>
            </p:spPr>
          </p:pic>
        </p:grpSp>
      </p:grpSp>
      <p:sp>
        <p:nvSpPr>
          <p:cNvPr id="24" name="TextBox 23">
            <a:extLst>
              <a:ext uri="{FF2B5EF4-FFF2-40B4-BE49-F238E27FC236}">
                <a16:creationId xmlns:a16="http://schemas.microsoft.com/office/drawing/2014/main" id="{B63855DF-80ED-49A4-AEB8-56A6FCEFEA4C}"/>
              </a:ext>
            </a:extLst>
          </p:cNvPr>
          <p:cNvSpPr txBox="1"/>
          <p:nvPr/>
        </p:nvSpPr>
        <p:spPr bwMode="auto">
          <a:xfrm>
            <a:off x="5329761" y="3100729"/>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25" name="TextBox 24">
            <a:extLst>
              <a:ext uri="{FF2B5EF4-FFF2-40B4-BE49-F238E27FC236}">
                <a16:creationId xmlns:a16="http://schemas.microsoft.com/office/drawing/2014/main" id="{BA0F7943-416C-470B-9B5E-683C3701EE5F}"/>
              </a:ext>
            </a:extLst>
          </p:cNvPr>
          <p:cNvSpPr txBox="1"/>
          <p:nvPr/>
        </p:nvSpPr>
        <p:spPr bwMode="auto">
          <a:xfrm>
            <a:off x="3805761" y="3782141"/>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28" name="TextBox 27">
            <a:extLst>
              <a:ext uri="{FF2B5EF4-FFF2-40B4-BE49-F238E27FC236}">
                <a16:creationId xmlns:a16="http://schemas.microsoft.com/office/drawing/2014/main" id="{301F7252-613E-48C7-B2EB-DE65FD9DDA35}"/>
              </a:ext>
            </a:extLst>
          </p:cNvPr>
          <p:cNvSpPr txBox="1"/>
          <p:nvPr/>
        </p:nvSpPr>
        <p:spPr bwMode="auto">
          <a:xfrm>
            <a:off x="6884030" y="3870325"/>
            <a:ext cx="21332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i="1" dirty="0">
                <a:latin typeface="Myriad Pro Semibold" charset="0"/>
                <a:ea typeface="Myriad Pro Semibold" charset="0"/>
                <a:cs typeface="Myriad Pro Semibold" charset="0"/>
              </a:rPr>
              <a:t>Think of ‘6’ and</a:t>
            </a:r>
            <a:br>
              <a:rPr lang="en-GB" sz="2000" i="1" dirty="0">
                <a:latin typeface="Myriad Pro Semibold" charset="0"/>
                <a:ea typeface="Myriad Pro Semibold" charset="0"/>
                <a:cs typeface="Myriad Pro Semibold" charset="0"/>
              </a:rPr>
            </a:br>
            <a:r>
              <a:rPr lang="en-GB" sz="2000" i="1" dirty="0">
                <a:latin typeface="Myriad Pro Semibold" charset="0"/>
                <a:ea typeface="Myriad Pro Semibold" charset="0"/>
                <a:cs typeface="Myriad Pro Semibold" charset="0"/>
              </a:rPr>
              <a:t>make it ten times</a:t>
            </a:r>
            <a:br>
              <a:rPr lang="en-GB" sz="2000" i="1" dirty="0">
                <a:latin typeface="Myriad Pro Semibold" charset="0"/>
                <a:ea typeface="Myriad Pro Semibold" charset="0"/>
                <a:cs typeface="Myriad Pro Semibold" charset="0"/>
              </a:rPr>
            </a:br>
            <a:r>
              <a:rPr lang="en-GB" sz="2000" i="1" dirty="0">
                <a:latin typeface="Myriad Pro Semibold" charset="0"/>
                <a:ea typeface="Myriad Pro Semibold" charset="0"/>
                <a:cs typeface="Myriad Pro Semibold" charset="0"/>
              </a:rPr>
              <a:t>the size.</a:t>
            </a:r>
          </a:p>
        </p:txBody>
      </p:sp>
      <p:sp>
        <p:nvSpPr>
          <p:cNvPr id="30" name="TextBox 29">
            <a:extLst>
              <a:ext uri="{FF2B5EF4-FFF2-40B4-BE49-F238E27FC236}">
                <a16:creationId xmlns:a16="http://schemas.microsoft.com/office/drawing/2014/main" id="{A64481E2-5BF1-456B-BB9A-3A6026616F14}"/>
              </a:ext>
            </a:extLst>
          </p:cNvPr>
          <p:cNvSpPr txBox="1"/>
          <p:nvPr/>
        </p:nvSpPr>
        <p:spPr bwMode="auto">
          <a:xfrm>
            <a:off x="5329761" y="3785499"/>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31" name="TextBox 30">
            <a:extLst>
              <a:ext uri="{FF2B5EF4-FFF2-40B4-BE49-F238E27FC236}">
                <a16:creationId xmlns:a16="http://schemas.microsoft.com/office/drawing/2014/main" id="{826C4897-09A6-4140-831B-6FD22DBBC341}"/>
              </a:ext>
            </a:extLst>
          </p:cNvPr>
          <p:cNvSpPr txBox="1"/>
          <p:nvPr/>
        </p:nvSpPr>
        <p:spPr bwMode="auto">
          <a:xfrm>
            <a:off x="5329761" y="3785499"/>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graphicFrame>
        <p:nvGraphicFramePr>
          <p:cNvPr id="32" name="Table 31">
            <a:extLst>
              <a:ext uri="{FF2B5EF4-FFF2-40B4-BE49-F238E27FC236}">
                <a16:creationId xmlns:a16="http://schemas.microsoft.com/office/drawing/2014/main" id="{88EA9CA7-B362-46E9-92E9-AC536E32706C}"/>
              </a:ext>
            </a:extLst>
          </p:cNvPr>
          <p:cNvGraphicFramePr>
            <a:graphicFrameLocks noGrp="1"/>
          </p:cNvGraphicFramePr>
          <p:nvPr>
            <p:extLst>
              <p:ext uri="{D42A27DB-BD31-4B8C-83A1-F6EECF244321}">
                <p14:modId xmlns:p14="http://schemas.microsoft.com/office/powerpoint/2010/main" val="3885840043"/>
              </p:ext>
            </p:extLst>
          </p:nvPr>
        </p:nvGraphicFramePr>
        <p:xfrm>
          <a:off x="171450" y="2302974"/>
          <a:ext cx="6096000" cy="684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846890546"/>
                    </a:ext>
                  </a:extLst>
                </a:gridCol>
                <a:gridCol w="1524000">
                  <a:extLst>
                    <a:ext uri="{9D8B030D-6E8A-4147-A177-3AD203B41FA5}">
                      <a16:colId xmlns:a16="http://schemas.microsoft.com/office/drawing/2014/main" val="2446164809"/>
                    </a:ext>
                  </a:extLst>
                </a:gridCol>
                <a:gridCol w="1524000">
                  <a:extLst>
                    <a:ext uri="{9D8B030D-6E8A-4147-A177-3AD203B41FA5}">
                      <a16:colId xmlns:a16="http://schemas.microsoft.com/office/drawing/2014/main" val="466482999"/>
                    </a:ext>
                  </a:extLst>
                </a:gridCol>
                <a:gridCol w="1524000">
                  <a:extLst>
                    <a:ext uri="{9D8B030D-6E8A-4147-A177-3AD203B41FA5}">
                      <a16:colId xmlns:a16="http://schemas.microsoft.com/office/drawing/2014/main" val="844453134"/>
                    </a:ext>
                  </a:extLst>
                </a:gridCol>
              </a:tblGrid>
              <a:tr h="684000">
                <a:tc>
                  <a:txBody>
                    <a:bodyPr/>
                    <a:lstStyle/>
                    <a:p>
                      <a:pPr algn="ctr"/>
                      <a:r>
                        <a:rPr lang="en-GB" sz="2400" dirty="0">
                          <a:solidFill>
                            <a:schemeClr val="tx1"/>
                          </a:solidFill>
                          <a:latin typeface="Myriad Pro Semibold"/>
                        </a:rPr>
                        <a:t>1,000s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100s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2319534852"/>
                  </a:ext>
                </a:extLst>
              </a:tr>
            </a:tbl>
          </a:graphicData>
        </a:graphic>
      </p:graphicFrame>
      <p:sp>
        <p:nvSpPr>
          <p:cNvPr id="34" name="TextBox 33">
            <a:extLst>
              <a:ext uri="{FF2B5EF4-FFF2-40B4-BE49-F238E27FC236}">
                <a16:creationId xmlns:a16="http://schemas.microsoft.com/office/drawing/2014/main" id="{95F9280A-8AB5-403C-950C-833DDA460BDF}"/>
              </a:ext>
            </a:extLst>
          </p:cNvPr>
          <p:cNvSpPr txBox="1"/>
          <p:nvPr/>
        </p:nvSpPr>
        <p:spPr bwMode="auto">
          <a:xfrm>
            <a:off x="6221986" y="3470215"/>
            <a:ext cx="9957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Calibri" panose="020F0502020204030204" pitchFamily="34" charset="0"/>
                <a:ea typeface="Calibri" panose="020F0502020204030204" pitchFamily="34" charset="0"/>
              </a:rPr>
              <a:t>↓ </a:t>
            </a:r>
            <a:r>
              <a:rPr lang="en-GB" sz="2000" dirty="0">
                <a:latin typeface="Myriad Pro Semibold" charset="0"/>
                <a:ea typeface="Myriad Pro Semibold" charset="0"/>
                <a:cs typeface="Myriad Pro Semibold" charset="0"/>
              </a:rPr>
              <a:t>× 10</a:t>
            </a:r>
          </a:p>
        </p:txBody>
      </p:sp>
      <p:sp>
        <p:nvSpPr>
          <p:cNvPr id="35" name="TextBox 34">
            <a:extLst>
              <a:ext uri="{FF2B5EF4-FFF2-40B4-BE49-F238E27FC236}">
                <a16:creationId xmlns:a16="http://schemas.microsoft.com/office/drawing/2014/main" id="{AC94D70A-6A33-408F-9431-69DCEC558797}"/>
              </a:ext>
            </a:extLst>
          </p:cNvPr>
          <p:cNvSpPr txBox="1"/>
          <p:nvPr/>
        </p:nvSpPr>
        <p:spPr bwMode="auto">
          <a:xfrm>
            <a:off x="3466969" y="1176178"/>
            <a:ext cx="1614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  ×  10  =</a:t>
            </a:r>
            <a:endParaRPr lang="en-GB" sz="2400" dirty="0">
              <a:solidFill>
                <a:srgbClr val="C00000"/>
              </a:solidFill>
              <a:latin typeface="Myriad Pro Semibold" charset="0"/>
              <a:ea typeface="Myriad Pro Semibold" charset="0"/>
              <a:cs typeface="Myriad Pro Semibold" charset="0"/>
            </a:endParaRPr>
          </a:p>
        </p:txBody>
      </p:sp>
      <p:sp>
        <p:nvSpPr>
          <p:cNvPr id="36" name="Rectangle 35">
            <a:extLst>
              <a:ext uri="{FF2B5EF4-FFF2-40B4-BE49-F238E27FC236}">
                <a16:creationId xmlns:a16="http://schemas.microsoft.com/office/drawing/2014/main" id="{7E40A9C8-1C83-4B0F-B937-F5C9614D4979}"/>
              </a:ext>
            </a:extLst>
          </p:cNvPr>
          <p:cNvSpPr/>
          <p:nvPr/>
        </p:nvSpPr>
        <p:spPr bwMode="auto">
          <a:xfrm>
            <a:off x="5187153" y="1176178"/>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7" name="TextBox 36">
            <a:extLst>
              <a:ext uri="{FF2B5EF4-FFF2-40B4-BE49-F238E27FC236}">
                <a16:creationId xmlns:a16="http://schemas.microsoft.com/office/drawing/2014/main" id="{484AAB06-B178-4FE4-B9E8-509FA86B3A5A}"/>
              </a:ext>
            </a:extLst>
          </p:cNvPr>
          <p:cNvSpPr txBox="1"/>
          <p:nvPr/>
        </p:nvSpPr>
        <p:spPr bwMode="auto">
          <a:xfrm>
            <a:off x="5158940" y="117617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60</a:t>
            </a:r>
          </a:p>
        </p:txBody>
      </p:sp>
    </p:spTree>
    <p:extLst>
      <p:ext uri="{BB962C8B-B14F-4D97-AF65-F5344CB8AC3E}">
        <p14:creationId xmlns:p14="http://schemas.microsoft.com/office/powerpoint/2010/main" val="95008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fill="hold" grpId="1" nodeType="clickEffect">
                                  <p:stCondLst>
                                    <p:cond delay="0"/>
                                  </p:stCondLst>
                                  <p:childTnLst>
                                    <p:animMotion origin="layout" path="M -3.33333E-6 1.85185E-6 L -3.33333E-6 0.1 " pathEditMode="relative" rAng="0" ptsTypes="AA">
                                      <p:cBhvr>
                                        <p:cTn id="11" dur="1250" fill="hold"/>
                                        <p:tgtEl>
                                          <p:spTgt spid="24"/>
                                        </p:tgtEl>
                                        <p:attrNameLst>
                                          <p:attrName>ppt_x</p:attrName>
                                          <p:attrName>ppt_y</p:attrName>
                                        </p:attrNameLst>
                                      </p:cBhvr>
                                      <p:rCtr x="0" y="5000"/>
                                    </p:animMotion>
                                  </p:childTnLst>
                                </p:cTn>
                              </p:par>
                              <p:par>
                                <p:cTn id="12" presetID="1"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par>
                          <p:cTn id="14" fill="hold">
                            <p:stCondLst>
                              <p:cond delay="1250"/>
                            </p:stCondLst>
                            <p:childTnLst>
                              <p:par>
                                <p:cTn id="15" presetID="1" presetClass="exit" presetSubtype="0" fill="hold" grpId="2" nodeType="afterEffect">
                                  <p:stCondLst>
                                    <p:cond delay="0"/>
                                  </p:stCondLst>
                                  <p:childTnLst>
                                    <p:set>
                                      <p:cBhvr>
                                        <p:cTn id="16" dur="1" fill="hold">
                                          <p:stCondLst>
                                            <p:cond delay="0"/>
                                          </p:stCondLst>
                                        </p:cTn>
                                        <p:tgtEl>
                                          <p:spTgt spid="24"/>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par>
                          <p:cTn id="27" fill="hold">
                            <p:stCondLst>
                              <p:cond delay="500"/>
                            </p:stCondLst>
                            <p:childTnLst>
                              <p:par>
                                <p:cTn id="28" presetID="35" presetClass="path" presetSubtype="0" accel="50000" fill="hold" grpId="1" nodeType="afterEffect">
                                  <p:stCondLst>
                                    <p:cond delay="0"/>
                                  </p:stCondLst>
                                  <p:childTnLst>
                                    <p:animMotion origin="layout" path="M -3.33333E-6 1.85185E-6 L -0.16666 0.00046 " pathEditMode="relative" rAng="0" ptsTypes="AA">
                                      <p:cBhvr>
                                        <p:cTn id="29" dur="1250" fill="hold"/>
                                        <p:tgtEl>
                                          <p:spTgt spid="31"/>
                                        </p:tgtEl>
                                        <p:attrNameLst>
                                          <p:attrName>ppt_x</p:attrName>
                                          <p:attrName>ppt_y</p:attrName>
                                        </p:attrNameLst>
                                      </p:cBhvr>
                                      <p:rCtr x="-8333" y="23"/>
                                    </p:animMotion>
                                  </p:childTnLst>
                                </p:cTn>
                              </p:par>
                            </p:childTnLst>
                          </p:cTn>
                        </p:par>
                        <p:par>
                          <p:cTn id="30" fill="hold">
                            <p:stCondLst>
                              <p:cond delay="1750"/>
                            </p:stCondLst>
                            <p:childTnLst>
                              <p:par>
                                <p:cTn id="31" presetID="1" presetClass="exit" presetSubtype="0" fill="hold" grpId="2" nodeType="afterEffect">
                                  <p:stCondLst>
                                    <p:cond delay="0"/>
                                  </p:stCondLst>
                                  <p:childTnLst>
                                    <p:set>
                                      <p:cBhvr>
                                        <p:cTn id="32" dur="1" fill="hold">
                                          <p:stCondLst>
                                            <p:cond delay="0"/>
                                          </p:stCondLst>
                                        </p:cTn>
                                        <p:tgtEl>
                                          <p:spTgt spid="31"/>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32"/>
                                        </p:tgtEl>
                                      </p:cBhvr>
                                    </p:animEffect>
                                    <p:set>
                                      <p:cBhvr>
                                        <p:cTn id="39" dur="1" fill="hold">
                                          <p:stCondLst>
                                            <p:cond delay="499"/>
                                          </p:stCondLst>
                                        </p:cTn>
                                        <p:tgtEl>
                                          <p:spTgt spid="3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4" grpId="0"/>
      <p:bldP spid="24" grpId="1"/>
      <p:bldP spid="24" grpId="2"/>
      <p:bldP spid="25" grpId="0"/>
      <p:bldP spid="28" grpId="0"/>
      <p:bldP spid="30" grpId="0"/>
      <p:bldP spid="31" grpId="0"/>
      <p:bldP spid="31" grpId="1"/>
      <p:bldP spid="31" grpId="2"/>
      <p:bldP spid="34"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52C5BD4-0A77-44AC-8DB3-4BE857206DC0}"/>
              </a:ext>
            </a:extLst>
          </p:cNvPr>
          <p:cNvSpPr/>
          <p:nvPr/>
        </p:nvSpPr>
        <p:spPr bwMode="auto">
          <a:xfrm>
            <a:off x="1716576" y="4119928"/>
            <a:ext cx="6548744"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213CC9F0-47AC-42B1-84FA-5EC35E91DA13}"/>
              </a:ext>
            </a:extLst>
          </p:cNvPr>
          <p:cNvSpPr/>
          <p:nvPr/>
        </p:nvSpPr>
        <p:spPr bwMode="auto">
          <a:xfrm>
            <a:off x="1716576" y="3601184"/>
            <a:ext cx="6548744"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1:5</a:t>
            </a:r>
          </a:p>
        </p:txBody>
      </p:sp>
      <p:pic>
        <p:nvPicPr>
          <p:cNvPr id="5" name="Picture 4">
            <a:extLst>
              <a:ext uri="{FF2B5EF4-FFF2-40B4-BE49-F238E27FC236}">
                <a16:creationId xmlns:a16="http://schemas.microsoft.com/office/drawing/2014/main" id="{CAE4102F-7503-4128-88A5-4B30774F24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7052" y="2578093"/>
            <a:ext cx="6576021" cy="2079640"/>
          </a:xfrm>
          <a:prstGeom prst="rect">
            <a:avLst/>
          </a:prstGeom>
        </p:spPr>
      </p:pic>
      <p:grpSp>
        <p:nvGrpSpPr>
          <p:cNvPr id="10" name="Group 9">
            <a:extLst>
              <a:ext uri="{FF2B5EF4-FFF2-40B4-BE49-F238E27FC236}">
                <a16:creationId xmlns:a16="http://schemas.microsoft.com/office/drawing/2014/main" id="{9479D886-DDF4-43D3-956B-6190F09B5B2C}"/>
              </a:ext>
            </a:extLst>
          </p:cNvPr>
          <p:cNvGrpSpPr/>
          <p:nvPr/>
        </p:nvGrpSpPr>
        <p:grpSpPr>
          <a:xfrm>
            <a:off x="604347" y="3887900"/>
            <a:ext cx="1006040" cy="435485"/>
            <a:chOff x="604347" y="3887900"/>
            <a:chExt cx="1006040" cy="435485"/>
          </a:xfrm>
        </p:grpSpPr>
        <p:sp>
          <p:nvSpPr>
            <p:cNvPr id="8" name="TextBox 7">
              <a:extLst>
                <a:ext uri="{FF2B5EF4-FFF2-40B4-BE49-F238E27FC236}">
                  <a16:creationId xmlns:a16="http://schemas.microsoft.com/office/drawing/2014/main" id="{93F53B84-FCAD-4397-9F19-D62074155322}"/>
                </a:ext>
              </a:extLst>
            </p:cNvPr>
            <p:cNvSpPr txBox="1"/>
            <p:nvPr/>
          </p:nvSpPr>
          <p:spPr bwMode="auto">
            <a:xfrm>
              <a:off x="604347" y="3890199"/>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solidFill>
                    <a:srgbClr val="046288"/>
                  </a:solidFill>
                  <a:latin typeface="Myriad Pro Semibold" charset="0"/>
                  <a:ea typeface="Myriad Pro Semibold" charset="0"/>
                  <a:cs typeface="Myriad Pro Semibold" charset="0"/>
                </a:rPr>
                <a:t>× 10</a:t>
              </a:r>
            </a:p>
          </p:txBody>
        </p:sp>
        <p:pic>
          <p:nvPicPr>
            <p:cNvPr id="9" name="Picture 8">
              <a:extLst>
                <a:ext uri="{FF2B5EF4-FFF2-40B4-BE49-F238E27FC236}">
                  <a16:creationId xmlns:a16="http://schemas.microsoft.com/office/drawing/2014/main" id="{012F55CE-B3BF-40D6-9729-1FEBF977B5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4647" y="3887900"/>
              <a:ext cx="205740" cy="435485"/>
            </a:xfrm>
            <a:prstGeom prst="rect">
              <a:avLst/>
            </a:prstGeom>
          </p:spPr>
        </p:pic>
      </p:grpSp>
      <p:grpSp>
        <p:nvGrpSpPr>
          <p:cNvPr id="56" name="Group 55">
            <a:extLst>
              <a:ext uri="{FF2B5EF4-FFF2-40B4-BE49-F238E27FC236}">
                <a16:creationId xmlns:a16="http://schemas.microsoft.com/office/drawing/2014/main" id="{9D725D80-2907-462A-B481-5EFD487DFC0B}"/>
              </a:ext>
            </a:extLst>
          </p:cNvPr>
          <p:cNvGrpSpPr/>
          <p:nvPr/>
        </p:nvGrpSpPr>
        <p:grpSpPr>
          <a:xfrm>
            <a:off x="2095461" y="3625056"/>
            <a:ext cx="6279332" cy="542591"/>
            <a:chOff x="2095461" y="3613151"/>
            <a:chExt cx="6279332" cy="542591"/>
          </a:xfrm>
        </p:grpSpPr>
        <p:pic>
          <p:nvPicPr>
            <p:cNvPr id="25" name="Picture 24" descr="A close up of a logo&#10;&#10;Description automatically generated">
              <a:extLst>
                <a:ext uri="{FF2B5EF4-FFF2-40B4-BE49-F238E27FC236}">
                  <a16:creationId xmlns:a16="http://schemas.microsoft.com/office/drawing/2014/main" id="{B24B9F66-47E3-4223-A5B6-D178909B41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5461" y="3613151"/>
              <a:ext cx="457240" cy="542591"/>
            </a:xfrm>
            <a:prstGeom prst="rect">
              <a:avLst/>
            </a:prstGeom>
          </p:spPr>
        </p:pic>
        <p:pic>
          <p:nvPicPr>
            <p:cNvPr id="44" name="Picture 43" descr="A close up of a logo&#10;&#10;Description automatically generated">
              <a:extLst>
                <a:ext uri="{FF2B5EF4-FFF2-40B4-BE49-F238E27FC236}">
                  <a16:creationId xmlns:a16="http://schemas.microsoft.com/office/drawing/2014/main" id="{39F93E97-40E1-46C5-BB8A-84304D5A92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5023" y="3613151"/>
              <a:ext cx="457240" cy="542591"/>
            </a:xfrm>
            <a:prstGeom prst="rect">
              <a:avLst/>
            </a:prstGeom>
          </p:spPr>
        </p:pic>
        <p:pic>
          <p:nvPicPr>
            <p:cNvPr id="45" name="Picture 44" descr="A close up of a logo&#10;&#10;Description automatically generated">
              <a:extLst>
                <a:ext uri="{FF2B5EF4-FFF2-40B4-BE49-F238E27FC236}">
                  <a16:creationId xmlns:a16="http://schemas.microsoft.com/office/drawing/2014/main" id="{C8079C0F-7795-46BC-852E-5647721324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759" y="3613151"/>
              <a:ext cx="457240" cy="542591"/>
            </a:xfrm>
            <a:prstGeom prst="rect">
              <a:avLst/>
            </a:prstGeom>
          </p:spPr>
        </p:pic>
        <p:pic>
          <p:nvPicPr>
            <p:cNvPr id="46" name="Picture 45" descr="A close up of a logo&#10;&#10;Description automatically generated">
              <a:extLst>
                <a:ext uri="{FF2B5EF4-FFF2-40B4-BE49-F238E27FC236}">
                  <a16:creationId xmlns:a16="http://schemas.microsoft.com/office/drawing/2014/main" id="{E37DDA3C-0392-4ECE-A4F0-12764F2548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0768" y="3613151"/>
              <a:ext cx="457240" cy="542591"/>
            </a:xfrm>
            <a:prstGeom prst="rect">
              <a:avLst/>
            </a:prstGeom>
          </p:spPr>
        </p:pic>
        <p:pic>
          <p:nvPicPr>
            <p:cNvPr id="51" name="Picture 50" descr="A close up of a logo&#10;&#10;Description automatically generated">
              <a:extLst>
                <a:ext uri="{FF2B5EF4-FFF2-40B4-BE49-F238E27FC236}">
                  <a16:creationId xmlns:a16="http://schemas.microsoft.com/office/drawing/2014/main" id="{BE92A122-37B0-4BAE-8B7F-667AF11982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2116" y="3613151"/>
              <a:ext cx="457240" cy="542591"/>
            </a:xfrm>
            <a:prstGeom prst="rect">
              <a:avLst/>
            </a:prstGeom>
          </p:spPr>
        </p:pic>
        <p:pic>
          <p:nvPicPr>
            <p:cNvPr id="52" name="Picture 51" descr="A close up of a logo&#10;&#10;Description automatically generated">
              <a:extLst>
                <a:ext uri="{FF2B5EF4-FFF2-40B4-BE49-F238E27FC236}">
                  <a16:creationId xmlns:a16="http://schemas.microsoft.com/office/drawing/2014/main" id="{D77B4EB9-7929-4F92-865C-09440948D5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6339" y="3613151"/>
              <a:ext cx="457240" cy="542591"/>
            </a:xfrm>
            <a:prstGeom prst="rect">
              <a:avLst/>
            </a:prstGeom>
          </p:spPr>
        </p:pic>
        <p:pic>
          <p:nvPicPr>
            <p:cNvPr id="53" name="Picture 52" descr="A close up of a logo&#10;&#10;Description automatically generated">
              <a:extLst>
                <a:ext uri="{FF2B5EF4-FFF2-40B4-BE49-F238E27FC236}">
                  <a16:creationId xmlns:a16="http://schemas.microsoft.com/office/drawing/2014/main" id="{9359276F-8715-4F48-A287-CBA3613311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2248" y="3613151"/>
              <a:ext cx="457240" cy="542591"/>
            </a:xfrm>
            <a:prstGeom prst="rect">
              <a:avLst/>
            </a:prstGeom>
          </p:spPr>
        </p:pic>
        <p:pic>
          <p:nvPicPr>
            <p:cNvPr id="54" name="Picture 53" descr="A close up of a logo&#10;&#10;Description automatically generated">
              <a:extLst>
                <a:ext uri="{FF2B5EF4-FFF2-40B4-BE49-F238E27FC236}">
                  <a16:creationId xmlns:a16="http://schemas.microsoft.com/office/drawing/2014/main" id="{FBE8C00B-E806-4077-9C7A-22D99090B8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3070" y="3613151"/>
              <a:ext cx="457240" cy="542591"/>
            </a:xfrm>
            <a:prstGeom prst="rect">
              <a:avLst/>
            </a:prstGeom>
          </p:spPr>
        </p:pic>
        <p:pic>
          <p:nvPicPr>
            <p:cNvPr id="55" name="Picture 54" descr="A close up of a logo&#10;&#10;Description automatically generated">
              <a:extLst>
                <a:ext uri="{FF2B5EF4-FFF2-40B4-BE49-F238E27FC236}">
                  <a16:creationId xmlns:a16="http://schemas.microsoft.com/office/drawing/2014/main" id="{54793B10-F2B8-4CDB-A526-76A2577748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7553" y="3613151"/>
              <a:ext cx="457240" cy="542591"/>
            </a:xfrm>
            <a:prstGeom prst="rect">
              <a:avLst/>
            </a:prstGeom>
          </p:spPr>
        </p:pic>
      </p:grpSp>
    </p:spTree>
    <p:extLst>
      <p:ext uri="{BB962C8B-B14F-4D97-AF65-F5344CB8AC3E}">
        <p14:creationId xmlns:p14="http://schemas.microsoft.com/office/powerpoint/2010/main" val="10651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xit" presetSubtype="0" fill="hold" grpId="1" nodeType="with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fade">
                                      <p:cBhvr>
                                        <p:cTn id="2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lass door&#10;&#10;Description automatically generated">
            <a:extLst>
              <a:ext uri="{FF2B5EF4-FFF2-40B4-BE49-F238E27FC236}">
                <a16:creationId xmlns:a16="http://schemas.microsoft.com/office/drawing/2014/main" id="{85D257D6-5655-41D3-AC77-16F1DCD25B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5864" y="3022227"/>
            <a:ext cx="6365607" cy="1117994"/>
          </a:xfrm>
          <a:prstGeom prst="rect">
            <a:avLst/>
          </a:prstGeom>
        </p:spPr>
      </p:pic>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1:5</a:t>
            </a:r>
          </a:p>
        </p:txBody>
      </p:sp>
      <p:grpSp>
        <p:nvGrpSpPr>
          <p:cNvPr id="28" name="Group 27">
            <a:extLst>
              <a:ext uri="{FF2B5EF4-FFF2-40B4-BE49-F238E27FC236}">
                <a16:creationId xmlns:a16="http://schemas.microsoft.com/office/drawing/2014/main" id="{6432E213-BF83-435B-B9E6-8FD7312120E0}"/>
              </a:ext>
            </a:extLst>
          </p:cNvPr>
          <p:cNvGrpSpPr/>
          <p:nvPr/>
        </p:nvGrpSpPr>
        <p:grpSpPr>
          <a:xfrm>
            <a:off x="2693839" y="3093908"/>
            <a:ext cx="5061107" cy="430887"/>
            <a:chOff x="2693839" y="2853878"/>
            <a:chExt cx="5061107" cy="430887"/>
          </a:xfrm>
        </p:grpSpPr>
        <p:sp>
          <p:nvSpPr>
            <p:cNvPr id="8" name="TextBox 7">
              <a:extLst>
                <a:ext uri="{FF2B5EF4-FFF2-40B4-BE49-F238E27FC236}">
                  <a16:creationId xmlns:a16="http://schemas.microsoft.com/office/drawing/2014/main" id="{CCD92129-3833-464A-81DD-9148F4C20478}"/>
                </a:ext>
              </a:extLst>
            </p:cNvPr>
            <p:cNvSpPr txBox="1"/>
            <p:nvPr/>
          </p:nvSpPr>
          <p:spPr bwMode="auto">
            <a:xfrm>
              <a:off x="2693839" y="2853878"/>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0</a:t>
              </a:r>
            </a:p>
          </p:txBody>
        </p:sp>
        <p:sp>
          <p:nvSpPr>
            <p:cNvPr id="9" name="TextBox 8">
              <a:extLst>
                <a:ext uri="{FF2B5EF4-FFF2-40B4-BE49-F238E27FC236}">
                  <a16:creationId xmlns:a16="http://schemas.microsoft.com/office/drawing/2014/main" id="{6A2899BC-8BDE-4A65-B580-318F22D9D072}"/>
                </a:ext>
              </a:extLst>
            </p:cNvPr>
            <p:cNvSpPr txBox="1"/>
            <p:nvPr/>
          </p:nvSpPr>
          <p:spPr bwMode="auto">
            <a:xfrm>
              <a:off x="3220191" y="2853878"/>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1</a:t>
              </a:r>
            </a:p>
          </p:txBody>
        </p:sp>
        <p:sp>
          <p:nvSpPr>
            <p:cNvPr id="10" name="TextBox 9">
              <a:extLst>
                <a:ext uri="{FF2B5EF4-FFF2-40B4-BE49-F238E27FC236}">
                  <a16:creationId xmlns:a16="http://schemas.microsoft.com/office/drawing/2014/main" id="{B3A887D0-4990-4A44-A45C-51AC44509D8C}"/>
                </a:ext>
              </a:extLst>
            </p:cNvPr>
            <p:cNvSpPr txBox="1"/>
            <p:nvPr/>
          </p:nvSpPr>
          <p:spPr bwMode="auto">
            <a:xfrm>
              <a:off x="3749218" y="2853878"/>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2</a:t>
              </a:r>
            </a:p>
          </p:txBody>
        </p:sp>
        <p:sp>
          <p:nvSpPr>
            <p:cNvPr id="11" name="TextBox 10">
              <a:extLst>
                <a:ext uri="{FF2B5EF4-FFF2-40B4-BE49-F238E27FC236}">
                  <a16:creationId xmlns:a16="http://schemas.microsoft.com/office/drawing/2014/main" id="{71E974D6-7608-47D5-9B2B-0C0223C18250}"/>
                </a:ext>
              </a:extLst>
            </p:cNvPr>
            <p:cNvSpPr txBox="1"/>
            <p:nvPr/>
          </p:nvSpPr>
          <p:spPr bwMode="auto">
            <a:xfrm>
              <a:off x="4271190" y="2853878"/>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3</a:t>
              </a:r>
            </a:p>
          </p:txBody>
        </p:sp>
        <p:sp>
          <p:nvSpPr>
            <p:cNvPr id="12" name="TextBox 11">
              <a:extLst>
                <a:ext uri="{FF2B5EF4-FFF2-40B4-BE49-F238E27FC236}">
                  <a16:creationId xmlns:a16="http://schemas.microsoft.com/office/drawing/2014/main" id="{98CCB635-E4FC-4453-BDA5-98C93D8048CB}"/>
                </a:ext>
              </a:extLst>
            </p:cNvPr>
            <p:cNvSpPr txBox="1"/>
            <p:nvPr/>
          </p:nvSpPr>
          <p:spPr bwMode="auto">
            <a:xfrm>
              <a:off x="4787734" y="2853878"/>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4</a:t>
              </a:r>
            </a:p>
          </p:txBody>
        </p:sp>
        <p:sp>
          <p:nvSpPr>
            <p:cNvPr id="13" name="TextBox 12">
              <a:extLst>
                <a:ext uri="{FF2B5EF4-FFF2-40B4-BE49-F238E27FC236}">
                  <a16:creationId xmlns:a16="http://schemas.microsoft.com/office/drawing/2014/main" id="{D1296A82-EEC9-44C1-8D43-3F8DE672E6EC}"/>
                </a:ext>
              </a:extLst>
            </p:cNvPr>
            <p:cNvSpPr txBox="1"/>
            <p:nvPr/>
          </p:nvSpPr>
          <p:spPr bwMode="auto">
            <a:xfrm>
              <a:off x="5316034" y="2853878"/>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5</a:t>
              </a:r>
            </a:p>
          </p:txBody>
        </p:sp>
        <p:sp>
          <p:nvSpPr>
            <p:cNvPr id="14" name="TextBox 13">
              <a:extLst>
                <a:ext uri="{FF2B5EF4-FFF2-40B4-BE49-F238E27FC236}">
                  <a16:creationId xmlns:a16="http://schemas.microsoft.com/office/drawing/2014/main" id="{6292F60B-87CE-4643-836E-B20B0EFBD396}"/>
                </a:ext>
              </a:extLst>
            </p:cNvPr>
            <p:cNvSpPr txBox="1"/>
            <p:nvPr/>
          </p:nvSpPr>
          <p:spPr bwMode="auto">
            <a:xfrm>
              <a:off x="5843242" y="2853878"/>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6</a:t>
              </a:r>
            </a:p>
          </p:txBody>
        </p:sp>
        <p:sp>
          <p:nvSpPr>
            <p:cNvPr id="15" name="TextBox 14">
              <a:extLst>
                <a:ext uri="{FF2B5EF4-FFF2-40B4-BE49-F238E27FC236}">
                  <a16:creationId xmlns:a16="http://schemas.microsoft.com/office/drawing/2014/main" id="{72A1EAA1-A2DE-4392-8537-87C7986FF653}"/>
                </a:ext>
              </a:extLst>
            </p:cNvPr>
            <p:cNvSpPr txBox="1"/>
            <p:nvPr/>
          </p:nvSpPr>
          <p:spPr bwMode="auto">
            <a:xfrm>
              <a:off x="6361878" y="2853878"/>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7</a:t>
              </a:r>
            </a:p>
          </p:txBody>
        </p:sp>
        <p:sp>
          <p:nvSpPr>
            <p:cNvPr id="16" name="TextBox 15">
              <a:extLst>
                <a:ext uri="{FF2B5EF4-FFF2-40B4-BE49-F238E27FC236}">
                  <a16:creationId xmlns:a16="http://schemas.microsoft.com/office/drawing/2014/main" id="{2912035A-3AEE-4F0A-A895-D96C56E8701A}"/>
                </a:ext>
              </a:extLst>
            </p:cNvPr>
            <p:cNvSpPr txBox="1"/>
            <p:nvPr/>
          </p:nvSpPr>
          <p:spPr bwMode="auto">
            <a:xfrm>
              <a:off x="6890610" y="2853878"/>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8</a:t>
              </a:r>
            </a:p>
          </p:txBody>
        </p:sp>
        <p:sp>
          <p:nvSpPr>
            <p:cNvPr id="17" name="TextBox 16">
              <a:extLst>
                <a:ext uri="{FF2B5EF4-FFF2-40B4-BE49-F238E27FC236}">
                  <a16:creationId xmlns:a16="http://schemas.microsoft.com/office/drawing/2014/main" id="{88BBB48A-2786-4D48-93D1-37697DA53EA8}"/>
                </a:ext>
              </a:extLst>
            </p:cNvPr>
            <p:cNvSpPr txBox="1"/>
            <p:nvPr/>
          </p:nvSpPr>
          <p:spPr bwMode="auto">
            <a:xfrm>
              <a:off x="7417994" y="2853878"/>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9</a:t>
              </a:r>
            </a:p>
          </p:txBody>
        </p:sp>
      </p:grpSp>
      <p:grpSp>
        <p:nvGrpSpPr>
          <p:cNvPr id="29" name="Group 28">
            <a:extLst>
              <a:ext uri="{FF2B5EF4-FFF2-40B4-BE49-F238E27FC236}">
                <a16:creationId xmlns:a16="http://schemas.microsoft.com/office/drawing/2014/main" id="{7C4F9C6C-D30D-4E6E-8A03-49D631CDEA70}"/>
              </a:ext>
            </a:extLst>
          </p:cNvPr>
          <p:cNvGrpSpPr/>
          <p:nvPr/>
        </p:nvGrpSpPr>
        <p:grpSpPr>
          <a:xfrm>
            <a:off x="2693840" y="3649602"/>
            <a:ext cx="5061106" cy="430887"/>
            <a:chOff x="2693840" y="3409572"/>
            <a:chExt cx="5061106" cy="430887"/>
          </a:xfrm>
        </p:grpSpPr>
        <p:sp>
          <p:nvSpPr>
            <p:cNvPr id="18" name="TextBox 17">
              <a:extLst>
                <a:ext uri="{FF2B5EF4-FFF2-40B4-BE49-F238E27FC236}">
                  <a16:creationId xmlns:a16="http://schemas.microsoft.com/office/drawing/2014/main" id="{7FA16554-4C48-49C6-A4FC-4E12269BE504}"/>
                </a:ext>
              </a:extLst>
            </p:cNvPr>
            <p:cNvSpPr txBox="1"/>
            <p:nvPr/>
          </p:nvSpPr>
          <p:spPr bwMode="auto">
            <a:xfrm>
              <a:off x="2693840" y="3409572"/>
              <a:ext cx="3369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0</a:t>
              </a:r>
            </a:p>
          </p:txBody>
        </p:sp>
        <p:sp>
          <p:nvSpPr>
            <p:cNvPr id="19" name="TextBox 18">
              <a:extLst>
                <a:ext uri="{FF2B5EF4-FFF2-40B4-BE49-F238E27FC236}">
                  <a16:creationId xmlns:a16="http://schemas.microsoft.com/office/drawing/2014/main" id="{3C791F87-3216-4CD8-A64D-C3233F2677FC}"/>
                </a:ext>
              </a:extLst>
            </p:cNvPr>
            <p:cNvSpPr txBox="1"/>
            <p:nvPr/>
          </p:nvSpPr>
          <p:spPr bwMode="auto">
            <a:xfrm>
              <a:off x="3067907" y="3409572"/>
              <a:ext cx="4892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10</a:t>
              </a:r>
            </a:p>
          </p:txBody>
        </p:sp>
        <p:sp>
          <p:nvSpPr>
            <p:cNvPr id="20" name="TextBox 19">
              <a:extLst>
                <a:ext uri="{FF2B5EF4-FFF2-40B4-BE49-F238E27FC236}">
                  <a16:creationId xmlns:a16="http://schemas.microsoft.com/office/drawing/2014/main" id="{E1CDB8A7-7171-49B8-9990-1EEA4F1AABB7}"/>
                </a:ext>
              </a:extLst>
            </p:cNvPr>
            <p:cNvSpPr txBox="1"/>
            <p:nvPr/>
          </p:nvSpPr>
          <p:spPr bwMode="auto">
            <a:xfrm>
              <a:off x="3596934" y="3409572"/>
              <a:ext cx="4892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20</a:t>
              </a:r>
            </a:p>
          </p:txBody>
        </p:sp>
        <p:sp>
          <p:nvSpPr>
            <p:cNvPr id="21" name="TextBox 20">
              <a:extLst>
                <a:ext uri="{FF2B5EF4-FFF2-40B4-BE49-F238E27FC236}">
                  <a16:creationId xmlns:a16="http://schemas.microsoft.com/office/drawing/2014/main" id="{3C1BEE7D-2DC8-4E6F-89C1-F1DCA152D8A8}"/>
                </a:ext>
              </a:extLst>
            </p:cNvPr>
            <p:cNvSpPr txBox="1"/>
            <p:nvPr/>
          </p:nvSpPr>
          <p:spPr bwMode="auto">
            <a:xfrm>
              <a:off x="4118906" y="3409572"/>
              <a:ext cx="4892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30</a:t>
              </a:r>
            </a:p>
          </p:txBody>
        </p:sp>
        <p:sp>
          <p:nvSpPr>
            <p:cNvPr id="22" name="TextBox 21">
              <a:extLst>
                <a:ext uri="{FF2B5EF4-FFF2-40B4-BE49-F238E27FC236}">
                  <a16:creationId xmlns:a16="http://schemas.microsoft.com/office/drawing/2014/main" id="{02F80D40-C47C-49D1-A0CF-23296EC31401}"/>
                </a:ext>
              </a:extLst>
            </p:cNvPr>
            <p:cNvSpPr txBox="1"/>
            <p:nvPr/>
          </p:nvSpPr>
          <p:spPr bwMode="auto">
            <a:xfrm>
              <a:off x="4635450" y="3409572"/>
              <a:ext cx="4892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40</a:t>
              </a:r>
            </a:p>
          </p:txBody>
        </p:sp>
        <p:sp>
          <p:nvSpPr>
            <p:cNvPr id="23" name="TextBox 22">
              <a:extLst>
                <a:ext uri="{FF2B5EF4-FFF2-40B4-BE49-F238E27FC236}">
                  <a16:creationId xmlns:a16="http://schemas.microsoft.com/office/drawing/2014/main" id="{A7AFD932-C532-428C-A170-97D7F240F636}"/>
                </a:ext>
              </a:extLst>
            </p:cNvPr>
            <p:cNvSpPr txBox="1"/>
            <p:nvPr/>
          </p:nvSpPr>
          <p:spPr bwMode="auto">
            <a:xfrm>
              <a:off x="5163750" y="3409572"/>
              <a:ext cx="4892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50</a:t>
              </a:r>
            </a:p>
          </p:txBody>
        </p:sp>
        <p:sp>
          <p:nvSpPr>
            <p:cNvPr id="24" name="TextBox 23">
              <a:extLst>
                <a:ext uri="{FF2B5EF4-FFF2-40B4-BE49-F238E27FC236}">
                  <a16:creationId xmlns:a16="http://schemas.microsoft.com/office/drawing/2014/main" id="{E9B40BB2-2563-4083-A8DD-8D5DFFB540EE}"/>
                </a:ext>
              </a:extLst>
            </p:cNvPr>
            <p:cNvSpPr txBox="1"/>
            <p:nvPr/>
          </p:nvSpPr>
          <p:spPr bwMode="auto">
            <a:xfrm>
              <a:off x="5690958" y="3409572"/>
              <a:ext cx="4892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60</a:t>
              </a:r>
            </a:p>
          </p:txBody>
        </p:sp>
        <p:sp>
          <p:nvSpPr>
            <p:cNvPr id="25" name="TextBox 24">
              <a:extLst>
                <a:ext uri="{FF2B5EF4-FFF2-40B4-BE49-F238E27FC236}">
                  <a16:creationId xmlns:a16="http://schemas.microsoft.com/office/drawing/2014/main" id="{979F2CEC-E9F1-4A6B-8679-7EF40F7B894E}"/>
                </a:ext>
              </a:extLst>
            </p:cNvPr>
            <p:cNvSpPr txBox="1"/>
            <p:nvPr/>
          </p:nvSpPr>
          <p:spPr bwMode="auto">
            <a:xfrm>
              <a:off x="6209594" y="3409572"/>
              <a:ext cx="4892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70</a:t>
              </a:r>
            </a:p>
          </p:txBody>
        </p:sp>
        <p:sp>
          <p:nvSpPr>
            <p:cNvPr id="26" name="TextBox 25">
              <a:extLst>
                <a:ext uri="{FF2B5EF4-FFF2-40B4-BE49-F238E27FC236}">
                  <a16:creationId xmlns:a16="http://schemas.microsoft.com/office/drawing/2014/main" id="{063C5D41-C68A-43C3-973A-3CEFA048D0EA}"/>
                </a:ext>
              </a:extLst>
            </p:cNvPr>
            <p:cNvSpPr txBox="1"/>
            <p:nvPr/>
          </p:nvSpPr>
          <p:spPr bwMode="auto">
            <a:xfrm>
              <a:off x="6738326" y="3409572"/>
              <a:ext cx="4892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80</a:t>
              </a:r>
            </a:p>
          </p:txBody>
        </p:sp>
        <p:sp>
          <p:nvSpPr>
            <p:cNvPr id="27" name="TextBox 26">
              <a:extLst>
                <a:ext uri="{FF2B5EF4-FFF2-40B4-BE49-F238E27FC236}">
                  <a16:creationId xmlns:a16="http://schemas.microsoft.com/office/drawing/2014/main" id="{826683D6-89C3-474F-9348-EE5C0BCB6711}"/>
                </a:ext>
              </a:extLst>
            </p:cNvPr>
            <p:cNvSpPr txBox="1"/>
            <p:nvPr/>
          </p:nvSpPr>
          <p:spPr bwMode="auto">
            <a:xfrm>
              <a:off x="7265710" y="3409572"/>
              <a:ext cx="4892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90</a:t>
              </a:r>
            </a:p>
          </p:txBody>
        </p:sp>
      </p:grpSp>
      <p:grpSp>
        <p:nvGrpSpPr>
          <p:cNvPr id="36" name="Group 35">
            <a:extLst>
              <a:ext uri="{FF2B5EF4-FFF2-40B4-BE49-F238E27FC236}">
                <a16:creationId xmlns:a16="http://schemas.microsoft.com/office/drawing/2014/main" id="{7AEA641C-94CD-42E1-B4A5-E03CA51235EF}"/>
              </a:ext>
            </a:extLst>
          </p:cNvPr>
          <p:cNvGrpSpPr/>
          <p:nvPr/>
        </p:nvGrpSpPr>
        <p:grpSpPr>
          <a:xfrm>
            <a:off x="1523541" y="3343069"/>
            <a:ext cx="853592" cy="430887"/>
            <a:chOff x="1523541" y="3103039"/>
            <a:chExt cx="853592" cy="430887"/>
          </a:xfrm>
        </p:grpSpPr>
        <p:sp>
          <p:nvSpPr>
            <p:cNvPr id="30" name="TextBox 29">
              <a:extLst>
                <a:ext uri="{FF2B5EF4-FFF2-40B4-BE49-F238E27FC236}">
                  <a16:creationId xmlns:a16="http://schemas.microsoft.com/office/drawing/2014/main" id="{2C2A9821-3A4F-4DCD-BF08-C37B56D5C984}"/>
                </a:ext>
              </a:extLst>
            </p:cNvPr>
            <p:cNvSpPr txBox="1"/>
            <p:nvPr/>
          </p:nvSpPr>
          <p:spPr bwMode="auto">
            <a:xfrm>
              <a:off x="1523541" y="3103039"/>
              <a:ext cx="7857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b="1" dirty="0">
                  <a:latin typeface="Myriad Pro Semibold" charset="0"/>
                  <a:ea typeface="Myriad Pro Semibold" charset="0"/>
                  <a:cs typeface="Myriad Pro Semibold" charset="0"/>
                </a:rPr>
                <a:t>× 10</a:t>
              </a:r>
            </a:p>
          </p:txBody>
        </p:sp>
        <p:cxnSp>
          <p:nvCxnSpPr>
            <p:cNvPr id="34" name="Straight Arrow Connector 33">
              <a:extLst>
                <a:ext uri="{FF2B5EF4-FFF2-40B4-BE49-F238E27FC236}">
                  <a16:creationId xmlns:a16="http://schemas.microsoft.com/office/drawing/2014/main" id="{00E40A09-DC02-49D4-B146-5E70C31BCDC8}"/>
                </a:ext>
              </a:extLst>
            </p:cNvPr>
            <p:cNvCxnSpPr/>
            <p:nvPr/>
          </p:nvCxnSpPr>
          <p:spPr bwMode="auto">
            <a:xfrm>
              <a:off x="2377133" y="3134935"/>
              <a:ext cx="0" cy="382171"/>
            </a:xfrm>
            <a:prstGeom prst="straightConnector1">
              <a:avLst/>
            </a:prstGeom>
            <a:noFill/>
            <a:ln w="28575" cap="flat" cmpd="sng" algn="ctr">
              <a:solidFill>
                <a:schemeClr val="tx1"/>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80698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1:6</a:t>
            </a:r>
          </a:p>
        </p:txBody>
      </p:sp>
      <p:pic>
        <p:nvPicPr>
          <p:cNvPr id="6" name="Picture 5" descr="A picture containing toiletry, cosmetic, pallette&#10;&#10;Description automatically generated">
            <a:extLst>
              <a:ext uri="{FF2B5EF4-FFF2-40B4-BE49-F238E27FC236}">
                <a16:creationId xmlns:a16="http://schemas.microsoft.com/office/drawing/2014/main" id="{F851A6BB-18BD-41F3-9E42-5DD5B2E2AC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9467" y="2809733"/>
            <a:ext cx="556321" cy="1909683"/>
          </a:xfrm>
          <a:prstGeom prst="rect">
            <a:avLst/>
          </a:prstGeom>
        </p:spPr>
      </p:pic>
      <p:pic>
        <p:nvPicPr>
          <p:cNvPr id="7" name="Picture 6" descr="A picture containing toiletry, cosmetic, pallette&#10;&#10;Description automatically generated">
            <a:extLst>
              <a:ext uri="{FF2B5EF4-FFF2-40B4-BE49-F238E27FC236}">
                <a16:creationId xmlns:a16="http://schemas.microsoft.com/office/drawing/2014/main" id="{0673A75F-06EB-4FD0-A918-149C22071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3772" y="2809733"/>
            <a:ext cx="556321" cy="1909683"/>
          </a:xfrm>
          <a:prstGeom prst="rect">
            <a:avLst/>
          </a:prstGeom>
        </p:spPr>
      </p:pic>
      <p:pic>
        <p:nvPicPr>
          <p:cNvPr id="8" name="Picture 7" descr="A picture containing toiletry, cosmetic, pallette&#10;&#10;Description automatically generated">
            <a:extLst>
              <a:ext uri="{FF2B5EF4-FFF2-40B4-BE49-F238E27FC236}">
                <a16:creationId xmlns:a16="http://schemas.microsoft.com/office/drawing/2014/main" id="{854FF2EF-88FC-4F1F-927D-C171469E23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8077" y="2809733"/>
            <a:ext cx="556321" cy="1909683"/>
          </a:xfrm>
          <a:prstGeom prst="rect">
            <a:avLst/>
          </a:prstGeom>
        </p:spPr>
      </p:pic>
      <p:pic>
        <p:nvPicPr>
          <p:cNvPr id="9" name="Picture 8" descr="A picture containing toiletry, cosmetic, pallette&#10;&#10;Description automatically generated">
            <a:extLst>
              <a:ext uri="{FF2B5EF4-FFF2-40B4-BE49-F238E27FC236}">
                <a16:creationId xmlns:a16="http://schemas.microsoft.com/office/drawing/2014/main" id="{0A0E1F38-C0F3-498C-83D4-C8FAC158F4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2382" y="2809733"/>
            <a:ext cx="556321" cy="1909683"/>
          </a:xfrm>
          <a:prstGeom prst="rect">
            <a:avLst/>
          </a:prstGeom>
        </p:spPr>
      </p:pic>
      <p:pic>
        <p:nvPicPr>
          <p:cNvPr id="10" name="Picture 9" descr="A picture containing toiletry, cosmetic, pallette&#10;&#10;Description automatically generated">
            <a:extLst>
              <a:ext uri="{FF2B5EF4-FFF2-40B4-BE49-F238E27FC236}">
                <a16:creationId xmlns:a16="http://schemas.microsoft.com/office/drawing/2014/main" id="{C5055F92-D0EF-4EE0-9D78-A0E796EDCF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6687" y="2809733"/>
            <a:ext cx="556321" cy="1909683"/>
          </a:xfrm>
          <a:prstGeom prst="rect">
            <a:avLst/>
          </a:prstGeom>
        </p:spPr>
      </p:pic>
      <p:pic>
        <p:nvPicPr>
          <p:cNvPr id="11" name="Picture 10" descr="A picture containing toiletry, cosmetic, pallette&#10;&#10;Description automatically generated">
            <a:extLst>
              <a:ext uri="{FF2B5EF4-FFF2-40B4-BE49-F238E27FC236}">
                <a16:creationId xmlns:a16="http://schemas.microsoft.com/office/drawing/2014/main" id="{C75594AC-891C-486D-91CE-BDCF3ED8F9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0992" y="2809733"/>
            <a:ext cx="556321" cy="1909683"/>
          </a:xfrm>
          <a:prstGeom prst="rect">
            <a:avLst/>
          </a:prstGeom>
        </p:spPr>
      </p:pic>
      <p:pic>
        <p:nvPicPr>
          <p:cNvPr id="12" name="Picture 11" descr="A picture containing toiletry, cosmetic, pallette&#10;&#10;Description automatically generated">
            <a:extLst>
              <a:ext uri="{FF2B5EF4-FFF2-40B4-BE49-F238E27FC236}">
                <a16:creationId xmlns:a16="http://schemas.microsoft.com/office/drawing/2014/main" id="{9774F2E7-F82D-46FE-83CD-D08D10F7EF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5297" y="2809733"/>
            <a:ext cx="556321" cy="1909683"/>
          </a:xfrm>
          <a:prstGeom prst="rect">
            <a:avLst/>
          </a:prstGeom>
        </p:spPr>
      </p:pic>
      <p:pic>
        <p:nvPicPr>
          <p:cNvPr id="13" name="Picture 12" descr="A picture containing toiletry, cosmetic, pallette&#10;&#10;Description automatically generated">
            <a:extLst>
              <a:ext uri="{FF2B5EF4-FFF2-40B4-BE49-F238E27FC236}">
                <a16:creationId xmlns:a16="http://schemas.microsoft.com/office/drawing/2014/main" id="{EF86A466-79A4-428E-A954-8103923624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9602" y="2809733"/>
            <a:ext cx="556321" cy="1909683"/>
          </a:xfrm>
          <a:prstGeom prst="rect">
            <a:avLst/>
          </a:prstGeom>
        </p:spPr>
      </p:pic>
      <p:pic>
        <p:nvPicPr>
          <p:cNvPr id="14" name="Picture 13" descr="A picture containing toiletry, cosmetic, pallette&#10;&#10;Description automatically generated">
            <a:extLst>
              <a:ext uri="{FF2B5EF4-FFF2-40B4-BE49-F238E27FC236}">
                <a16:creationId xmlns:a16="http://schemas.microsoft.com/office/drawing/2014/main" id="{62BCD6B8-4081-4656-BFD7-0F014F4A4C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3907" y="2809733"/>
            <a:ext cx="556321" cy="1909683"/>
          </a:xfrm>
          <a:prstGeom prst="rect">
            <a:avLst/>
          </a:prstGeom>
        </p:spPr>
      </p:pic>
      <p:pic>
        <p:nvPicPr>
          <p:cNvPr id="15" name="Picture 14" descr="A picture containing toiletry, cosmetic, pallette&#10;&#10;Description automatically generated">
            <a:extLst>
              <a:ext uri="{FF2B5EF4-FFF2-40B4-BE49-F238E27FC236}">
                <a16:creationId xmlns:a16="http://schemas.microsoft.com/office/drawing/2014/main" id="{1803FAEE-7AD1-4236-B063-4AD1EA3959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212" y="2809733"/>
            <a:ext cx="556321" cy="1909683"/>
          </a:xfrm>
          <a:prstGeom prst="rect">
            <a:avLst/>
          </a:prstGeom>
        </p:spPr>
      </p:pic>
      <p:sp>
        <p:nvSpPr>
          <p:cNvPr id="17" name="TextBox 16">
            <a:extLst>
              <a:ext uri="{FF2B5EF4-FFF2-40B4-BE49-F238E27FC236}">
                <a16:creationId xmlns:a16="http://schemas.microsoft.com/office/drawing/2014/main" id="{CF4B2283-9E3E-42CB-814B-9E2876F682C5}"/>
              </a:ext>
            </a:extLst>
          </p:cNvPr>
          <p:cNvSpPr txBox="1"/>
          <p:nvPr/>
        </p:nvSpPr>
        <p:spPr bwMode="auto">
          <a:xfrm>
            <a:off x="3321029" y="1176178"/>
            <a:ext cx="17812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  ×  10  =</a:t>
            </a:r>
            <a:endParaRPr lang="en-GB" sz="2400" dirty="0">
              <a:solidFill>
                <a:srgbClr val="C00000"/>
              </a:solidFill>
              <a:latin typeface="Myriad Pro Semibold" charset="0"/>
              <a:ea typeface="Myriad Pro Semibold" charset="0"/>
              <a:cs typeface="Myriad Pro Semibold" charset="0"/>
            </a:endParaRPr>
          </a:p>
        </p:txBody>
      </p:sp>
      <p:sp>
        <p:nvSpPr>
          <p:cNvPr id="18" name="Rectangle 17">
            <a:extLst>
              <a:ext uri="{FF2B5EF4-FFF2-40B4-BE49-F238E27FC236}">
                <a16:creationId xmlns:a16="http://schemas.microsoft.com/office/drawing/2014/main" id="{A5E9D7F5-E036-463B-9386-3208742F8510}"/>
              </a:ext>
            </a:extLst>
          </p:cNvPr>
          <p:cNvSpPr/>
          <p:nvPr/>
        </p:nvSpPr>
        <p:spPr bwMode="auto">
          <a:xfrm>
            <a:off x="5193149" y="1176178"/>
            <a:ext cx="587863"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TextBox 18">
            <a:extLst>
              <a:ext uri="{FF2B5EF4-FFF2-40B4-BE49-F238E27FC236}">
                <a16:creationId xmlns:a16="http://schemas.microsoft.com/office/drawing/2014/main" id="{283D45A4-01E3-4A2D-9652-28A8753B1ACF}"/>
              </a:ext>
            </a:extLst>
          </p:cNvPr>
          <p:cNvSpPr txBox="1"/>
          <p:nvPr/>
        </p:nvSpPr>
        <p:spPr bwMode="auto">
          <a:xfrm>
            <a:off x="5127301" y="1176177"/>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120</a:t>
            </a:r>
          </a:p>
        </p:txBody>
      </p:sp>
    </p:spTree>
    <p:extLst>
      <p:ext uri="{BB962C8B-B14F-4D97-AF65-F5344CB8AC3E}">
        <p14:creationId xmlns:p14="http://schemas.microsoft.com/office/powerpoint/2010/main" val="91119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1:7</a:t>
            </a:r>
          </a:p>
        </p:txBody>
      </p:sp>
      <p:sp>
        <p:nvSpPr>
          <p:cNvPr id="3" name="TextBox 2">
            <a:extLst>
              <a:ext uri="{FF2B5EF4-FFF2-40B4-BE49-F238E27FC236}">
                <a16:creationId xmlns:a16="http://schemas.microsoft.com/office/drawing/2014/main" id="{1AD5A3AF-76DD-4D30-B663-884B9688D0D3}"/>
              </a:ext>
            </a:extLst>
          </p:cNvPr>
          <p:cNvSpPr txBox="1"/>
          <p:nvPr/>
        </p:nvSpPr>
        <p:spPr bwMode="auto">
          <a:xfrm>
            <a:off x="3321029" y="1176178"/>
            <a:ext cx="17812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  ×  10  =</a:t>
            </a:r>
            <a:endParaRPr lang="en-GB" sz="2400" dirty="0">
              <a:solidFill>
                <a:srgbClr val="C00000"/>
              </a:solidFill>
              <a:latin typeface="Myriad Pro Semibold" charset="0"/>
              <a:ea typeface="Myriad Pro Semibold" charset="0"/>
              <a:cs typeface="Myriad Pro Semibold" charset="0"/>
            </a:endParaRPr>
          </a:p>
        </p:txBody>
      </p:sp>
      <p:sp>
        <p:nvSpPr>
          <p:cNvPr id="4" name="Rectangle 3">
            <a:extLst>
              <a:ext uri="{FF2B5EF4-FFF2-40B4-BE49-F238E27FC236}">
                <a16:creationId xmlns:a16="http://schemas.microsoft.com/office/drawing/2014/main" id="{124C498A-3273-49A6-A7D5-1A8545FFEEED}"/>
              </a:ext>
            </a:extLst>
          </p:cNvPr>
          <p:cNvSpPr/>
          <p:nvPr/>
        </p:nvSpPr>
        <p:spPr bwMode="auto">
          <a:xfrm>
            <a:off x="5193149" y="1176178"/>
            <a:ext cx="587863"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 name="TextBox 4">
            <a:extLst>
              <a:ext uri="{FF2B5EF4-FFF2-40B4-BE49-F238E27FC236}">
                <a16:creationId xmlns:a16="http://schemas.microsoft.com/office/drawing/2014/main" id="{884A2447-0A6B-40BB-88EC-FE3846FDE01A}"/>
              </a:ext>
            </a:extLst>
          </p:cNvPr>
          <p:cNvSpPr txBox="1"/>
          <p:nvPr/>
        </p:nvSpPr>
        <p:spPr bwMode="auto">
          <a:xfrm>
            <a:off x="5127301" y="1176177"/>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120</a:t>
            </a:r>
          </a:p>
        </p:txBody>
      </p:sp>
      <p:graphicFrame>
        <p:nvGraphicFramePr>
          <p:cNvPr id="10" name="Table 9">
            <a:extLst>
              <a:ext uri="{FF2B5EF4-FFF2-40B4-BE49-F238E27FC236}">
                <a16:creationId xmlns:a16="http://schemas.microsoft.com/office/drawing/2014/main" id="{9251CACF-DA8D-48B8-8150-5D40E7B5F6D1}"/>
              </a:ext>
            </a:extLst>
          </p:cNvPr>
          <p:cNvGraphicFramePr>
            <a:graphicFrameLocks noGrp="1"/>
          </p:cNvGraphicFramePr>
          <p:nvPr>
            <p:extLst>
              <p:ext uri="{D42A27DB-BD31-4B8C-83A1-F6EECF244321}">
                <p14:modId xmlns:p14="http://schemas.microsoft.com/office/powerpoint/2010/main" val="4061744899"/>
              </p:ext>
            </p:extLst>
          </p:nvPr>
        </p:nvGraphicFramePr>
        <p:xfrm>
          <a:off x="171450" y="2986974"/>
          <a:ext cx="6096000" cy="1368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846890546"/>
                    </a:ext>
                  </a:extLst>
                </a:gridCol>
                <a:gridCol w="1524000">
                  <a:extLst>
                    <a:ext uri="{9D8B030D-6E8A-4147-A177-3AD203B41FA5}">
                      <a16:colId xmlns:a16="http://schemas.microsoft.com/office/drawing/2014/main" val="2446164809"/>
                    </a:ext>
                  </a:extLst>
                </a:gridCol>
                <a:gridCol w="1524000">
                  <a:extLst>
                    <a:ext uri="{9D8B030D-6E8A-4147-A177-3AD203B41FA5}">
                      <a16:colId xmlns:a16="http://schemas.microsoft.com/office/drawing/2014/main" val="466482999"/>
                    </a:ext>
                  </a:extLst>
                </a:gridCol>
                <a:gridCol w="1524000">
                  <a:extLst>
                    <a:ext uri="{9D8B030D-6E8A-4147-A177-3AD203B41FA5}">
                      <a16:colId xmlns:a16="http://schemas.microsoft.com/office/drawing/2014/main" val="844453134"/>
                    </a:ext>
                  </a:extLst>
                </a:gridCol>
              </a:tblGrid>
              <a:tr h="684000">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488758"/>
                  </a:ext>
                </a:extLst>
              </a:tr>
              <a:tr h="684000">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5222465"/>
                  </a:ext>
                </a:extLst>
              </a:tr>
            </a:tbl>
          </a:graphicData>
        </a:graphic>
      </p:graphicFrame>
      <p:sp>
        <p:nvSpPr>
          <p:cNvPr id="11" name="TextBox 10">
            <a:extLst>
              <a:ext uri="{FF2B5EF4-FFF2-40B4-BE49-F238E27FC236}">
                <a16:creationId xmlns:a16="http://schemas.microsoft.com/office/drawing/2014/main" id="{2BD75C03-40A7-4EA8-AB10-317BFBA39002}"/>
              </a:ext>
            </a:extLst>
          </p:cNvPr>
          <p:cNvSpPr txBox="1"/>
          <p:nvPr/>
        </p:nvSpPr>
        <p:spPr bwMode="auto">
          <a:xfrm>
            <a:off x="5329761" y="3100729"/>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chemeClr val="bg1">
                    <a:lumMod val="65000"/>
                  </a:schemeClr>
                </a:solidFill>
                <a:latin typeface="Myriad Pro Semibold" charset="0"/>
                <a:ea typeface="Myriad Pro Semibold" charset="0"/>
                <a:cs typeface="Myriad Pro Semibold" charset="0"/>
              </a:rPr>
              <a:t>2</a:t>
            </a:r>
          </a:p>
        </p:txBody>
      </p:sp>
      <p:grpSp>
        <p:nvGrpSpPr>
          <p:cNvPr id="12" name="Group 11">
            <a:extLst>
              <a:ext uri="{FF2B5EF4-FFF2-40B4-BE49-F238E27FC236}">
                <a16:creationId xmlns:a16="http://schemas.microsoft.com/office/drawing/2014/main" id="{B8A2B5F4-70A6-46F8-83F0-C99CF3A767ED}"/>
              </a:ext>
            </a:extLst>
          </p:cNvPr>
          <p:cNvGrpSpPr/>
          <p:nvPr/>
        </p:nvGrpSpPr>
        <p:grpSpPr>
          <a:xfrm>
            <a:off x="989502" y="4496363"/>
            <a:ext cx="4477848" cy="1090395"/>
            <a:chOff x="2330449" y="5124476"/>
            <a:chExt cx="4477848" cy="1090395"/>
          </a:xfrm>
        </p:grpSpPr>
        <p:grpSp>
          <p:nvGrpSpPr>
            <p:cNvPr id="13" name="Group 12">
              <a:extLst>
                <a:ext uri="{FF2B5EF4-FFF2-40B4-BE49-F238E27FC236}">
                  <a16:creationId xmlns:a16="http://schemas.microsoft.com/office/drawing/2014/main" id="{F0C7C53F-B70E-4BE0-94F7-D23A54CF6E2D}"/>
                </a:ext>
              </a:extLst>
            </p:cNvPr>
            <p:cNvGrpSpPr/>
            <p:nvPr/>
          </p:nvGrpSpPr>
          <p:grpSpPr>
            <a:xfrm>
              <a:off x="5380048" y="5124476"/>
              <a:ext cx="1428249" cy="1090395"/>
              <a:chOff x="5380048" y="5124476"/>
              <a:chExt cx="1428249" cy="1090395"/>
            </a:xfrm>
          </p:grpSpPr>
          <p:sp>
            <p:nvSpPr>
              <p:cNvPr id="20" name="TextBox 19">
                <a:extLst>
                  <a:ext uri="{FF2B5EF4-FFF2-40B4-BE49-F238E27FC236}">
                    <a16:creationId xmlns:a16="http://schemas.microsoft.com/office/drawing/2014/main" id="{15CC715A-26D8-45E0-92C8-662044778FAF}"/>
                  </a:ext>
                </a:extLst>
              </p:cNvPr>
              <p:cNvSpPr txBox="1"/>
              <p:nvPr/>
            </p:nvSpPr>
            <p:spPr bwMode="auto">
              <a:xfrm>
                <a:off x="5472848" y="5445430"/>
                <a:ext cx="124264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46288"/>
                    </a:solidFill>
                    <a:latin typeface="Myriad Pro Semibold" charset="0"/>
                    <a:ea typeface="Myriad Pro Semibold" charset="0"/>
                    <a:cs typeface="Myriad Pro Semibold" charset="0"/>
                  </a:rPr>
                  <a:t>10 times</a:t>
                </a:r>
                <a:br>
                  <a:rPr lang="en-GB" sz="2200" dirty="0">
                    <a:solidFill>
                      <a:srgbClr val="046288"/>
                    </a:solidFill>
                    <a:latin typeface="Myriad Pro Semibold" charset="0"/>
                    <a:ea typeface="Myriad Pro Semibold" charset="0"/>
                    <a:cs typeface="Myriad Pro Semibold" charset="0"/>
                  </a:rPr>
                </a:br>
                <a:r>
                  <a:rPr lang="en-GB" sz="2200" dirty="0">
                    <a:solidFill>
                      <a:srgbClr val="046288"/>
                    </a:solidFill>
                    <a:latin typeface="Myriad Pro Semibold" charset="0"/>
                    <a:ea typeface="Myriad Pro Semibold" charset="0"/>
                    <a:cs typeface="Myriad Pro Semibold" charset="0"/>
                  </a:rPr>
                  <a:t>the size</a:t>
                </a:r>
              </a:p>
            </p:txBody>
          </p:sp>
          <p:pic>
            <p:nvPicPr>
              <p:cNvPr id="21" name="Picture 20" descr="A close up of a logo&#10;&#10;Description automatically generated">
                <a:extLst>
                  <a:ext uri="{FF2B5EF4-FFF2-40B4-BE49-F238E27FC236}">
                    <a16:creationId xmlns:a16="http://schemas.microsoft.com/office/drawing/2014/main" id="{8D292EF3-9F7C-493F-B355-B84871D93A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0048" y="5124476"/>
                <a:ext cx="1428249" cy="320954"/>
              </a:xfrm>
              <a:prstGeom prst="rect">
                <a:avLst/>
              </a:prstGeom>
            </p:spPr>
          </p:pic>
        </p:grpSp>
        <p:grpSp>
          <p:nvGrpSpPr>
            <p:cNvPr id="14" name="Group 13">
              <a:extLst>
                <a:ext uri="{FF2B5EF4-FFF2-40B4-BE49-F238E27FC236}">
                  <a16:creationId xmlns:a16="http://schemas.microsoft.com/office/drawing/2014/main" id="{95D6DDCD-9976-4EAD-9849-FAB206B02341}"/>
                </a:ext>
              </a:extLst>
            </p:cNvPr>
            <p:cNvGrpSpPr/>
            <p:nvPr/>
          </p:nvGrpSpPr>
          <p:grpSpPr>
            <a:xfrm>
              <a:off x="3855584" y="5124476"/>
              <a:ext cx="1428249" cy="1090395"/>
              <a:chOff x="5380048" y="5124476"/>
              <a:chExt cx="1428249" cy="1090395"/>
            </a:xfrm>
          </p:grpSpPr>
          <p:sp>
            <p:nvSpPr>
              <p:cNvPr id="18" name="TextBox 17">
                <a:extLst>
                  <a:ext uri="{FF2B5EF4-FFF2-40B4-BE49-F238E27FC236}">
                    <a16:creationId xmlns:a16="http://schemas.microsoft.com/office/drawing/2014/main" id="{976583C2-51A4-4418-80C9-00641EE36F6D}"/>
                  </a:ext>
                </a:extLst>
              </p:cNvPr>
              <p:cNvSpPr txBox="1"/>
              <p:nvPr/>
            </p:nvSpPr>
            <p:spPr bwMode="auto">
              <a:xfrm>
                <a:off x="5472848" y="5445430"/>
                <a:ext cx="124264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46288"/>
                    </a:solidFill>
                    <a:latin typeface="Myriad Pro Semibold" charset="0"/>
                    <a:ea typeface="Myriad Pro Semibold" charset="0"/>
                    <a:cs typeface="Myriad Pro Semibold" charset="0"/>
                  </a:rPr>
                  <a:t>10 times</a:t>
                </a:r>
                <a:br>
                  <a:rPr lang="en-GB" sz="2200" dirty="0">
                    <a:solidFill>
                      <a:srgbClr val="046288"/>
                    </a:solidFill>
                    <a:latin typeface="Myriad Pro Semibold" charset="0"/>
                    <a:ea typeface="Myriad Pro Semibold" charset="0"/>
                    <a:cs typeface="Myriad Pro Semibold" charset="0"/>
                  </a:rPr>
                </a:br>
                <a:r>
                  <a:rPr lang="en-GB" sz="2200" dirty="0">
                    <a:solidFill>
                      <a:srgbClr val="046288"/>
                    </a:solidFill>
                    <a:latin typeface="Myriad Pro Semibold" charset="0"/>
                    <a:ea typeface="Myriad Pro Semibold" charset="0"/>
                    <a:cs typeface="Myriad Pro Semibold" charset="0"/>
                  </a:rPr>
                  <a:t>the size</a:t>
                </a:r>
              </a:p>
            </p:txBody>
          </p:sp>
          <p:pic>
            <p:nvPicPr>
              <p:cNvPr id="19" name="Picture 18" descr="A close up of a logo&#10;&#10;Description automatically generated">
                <a:extLst>
                  <a:ext uri="{FF2B5EF4-FFF2-40B4-BE49-F238E27FC236}">
                    <a16:creationId xmlns:a16="http://schemas.microsoft.com/office/drawing/2014/main" id="{D5A1A302-1788-4B26-97F8-3555C2A00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0048" y="5124476"/>
                <a:ext cx="1428249" cy="320954"/>
              </a:xfrm>
              <a:prstGeom prst="rect">
                <a:avLst/>
              </a:prstGeom>
            </p:spPr>
          </p:pic>
        </p:grpSp>
        <p:grpSp>
          <p:nvGrpSpPr>
            <p:cNvPr id="15" name="Group 14">
              <a:extLst>
                <a:ext uri="{FF2B5EF4-FFF2-40B4-BE49-F238E27FC236}">
                  <a16:creationId xmlns:a16="http://schemas.microsoft.com/office/drawing/2014/main" id="{D45688E5-E46A-4988-8180-31171C474B26}"/>
                </a:ext>
              </a:extLst>
            </p:cNvPr>
            <p:cNvGrpSpPr/>
            <p:nvPr/>
          </p:nvGrpSpPr>
          <p:grpSpPr>
            <a:xfrm>
              <a:off x="2330449" y="5124476"/>
              <a:ext cx="1428249" cy="1090395"/>
              <a:chOff x="5380048" y="5124476"/>
              <a:chExt cx="1428249" cy="1090395"/>
            </a:xfrm>
          </p:grpSpPr>
          <p:sp>
            <p:nvSpPr>
              <p:cNvPr id="16" name="TextBox 15">
                <a:extLst>
                  <a:ext uri="{FF2B5EF4-FFF2-40B4-BE49-F238E27FC236}">
                    <a16:creationId xmlns:a16="http://schemas.microsoft.com/office/drawing/2014/main" id="{1EDDD1D1-66DA-4692-BC51-82A8FD5CC59C}"/>
                  </a:ext>
                </a:extLst>
              </p:cNvPr>
              <p:cNvSpPr txBox="1"/>
              <p:nvPr/>
            </p:nvSpPr>
            <p:spPr bwMode="auto">
              <a:xfrm>
                <a:off x="5472848" y="5445430"/>
                <a:ext cx="124264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46288"/>
                    </a:solidFill>
                    <a:latin typeface="Myriad Pro Semibold" charset="0"/>
                    <a:ea typeface="Myriad Pro Semibold" charset="0"/>
                    <a:cs typeface="Myriad Pro Semibold" charset="0"/>
                  </a:rPr>
                  <a:t>10 times</a:t>
                </a:r>
                <a:br>
                  <a:rPr lang="en-GB" sz="2200" dirty="0">
                    <a:solidFill>
                      <a:srgbClr val="046288"/>
                    </a:solidFill>
                    <a:latin typeface="Myriad Pro Semibold" charset="0"/>
                    <a:ea typeface="Myriad Pro Semibold" charset="0"/>
                    <a:cs typeface="Myriad Pro Semibold" charset="0"/>
                  </a:rPr>
                </a:br>
                <a:r>
                  <a:rPr lang="en-GB" sz="2200" dirty="0">
                    <a:solidFill>
                      <a:srgbClr val="046288"/>
                    </a:solidFill>
                    <a:latin typeface="Myriad Pro Semibold" charset="0"/>
                    <a:ea typeface="Myriad Pro Semibold" charset="0"/>
                    <a:cs typeface="Myriad Pro Semibold" charset="0"/>
                  </a:rPr>
                  <a:t>the size</a:t>
                </a:r>
              </a:p>
            </p:txBody>
          </p:sp>
          <p:pic>
            <p:nvPicPr>
              <p:cNvPr id="17" name="Picture 16" descr="A close up of a logo&#10;&#10;Description automatically generated">
                <a:extLst>
                  <a:ext uri="{FF2B5EF4-FFF2-40B4-BE49-F238E27FC236}">
                    <a16:creationId xmlns:a16="http://schemas.microsoft.com/office/drawing/2014/main" id="{4DA59A1D-7C3B-4E8F-9006-3BB73D45EE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0048" y="5124476"/>
                <a:ext cx="1428249" cy="320954"/>
              </a:xfrm>
              <a:prstGeom prst="rect">
                <a:avLst/>
              </a:prstGeom>
            </p:spPr>
          </p:pic>
        </p:grpSp>
      </p:grpSp>
      <p:sp>
        <p:nvSpPr>
          <p:cNvPr id="22" name="TextBox 21">
            <a:extLst>
              <a:ext uri="{FF2B5EF4-FFF2-40B4-BE49-F238E27FC236}">
                <a16:creationId xmlns:a16="http://schemas.microsoft.com/office/drawing/2014/main" id="{EFB56122-88AD-4CD8-9492-F12DD7A12C40}"/>
              </a:ext>
            </a:extLst>
          </p:cNvPr>
          <p:cNvSpPr txBox="1"/>
          <p:nvPr/>
        </p:nvSpPr>
        <p:spPr bwMode="auto">
          <a:xfrm>
            <a:off x="5329761" y="3100729"/>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23" name="TextBox 22">
            <a:extLst>
              <a:ext uri="{FF2B5EF4-FFF2-40B4-BE49-F238E27FC236}">
                <a16:creationId xmlns:a16="http://schemas.microsoft.com/office/drawing/2014/main" id="{8D4B1294-8E1D-48B7-BB48-971E0818851B}"/>
              </a:ext>
            </a:extLst>
          </p:cNvPr>
          <p:cNvSpPr txBox="1"/>
          <p:nvPr/>
        </p:nvSpPr>
        <p:spPr bwMode="auto">
          <a:xfrm>
            <a:off x="3805761" y="3782141"/>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24" name="TextBox 23">
            <a:extLst>
              <a:ext uri="{FF2B5EF4-FFF2-40B4-BE49-F238E27FC236}">
                <a16:creationId xmlns:a16="http://schemas.microsoft.com/office/drawing/2014/main" id="{0DCC4169-E3D9-484D-833E-DC5C01219D8F}"/>
              </a:ext>
            </a:extLst>
          </p:cNvPr>
          <p:cNvSpPr txBox="1"/>
          <p:nvPr/>
        </p:nvSpPr>
        <p:spPr bwMode="auto">
          <a:xfrm>
            <a:off x="6884030" y="3870325"/>
            <a:ext cx="21332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i="1" dirty="0">
                <a:latin typeface="Myriad Pro Semibold" charset="0"/>
                <a:ea typeface="Myriad Pro Semibold" charset="0"/>
                <a:cs typeface="Myriad Pro Semibold" charset="0"/>
              </a:rPr>
              <a:t>Think of ‘12’ and</a:t>
            </a:r>
            <a:br>
              <a:rPr lang="en-GB" sz="2000" i="1" dirty="0">
                <a:latin typeface="Myriad Pro Semibold" charset="0"/>
                <a:ea typeface="Myriad Pro Semibold" charset="0"/>
                <a:cs typeface="Myriad Pro Semibold" charset="0"/>
              </a:rPr>
            </a:br>
            <a:r>
              <a:rPr lang="en-GB" sz="2000" i="1" dirty="0">
                <a:latin typeface="Myriad Pro Semibold" charset="0"/>
                <a:ea typeface="Myriad Pro Semibold" charset="0"/>
                <a:cs typeface="Myriad Pro Semibold" charset="0"/>
              </a:rPr>
              <a:t>make it ten times</a:t>
            </a:r>
            <a:br>
              <a:rPr lang="en-GB" sz="2000" i="1" dirty="0">
                <a:latin typeface="Myriad Pro Semibold" charset="0"/>
                <a:ea typeface="Myriad Pro Semibold" charset="0"/>
                <a:cs typeface="Myriad Pro Semibold" charset="0"/>
              </a:rPr>
            </a:br>
            <a:r>
              <a:rPr lang="en-GB" sz="2000" i="1" dirty="0">
                <a:latin typeface="Myriad Pro Semibold" charset="0"/>
                <a:ea typeface="Myriad Pro Semibold" charset="0"/>
                <a:cs typeface="Myriad Pro Semibold" charset="0"/>
              </a:rPr>
              <a:t>the size.</a:t>
            </a:r>
          </a:p>
        </p:txBody>
      </p:sp>
      <p:sp>
        <p:nvSpPr>
          <p:cNvPr id="25" name="TextBox 24">
            <a:extLst>
              <a:ext uri="{FF2B5EF4-FFF2-40B4-BE49-F238E27FC236}">
                <a16:creationId xmlns:a16="http://schemas.microsoft.com/office/drawing/2014/main" id="{29274AFC-472C-4AE1-B738-A653109C92AA}"/>
              </a:ext>
            </a:extLst>
          </p:cNvPr>
          <p:cNvSpPr txBox="1"/>
          <p:nvPr/>
        </p:nvSpPr>
        <p:spPr bwMode="auto">
          <a:xfrm>
            <a:off x="5329761" y="3785499"/>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26" name="TextBox 25">
            <a:extLst>
              <a:ext uri="{FF2B5EF4-FFF2-40B4-BE49-F238E27FC236}">
                <a16:creationId xmlns:a16="http://schemas.microsoft.com/office/drawing/2014/main" id="{73D27305-EEAD-457D-9E2D-45ADF2FB8622}"/>
              </a:ext>
            </a:extLst>
          </p:cNvPr>
          <p:cNvSpPr txBox="1"/>
          <p:nvPr/>
        </p:nvSpPr>
        <p:spPr bwMode="auto">
          <a:xfrm>
            <a:off x="5329761" y="3785499"/>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graphicFrame>
        <p:nvGraphicFramePr>
          <p:cNvPr id="27" name="Table 26">
            <a:extLst>
              <a:ext uri="{FF2B5EF4-FFF2-40B4-BE49-F238E27FC236}">
                <a16:creationId xmlns:a16="http://schemas.microsoft.com/office/drawing/2014/main" id="{28F3FC22-0664-429C-8C79-F5B49723DF66}"/>
              </a:ext>
            </a:extLst>
          </p:cNvPr>
          <p:cNvGraphicFramePr>
            <a:graphicFrameLocks noGrp="1"/>
          </p:cNvGraphicFramePr>
          <p:nvPr>
            <p:extLst>
              <p:ext uri="{D42A27DB-BD31-4B8C-83A1-F6EECF244321}">
                <p14:modId xmlns:p14="http://schemas.microsoft.com/office/powerpoint/2010/main" val="2651734647"/>
              </p:ext>
            </p:extLst>
          </p:nvPr>
        </p:nvGraphicFramePr>
        <p:xfrm>
          <a:off x="171450" y="2302974"/>
          <a:ext cx="6096000" cy="684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846890546"/>
                    </a:ext>
                  </a:extLst>
                </a:gridCol>
                <a:gridCol w="1524000">
                  <a:extLst>
                    <a:ext uri="{9D8B030D-6E8A-4147-A177-3AD203B41FA5}">
                      <a16:colId xmlns:a16="http://schemas.microsoft.com/office/drawing/2014/main" val="2446164809"/>
                    </a:ext>
                  </a:extLst>
                </a:gridCol>
                <a:gridCol w="1524000">
                  <a:extLst>
                    <a:ext uri="{9D8B030D-6E8A-4147-A177-3AD203B41FA5}">
                      <a16:colId xmlns:a16="http://schemas.microsoft.com/office/drawing/2014/main" val="466482999"/>
                    </a:ext>
                  </a:extLst>
                </a:gridCol>
                <a:gridCol w="1524000">
                  <a:extLst>
                    <a:ext uri="{9D8B030D-6E8A-4147-A177-3AD203B41FA5}">
                      <a16:colId xmlns:a16="http://schemas.microsoft.com/office/drawing/2014/main" val="844453134"/>
                    </a:ext>
                  </a:extLst>
                </a:gridCol>
              </a:tblGrid>
              <a:tr h="684000">
                <a:tc>
                  <a:txBody>
                    <a:bodyPr/>
                    <a:lstStyle/>
                    <a:p>
                      <a:pPr algn="ctr"/>
                      <a:r>
                        <a:rPr lang="en-GB" sz="2400" dirty="0">
                          <a:solidFill>
                            <a:schemeClr val="tx1"/>
                          </a:solidFill>
                          <a:latin typeface="Myriad Pro Semibold"/>
                        </a:rPr>
                        <a:t>1,000s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100s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2319534852"/>
                  </a:ext>
                </a:extLst>
              </a:tr>
            </a:tbl>
          </a:graphicData>
        </a:graphic>
      </p:graphicFrame>
      <p:sp>
        <p:nvSpPr>
          <p:cNvPr id="28" name="TextBox 27">
            <a:extLst>
              <a:ext uri="{FF2B5EF4-FFF2-40B4-BE49-F238E27FC236}">
                <a16:creationId xmlns:a16="http://schemas.microsoft.com/office/drawing/2014/main" id="{C35A3A00-65C8-416E-9D7A-E17B19C4C374}"/>
              </a:ext>
            </a:extLst>
          </p:cNvPr>
          <p:cNvSpPr txBox="1"/>
          <p:nvPr/>
        </p:nvSpPr>
        <p:spPr bwMode="auto">
          <a:xfrm>
            <a:off x="6221986" y="3470215"/>
            <a:ext cx="9957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Calibri" panose="020F0502020204030204" pitchFamily="34" charset="0"/>
                <a:ea typeface="Calibri" panose="020F0502020204030204" pitchFamily="34" charset="0"/>
              </a:rPr>
              <a:t>↓ </a:t>
            </a:r>
            <a:r>
              <a:rPr lang="en-GB" sz="2000" dirty="0">
                <a:latin typeface="Myriad Pro Semibold" charset="0"/>
                <a:ea typeface="Myriad Pro Semibold" charset="0"/>
                <a:cs typeface="Myriad Pro Semibold" charset="0"/>
              </a:rPr>
              <a:t>× 10</a:t>
            </a:r>
          </a:p>
        </p:txBody>
      </p:sp>
      <p:sp>
        <p:nvSpPr>
          <p:cNvPr id="29" name="TextBox 28">
            <a:extLst>
              <a:ext uri="{FF2B5EF4-FFF2-40B4-BE49-F238E27FC236}">
                <a16:creationId xmlns:a16="http://schemas.microsoft.com/office/drawing/2014/main" id="{5423CA08-0A47-414A-9AD7-497A19F3AD68}"/>
              </a:ext>
            </a:extLst>
          </p:cNvPr>
          <p:cNvSpPr txBox="1"/>
          <p:nvPr/>
        </p:nvSpPr>
        <p:spPr bwMode="auto">
          <a:xfrm>
            <a:off x="3800803" y="3111798"/>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chemeClr val="bg1">
                    <a:lumMod val="65000"/>
                  </a:schemeClr>
                </a:solidFill>
                <a:latin typeface="Myriad Pro Semibold" charset="0"/>
                <a:ea typeface="Myriad Pro Semibold" charset="0"/>
                <a:cs typeface="Myriad Pro Semibold" charset="0"/>
              </a:rPr>
              <a:t>1</a:t>
            </a:r>
          </a:p>
        </p:txBody>
      </p:sp>
      <p:sp>
        <p:nvSpPr>
          <p:cNvPr id="30" name="TextBox 29">
            <a:extLst>
              <a:ext uri="{FF2B5EF4-FFF2-40B4-BE49-F238E27FC236}">
                <a16:creationId xmlns:a16="http://schemas.microsoft.com/office/drawing/2014/main" id="{6EC0E360-654B-4BD8-8F7F-F3BC733C45FD}"/>
              </a:ext>
            </a:extLst>
          </p:cNvPr>
          <p:cNvSpPr txBox="1"/>
          <p:nvPr/>
        </p:nvSpPr>
        <p:spPr bwMode="auto">
          <a:xfrm>
            <a:off x="3800803" y="3111798"/>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31" name="TextBox 30">
            <a:extLst>
              <a:ext uri="{FF2B5EF4-FFF2-40B4-BE49-F238E27FC236}">
                <a16:creationId xmlns:a16="http://schemas.microsoft.com/office/drawing/2014/main" id="{A3E25F7F-8944-4D08-9A91-557460EB06A5}"/>
              </a:ext>
            </a:extLst>
          </p:cNvPr>
          <p:cNvSpPr txBox="1"/>
          <p:nvPr/>
        </p:nvSpPr>
        <p:spPr bwMode="auto">
          <a:xfrm>
            <a:off x="2276803" y="3793210"/>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33" name="TextBox 32">
            <a:extLst>
              <a:ext uri="{FF2B5EF4-FFF2-40B4-BE49-F238E27FC236}">
                <a16:creationId xmlns:a16="http://schemas.microsoft.com/office/drawing/2014/main" id="{9E35E07F-ECC5-4AA7-8554-E12891D789E9}"/>
              </a:ext>
            </a:extLst>
          </p:cNvPr>
          <p:cNvSpPr txBox="1"/>
          <p:nvPr/>
        </p:nvSpPr>
        <p:spPr bwMode="auto">
          <a:xfrm>
            <a:off x="3800803" y="3796568"/>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Tree>
    <p:extLst>
      <p:ext uri="{BB962C8B-B14F-4D97-AF65-F5344CB8AC3E}">
        <p14:creationId xmlns:p14="http://schemas.microsoft.com/office/powerpoint/2010/main" val="69161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fill="hold" grpId="1" nodeType="clickEffect">
                                  <p:stCondLst>
                                    <p:cond delay="0"/>
                                  </p:stCondLst>
                                  <p:childTnLst>
                                    <p:animMotion origin="layout" path="M -3.33333E-6 1.85185E-6 L -3.33333E-6 0.1 " pathEditMode="relative" rAng="0" ptsTypes="AA">
                                      <p:cBhvr>
                                        <p:cTn id="14" dur="1250" fill="hold"/>
                                        <p:tgtEl>
                                          <p:spTgt spid="22"/>
                                        </p:tgtEl>
                                        <p:attrNameLst>
                                          <p:attrName>ppt_x</p:attrName>
                                          <p:attrName>ppt_y</p:attrName>
                                        </p:attrNameLst>
                                      </p:cBhvr>
                                      <p:rCtr x="0" y="5000"/>
                                    </p:animMotion>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35" presetClass="path" presetSubtype="0" accel="50000" fill="hold" grpId="1" nodeType="withEffect">
                                  <p:stCondLst>
                                    <p:cond delay="0"/>
                                  </p:stCondLst>
                                  <p:childTnLst>
                                    <p:animMotion origin="layout" path="M 4.16667E-6 1.48148E-6 L 4.16667E-6 0.1 " pathEditMode="relative" rAng="0" ptsTypes="AA">
                                      <p:cBhvr>
                                        <p:cTn id="20" dur="1250" fill="hold"/>
                                        <p:tgtEl>
                                          <p:spTgt spid="30"/>
                                        </p:tgtEl>
                                        <p:attrNameLst>
                                          <p:attrName>ppt_x</p:attrName>
                                          <p:attrName>ppt_y</p:attrName>
                                        </p:attrNameLst>
                                      </p:cBhvr>
                                      <p:rCtr x="0" y="5000"/>
                                    </p:animMotion>
                                  </p:childTnLst>
                                </p:cTn>
                              </p:par>
                            </p:childTnLst>
                          </p:cTn>
                        </p:par>
                        <p:par>
                          <p:cTn id="21" fill="hold">
                            <p:stCondLst>
                              <p:cond delay="1250"/>
                            </p:stCondLst>
                            <p:childTnLst>
                              <p:par>
                                <p:cTn id="22" presetID="1" presetClass="exit" presetSubtype="0" fill="hold" grpId="2" nodeType="afterEffect">
                                  <p:stCondLst>
                                    <p:cond delay="0"/>
                                  </p:stCondLst>
                                  <p:childTnLst>
                                    <p:set>
                                      <p:cBhvr>
                                        <p:cTn id="23" dur="1" fill="hold">
                                          <p:stCondLst>
                                            <p:cond delay="0"/>
                                          </p:stCondLst>
                                        </p:cTn>
                                        <p:tgtEl>
                                          <p:spTgt spid="30"/>
                                        </p:tgtEl>
                                        <p:attrNameLst>
                                          <p:attrName>style.visibility</p:attrName>
                                        </p:attrNameLst>
                                      </p:cBhvr>
                                      <p:to>
                                        <p:strVal val="hidden"/>
                                      </p:to>
                                    </p:set>
                                  </p:childTnLst>
                                </p:cTn>
                              </p:par>
                              <p:par>
                                <p:cTn id="24" presetID="1" presetClass="exit" presetSubtype="0" fill="hold" grpId="2" nodeType="withEffect">
                                  <p:stCondLst>
                                    <p:cond delay="0"/>
                                  </p:stCondLst>
                                  <p:childTnLst>
                                    <p:set>
                                      <p:cBhvr>
                                        <p:cTn id="25" dur="1" fill="hold">
                                          <p:stCondLst>
                                            <p:cond delay="0"/>
                                          </p:stCondLst>
                                        </p:cTn>
                                        <p:tgtEl>
                                          <p:spTgt spid="22"/>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par>
                          <p:cTn id="38" fill="hold">
                            <p:stCondLst>
                              <p:cond delay="500"/>
                            </p:stCondLst>
                            <p:childTnLst>
                              <p:par>
                                <p:cTn id="39" presetID="35" presetClass="path" presetSubtype="0" accel="50000" fill="hold" grpId="1" nodeType="afterEffect">
                                  <p:stCondLst>
                                    <p:cond delay="0"/>
                                  </p:stCondLst>
                                  <p:childTnLst>
                                    <p:animMotion origin="layout" path="M -3.33333E-6 1.85185E-6 L -0.16666 0.00046 " pathEditMode="relative" rAng="0" ptsTypes="AA">
                                      <p:cBhvr>
                                        <p:cTn id="40" dur="1250" fill="hold"/>
                                        <p:tgtEl>
                                          <p:spTgt spid="26"/>
                                        </p:tgtEl>
                                        <p:attrNameLst>
                                          <p:attrName>ppt_x</p:attrName>
                                          <p:attrName>ppt_y</p:attrName>
                                        </p:attrNameLst>
                                      </p:cBhvr>
                                      <p:rCtr x="-8333" y="23"/>
                                    </p:animMotion>
                                  </p:childTnLst>
                                </p:cTn>
                              </p:par>
                              <p:par>
                                <p:cTn id="41" presetID="35" presetClass="path" presetSubtype="0" accel="50000" fill="hold" grpId="1" nodeType="withEffect">
                                  <p:stCondLst>
                                    <p:cond delay="0"/>
                                  </p:stCondLst>
                                  <p:childTnLst>
                                    <p:animMotion origin="layout" path="M 4.16667E-6 1.48148E-6 L -0.16667 0.00046 " pathEditMode="relative" rAng="0" ptsTypes="AA">
                                      <p:cBhvr>
                                        <p:cTn id="42" dur="1250" fill="hold"/>
                                        <p:tgtEl>
                                          <p:spTgt spid="33"/>
                                        </p:tgtEl>
                                        <p:attrNameLst>
                                          <p:attrName>ppt_x</p:attrName>
                                          <p:attrName>ppt_y</p:attrName>
                                        </p:attrNameLst>
                                      </p:cBhvr>
                                      <p:rCtr x="-8333" y="23"/>
                                    </p:animMotion>
                                  </p:childTnLst>
                                </p:cTn>
                              </p:par>
                            </p:childTnLst>
                          </p:cTn>
                        </p:par>
                        <p:par>
                          <p:cTn id="43" fill="hold">
                            <p:stCondLst>
                              <p:cond delay="1750"/>
                            </p:stCondLst>
                            <p:childTnLst>
                              <p:par>
                                <p:cTn id="44" presetID="1" presetClass="exit" presetSubtype="0" fill="hold" grpId="2" nodeType="afterEffect">
                                  <p:stCondLst>
                                    <p:cond delay="0"/>
                                  </p:stCondLst>
                                  <p:childTnLst>
                                    <p:set>
                                      <p:cBhvr>
                                        <p:cTn id="45" dur="1" fill="hold">
                                          <p:stCondLst>
                                            <p:cond delay="0"/>
                                          </p:stCondLst>
                                        </p:cTn>
                                        <p:tgtEl>
                                          <p:spTgt spid="26"/>
                                        </p:tgtEl>
                                        <p:attrNameLst>
                                          <p:attrName>style.visibility</p:attrName>
                                        </p:attrNameLst>
                                      </p:cBhvr>
                                      <p:to>
                                        <p:strVal val="hidden"/>
                                      </p:to>
                                    </p:set>
                                  </p:childTnLst>
                                </p:cTn>
                              </p:par>
                              <p:par>
                                <p:cTn id="46" presetID="1" presetClass="exit" presetSubtype="0" fill="hold" grpId="2" nodeType="withEffect">
                                  <p:stCondLst>
                                    <p:cond delay="0"/>
                                  </p:stCondLst>
                                  <p:childTnLst>
                                    <p:set>
                                      <p:cBhvr>
                                        <p:cTn id="47" dur="1" fill="hold">
                                          <p:stCondLst>
                                            <p:cond delay="0"/>
                                          </p:stCondLst>
                                        </p:cTn>
                                        <p:tgtEl>
                                          <p:spTgt spid="33"/>
                                        </p:tgtEl>
                                        <p:attrNameLst>
                                          <p:attrName>style.visibility</p:attrName>
                                        </p:attrNameLst>
                                      </p:cBhvr>
                                      <p:to>
                                        <p:strVal val="hidden"/>
                                      </p:to>
                                    </p:set>
                                  </p:childTnLst>
                                </p:cTn>
                              </p:par>
                              <p:par>
                                <p:cTn id="48" presetID="1"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22" grpId="0"/>
      <p:bldP spid="22" grpId="1"/>
      <p:bldP spid="22" grpId="2"/>
      <p:bldP spid="23" grpId="0"/>
      <p:bldP spid="24" grpId="0"/>
      <p:bldP spid="25" grpId="0"/>
      <p:bldP spid="26" grpId="0"/>
      <p:bldP spid="26" grpId="1"/>
      <p:bldP spid="26" grpId="2"/>
      <p:bldP spid="28" grpId="0"/>
      <p:bldP spid="29" grpId="0"/>
      <p:bldP spid="30" grpId="0"/>
      <p:bldP spid="30" grpId="1"/>
      <p:bldP spid="30" grpId="2"/>
      <p:bldP spid="31" grpId="0"/>
      <p:bldP spid="33" grpId="0"/>
      <p:bldP spid="33" grpId="1"/>
      <p:bldP spid="33"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E79399-821A-44BC-9855-0AF4A1A5E694}"/>
              </a:ext>
            </a:extLst>
          </p:cNvPr>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1:7</a:t>
            </a:r>
          </a:p>
        </p:txBody>
      </p:sp>
      <p:graphicFrame>
        <p:nvGraphicFramePr>
          <p:cNvPr id="3" name="Table 2">
            <a:extLst>
              <a:ext uri="{FF2B5EF4-FFF2-40B4-BE49-F238E27FC236}">
                <a16:creationId xmlns:a16="http://schemas.microsoft.com/office/drawing/2014/main" id="{73445689-D872-4D0D-A36E-75C0AC9ABD5F}"/>
              </a:ext>
            </a:extLst>
          </p:cNvPr>
          <p:cNvGraphicFramePr>
            <a:graphicFrameLocks noGrp="1"/>
          </p:cNvGraphicFramePr>
          <p:nvPr>
            <p:extLst>
              <p:ext uri="{D42A27DB-BD31-4B8C-83A1-F6EECF244321}">
                <p14:modId xmlns:p14="http://schemas.microsoft.com/office/powerpoint/2010/main" val="1588454251"/>
              </p:ext>
            </p:extLst>
          </p:nvPr>
        </p:nvGraphicFramePr>
        <p:xfrm>
          <a:off x="133349" y="1358360"/>
          <a:ext cx="8872698" cy="4572000"/>
        </p:xfrm>
        <a:graphic>
          <a:graphicData uri="http://schemas.openxmlformats.org/drawingml/2006/table">
            <a:tbl>
              <a:tblPr firstRow="1" firstCol="1" bandRow="1">
                <a:tableStyleId>{5C22544A-7EE6-4342-B048-85BDC9FD1C3A}</a:tableStyleId>
              </a:tblPr>
              <a:tblGrid>
                <a:gridCol w="1478783">
                  <a:extLst>
                    <a:ext uri="{9D8B030D-6E8A-4147-A177-3AD203B41FA5}">
                      <a16:colId xmlns:a16="http://schemas.microsoft.com/office/drawing/2014/main" val="3179481076"/>
                    </a:ext>
                  </a:extLst>
                </a:gridCol>
                <a:gridCol w="1478783">
                  <a:extLst>
                    <a:ext uri="{9D8B030D-6E8A-4147-A177-3AD203B41FA5}">
                      <a16:colId xmlns:a16="http://schemas.microsoft.com/office/drawing/2014/main" val="2628950773"/>
                    </a:ext>
                  </a:extLst>
                </a:gridCol>
                <a:gridCol w="1478783">
                  <a:extLst>
                    <a:ext uri="{9D8B030D-6E8A-4147-A177-3AD203B41FA5}">
                      <a16:colId xmlns:a16="http://schemas.microsoft.com/office/drawing/2014/main" val="815761087"/>
                    </a:ext>
                  </a:extLst>
                </a:gridCol>
                <a:gridCol w="1478783">
                  <a:extLst>
                    <a:ext uri="{9D8B030D-6E8A-4147-A177-3AD203B41FA5}">
                      <a16:colId xmlns:a16="http://schemas.microsoft.com/office/drawing/2014/main" val="1154155698"/>
                    </a:ext>
                  </a:extLst>
                </a:gridCol>
                <a:gridCol w="1478783">
                  <a:extLst>
                    <a:ext uri="{9D8B030D-6E8A-4147-A177-3AD203B41FA5}">
                      <a16:colId xmlns:a16="http://schemas.microsoft.com/office/drawing/2014/main" val="2055178417"/>
                    </a:ext>
                  </a:extLst>
                </a:gridCol>
                <a:gridCol w="1478783">
                  <a:extLst>
                    <a:ext uri="{9D8B030D-6E8A-4147-A177-3AD203B41FA5}">
                      <a16:colId xmlns:a16="http://schemas.microsoft.com/office/drawing/2014/main" val="4080617983"/>
                    </a:ext>
                  </a:extLst>
                </a:gridCol>
              </a:tblGrid>
              <a:tr h="468000">
                <a:tc>
                  <a:txBody>
                    <a:bodyPr/>
                    <a:lstStyle/>
                    <a:p>
                      <a:pPr algn="ctr">
                        <a:lnSpc>
                          <a:spcPct val="107000"/>
                        </a:lnSpc>
                        <a:spcAft>
                          <a:spcPts val="0"/>
                        </a:spcAft>
                        <a:tabLst>
                          <a:tab pos="546100" algn="ctr"/>
                        </a:tabLst>
                      </a:pPr>
                      <a:r>
                        <a:rPr lang="en-GB" sz="2400" b="1" dirty="0">
                          <a:solidFill>
                            <a:schemeClr val="tx1"/>
                          </a:solidFill>
                          <a:effectLst/>
                          <a:latin typeface="Myriad Pro Semibold"/>
                        </a:rPr>
                        <a:t>12</a:t>
                      </a:r>
                      <a:endParaRPr lang="en-GB" sz="2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2400" b="1" dirty="0">
                          <a:solidFill>
                            <a:schemeClr val="tx1"/>
                          </a:solidFill>
                          <a:effectLst/>
                          <a:latin typeface="Myriad Pro Semibold"/>
                        </a:rPr>
                        <a:t>×</a:t>
                      </a:r>
                      <a:endParaRPr lang="en-GB" sz="2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gridSpan="2">
                  <a:txBody>
                    <a:bodyPr/>
                    <a:lstStyle/>
                    <a:p>
                      <a:pPr algn="ctr">
                        <a:lnSpc>
                          <a:spcPct val="107000"/>
                        </a:lnSpc>
                        <a:spcAft>
                          <a:spcPts val="0"/>
                        </a:spcAft>
                      </a:pPr>
                      <a:r>
                        <a:rPr lang="en-GB" sz="2400" b="1" dirty="0">
                          <a:solidFill>
                            <a:schemeClr val="tx1"/>
                          </a:solidFill>
                          <a:effectLst/>
                          <a:latin typeface="Myriad Pro Semibold"/>
                        </a:rPr>
                        <a:t>10</a:t>
                      </a:r>
                      <a:endParaRPr lang="en-GB" sz="2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hMerge="1">
                  <a:txBody>
                    <a:bodyPr/>
                    <a:lstStyle/>
                    <a:p>
                      <a:endParaRPr lang="en-GB"/>
                    </a:p>
                  </a:txBody>
                  <a:tcPr/>
                </a:tc>
                <a:tc>
                  <a:txBody>
                    <a:bodyPr/>
                    <a:lstStyle/>
                    <a:p>
                      <a:pPr algn="ctr">
                        <a:lnSpc>
                          <a:spcPct val="107000"/>
                        </a:lnSpc>
                        <a:spcAft>
                          <a:spcPts val="0"/>
                        </a:spcAft>
                      </a:pPr>
                      <a:r>
                        <a:rPr lang="en-GB" sz="2400" b="1" dirty="0">
                          <a:solidFill>
                            <a:schemeClr val="tx1"/>
                          </a:solidFill>
                          <a:effectLst/>
                          <a:latin typeface="Myriad Pro Semibold"/>
                        </a:rPr>
                        <a:t>=</a:t>
                      </a:r>
                      <a:endParaRPr lang="en-GB" sz="2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2400" b="1" dirty="0">
                          <a:solidFill>
                            <a:schemeClr val="tx1"/>
                          </a:solidFill>
                          <a:effectLst/>
                          <a:latin typeface="Myriad Pro Semibold"/>
                        </a:rPr>
                        <a:t>120</a:t>
                      </a:r>
                      <a:endParaRPr lang="en-GB" sz="2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735075839"/>
                  </a:ext>
                </a:extLst>
              </a:tr>
              <a:tr h="3564000">
                <a:tc gridSpan="3">
                  <a:txBody>
                    <a:bodyPr/>
                    <a:lstStyle/>
                    <a:p>
                      <a:pPr marL="0" lvl="0" indent="0">
                        <a:lnSpc>
                          <a:spcPct val="107000"/>
                        </a:lnSpc>
                        <a:spcAft>
                          <a:spcPts val="0"/>
                        </a:spcAft>
                        <a:buFont typeface="Symbol" panose="05050102010706020507" pitchFamily="18" charset="2"/>
                        <a:buNone/>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gridSpan="3">
                  <a:txBody>
                    <a:bodyPr/>
                    <a:lstStyle/>
                    <a:p>
                      <a:pPr marL="0" lvl="0" indent="0">
                        <a:lnSpc>
                          <a:spcPct val="107000"/>
                        </a:lnSpc>
                        <a:spcAft>
                          <a:spcPts val="0"/>
                        </a:spcAft>
                        <a:buFont typeface="Symbol" panose="05050102010706020507" pitchFamily="18" charset="2"/>
                        <a:buNone/>
                      </a:pPr>
                      <a:endParaRPr lang="en-GB" sz="2400" b="0" dirty="0">
                        <a:solidFill>
                          <a:schemeClr val="tx1"/>
                        </a:solidFill>
                        <a:effectLst/>
                        <a:latin typeface="Myriad Pro Semibold"/>
                      </a:endParaRPr>
                    </a:p>
                    <a:p>
                      <a:pPr marL="0" lvl="0" indent="0">
                        <a:lnSpc>
                          <a:spcPct val="107000"/>
                        </a:lnSpc>
                        <a:spcAft>
                          <a:spcPts val="0"/>
                        </a:spcAft>
                        <a:buFont typeface="Symbol" panose="05050102010706020507" pitchFamily="18" charset="2"/>
                        <a:buNone/>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p>
                      <a:pPr marL="0" lvl="0" indent="0">
                        <a:lnSpc>
                          <a:spcPct val="107000"/>
                        </a:lnSpc>
                        <a:spcAft>
                          <a:spcPts val="0"/>
                        </a:spcAft>
                        <a:buFont typeface="Symbol" panose="05050102010706020507" pitchFamily="18" charset="2"/>
                        <a:buNone/>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p>
                      <a:pPr marL="0" lvl="0" indent="0">
                        <a:lnSpc>
                          <a:spcPct val="107000"/>
                        </a:lnSpc>
                        <a:spcAft>
                          <a:spcPts val="0"/>
                        </a:spcAft>
                        <a:buFont typeface="Symbol" panose="05050102010706020507" pitchFamily="18" charset="2"/>
                        <a:buNone/>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p>
                      <a:pPr marL="0" lvl="0" indent="0">
                        <a:lnSpc>
                          <a:spcPct val="107000"/>
                        </a:lnSpc>
                        <a:spcAft>
                          <a:spcPts val="0"/>
                        </a:spcAft>
                        <a:buFont typeface="Symbol" panose="05050102010706020507" pitchFamily="18" charset="2"/>
                        <a:buNone/>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p>
                      <a:pPr marL="0" lvl="0" indent="0">
                        <a:lnSpc>
                          <a:spcPct val="107000"/>
                        </a:lnSpc>
                        <a:spcAft>
                          <a:spcPts val="0"/>
                        </a:spcAft>
                        <a:buFont typeface="Symbol" panose="05050102010706020507" pitchFamily="18" charset="2"/>
                        <a:buNone/>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p>
                      <a:pPr marL="0" lvl="0" indent="0">
                        <a:lnSpc>
                          <a:spcPct val="107000"/>
                        </a:lnSpc>
                        <a:spcAft>
                          <a:spcPts val="0"/>
                        </a:spcAft>
                        <a:buFont typeface="Symbol" panose="05050102010706020507" pitchFamily="18" charset="2"/>
                        <a:buNone/>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p>
                      <a:pPr marL="0" lvl="0" indent="0">
                        <a:lnSpc>
                          <a:spcPct val="107000"/>
                        </a:lnSpc>
                        <a:spcAft>
                          <a:spcPts val="0"/>
                        </a:spcAft>
                        <a:buFont typeface="Symbol" panose="05050102010706020507" pitchFamily="18" charset="2"/>
                        <a:buNone/>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p>
                      <a:pPr marL="0" lvl="0" indent="0">
                        <a:lnSpc>
                          <a:spcPct val="107000"/>
                        </a:lnSpc>
                        <a:spcAft>
                          <a:spcPts val="0"/>
                        </a:spcAft>
                        <a:buFont typeface="Symbol" panose="05050102010706020507" pitchFamily="18" charset="2"/>
                        <a:buNone/>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18048545"/>
                  </a:ext>
                </a:extLst>
              </a:tr>
              <a:tr h="540000">
                <a:tc gridSpan="6">
                  <a:txBody>
                    <a:bodyPr/>
                    <a:lstStyle/>
                    <a:p>
                      <a:pPr marL="0" lvl="0" indent="0" algn="ctr">
                        <a:lnSpc>
                          <a:spcPct val="107000"/>
                        </a:lnSpc>
                        <a:spcAft>
                          <a:spcPts val="0"/>
                        </a:spcAft>
                        <a:buFont typeface="Symbol" panose="05050102010706020507" pitchFamily="18" charset="2"/>
                        <a:buNone/>
                      </a:pPr>
                      <a:endParaRPr lang="en-GB" sz="2400" b="0" dirty="0">
                        <a:solidFill>
                          <a:srgbClr val="C0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342900" lvl="0" indent="-342900">
                        <a:lnSpc>
                          <a:spcPct val="107000"/>
                        </a:lnSpc>
                        <a:spcAft>
                          <a:spcPts val="0"/>
                        </a:spcAft>
                        <a:buFont typeface="Symbol" panose="05050102010706020507" pitchFamily="18" charset="2"/>
                        <a:buChar char=""/>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5912626"/>
                  </a:ext>
                </a:extLst>
              </a:tr>
            </a:tbl>
          </a:graphicData>
        </a:graphic>
      </p:graphicFrame>
      <p:sp>
        <p:nvSpPr>
          <p:cNvPr id="4" name="TextBox 3">
            <a:extLst>
              <a:ext uri="{FF2B5EF4-FFF2-40B4-BE49-F238E27FC236}">
                <a16:creationId xmlns:a16="http://schemas.microsoft.com/office/drawing/2014/main" id="{19AA1C83-BAA2-4439-B3EF-906A32AC9EA7}"/>
              </a:ext>
            </a:extLst>
          </p:cNvPr>
          <p:cNvSpPr txBox="1"/>
          <p:nvPr/>
        </p:nvSpPr>
        <p:spPr bwMode="auto">
          <a:xfrm>
            <a:off x="144142" y="1782775"/>
            <a:ext cx="41361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342900" indent="-342900">
              <a:buClrTx/>
              <a:buSzPct val="90000"/>
            </a:pPr>
            <a:r>
              <a:rPr lang="en-GB" sz="2400" dirty="0">
                <a:latin typeface="Myriad Pro Semibold"/>
              </a:rPr>
              <a:t>What is the value of the ‘2’</a:t>
            </a:r>
            <a:br>
              <a:rPr lang="en-GB" sz="2400" dirty="0">
                <a:latin typeface="Myriad Pro Semibold"/>
              </a:rPr>
            </a:br>
            <a:r>
              <a:rPr lang="en-GB" sz="2400" dirty="0">
                <a:latin typeface="Myriad Pro Semibold"/>
              </a:rPr>
              <a:t>in ‘12’?</a:t>
            </a:r>
            <a:endParaRPr lang="en-GB" sz="2400" dirty="0">
              <a:solidFill>
                <a:srgbClr val="C00000"/>
              </a:solidFill>
              <a:latin typeface="Myriad Pro Semibold" charset="0"/>
              <a:ea typeface="Myriad Pro Semibold" charset="0"/>
              <a:cs typeface="Myriad Pro Semibold" charset="0"/>
            </a:endParaRPr>
          </a:p>
        </p:txBody>
      </p:sp>
      <p:sp>
        <p:nvSpPr>
          <p:cNvPr id="5" name="TextBox 4">
            <a:extLst>
              <a:ext uri="{FF2B5EF4-FFF2-40B4-BE49-F238E27FC236}">
                <a16:creationId xmlns:a16="http://schemas.microsoft.com/office/drawing/2014/main" id="{19C13ABC-48F8-4E94-A29F-9DC81E446E4D}"/>
              </a:ext>
            </a:extLst>
          </p:cNvPr>
          <p:cNvSpPr txBox="1"/>
          <p:nvPr/>
        </p:nvSpPr>
        <p:spPr bwMode="auto">
          <a:xfrm>
            <a:off x="144142" y="3718775"/>
            <a:ext cx="41361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342900" indent="-342900">
              <a:buClrTx/>
              <a:buSzPct val="90000"/>
            </a:pPr>
            <a:r>
              <a:rPr lang="en-GB" sz="2400" dirty="0">
                <a:latin typeface="Myriad Pro Semibold"/>
              </a:rPr>
              <a:t>What is the value of the ‘1’</a:t>
            </a:r>
            <a:br>
              <a:rPr lang="en-GB" sz="2400" dirty="0">
                <a:latin typeface="Myriad Pro Semibold"/>
              </a:rPr>
            </a:br>
            <a:r>
              <a:rPr lang="en-GB" sz="2400" dirty="0">
                <a:latin typeface="Myriad Pro Semibold"/>
              </a:rPr>
              <a:t>in ‘12’?</a:t>
            </a:r>
            <a:endParaRPr lang="en-GB" sz="2400" dirty="0">
              <a:solidFill>
                <a:srgbClr val="C00000"/>
              </a:solidFill>
              <a:latin typeface="Myriad Pro Semibold" charset="0"/>
              <a:ea typeface="Myriad Pro Semibold" charset="0"/>
              <a:cs typeface="Myriad Pro Semibold" charset="0"/>
            </a:endParaRPr>
          </a:p>
        </p:txBody>
      </p:sp>
      <p:sp>
        <p:nvSpPr>
          <p:cNvPr id="6" name="TextBox 5">
            <a:extLst>
              <a:ext uri="{FF2B5EF4-FFF2-40B4-BE49-F238E27FC236}">
                <a16:creationId xmlns:a16="http://schemas.microsoft.com/office/drawing/2014/main" id="{A7593E1B-E5D5-480F-A770-D2B88AE1CFF6}"/>
              </a:ext>
            </a:extLst>
          </p:cNvPr>
          <p:cNvSpPr txBox="1"/>
          <p:nvPr/>
        </p:nvSpPr>
        <p:spPr bwMode="auto">
          <a:xfrm>
            <a:off x="4574223" y="1782775"/>
            <a:ext cx="41408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342900" indent="-342900">
              <a:buClrTx/>
              <a:buSzPct val="90000"/>
            </a:pPr>
            <a:r>
              <a:rPr lang="en-GB" sz="2400" dirty="0">
                <a:latin typeface="Myriad Pro Semibold"/>
              </a:rPr>
              <a:t>What is the value of the ‘2’</a:t>
            </a:r>
            <a:br>
              <a:rPr lang="en-GB" sz="2400" dirty="0">
                <a:latin typeface="Myriad Pro Semibold"/>
              </a:rPr>
            </a:br>
            <a:r>
              <a:rPr lang="en-GB" sz="2400" dirty="0">
                <a:latin typeface="Myriad Pro Semibold"/>
              </a:rPr>
              <a:t>in ‘120’?</a:t>
            </a:r>
            <a:endParaRPr lang="en-GB" sz="2400" dirty="0">
              <a:solidFill>
                <a:srgbClr val="C00000"/>
              </a:solidFill>
              <a:latin typeface="Myriad Pro Semibold" charset="0"/>
              <a:ea typeface="Myriad Pro Semibold" charset="0"/>
              <a:cs typeface="Myriad Pro Semibold" charset="0"/>
            </a:endParaRPr>
          </a:p>
        </p:txBody>
      </p:sp>
      <p:sp>
        <p:nvSpPr>
          <p:cNvPr id="7" name="TextBox 6">
            <a:extLst>
              <a:ext uri="{FF2B5EF4-FFF2-40B4-BE49-F238E27FC236}">
                <a16:creationId xmlns:a16="http://schemas.microsoft.com/office/drawing/2014/main" id="{B7F358F7-AC58-4F04-BA61-4AB72441A9F3}"/>
              </a:ext>
            </a:extLst>
          </p:cNvPr>
          <p:cNvSpPr txBox="1"/>
          <p:nvPr/>
        </p:nvSpPr>
        <p:spPr bwMode="auto">
          <a:xfrm>
            <a:off x="4574223" y="3718775"/>
            <a:ext cx="41408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342900" indent="-342900">
              <a:buClrTx/>
              <a:buSzPct val="90000"/>
            </a:pPr>
            <a:r>
              <a:rPr lang="en-GB" sz="2400" dirty="0">
                <a:latin typeface="Myriad Pro Semibold"/>
              </a:rPr>
              <a:t>What is the value of the ‘1’</a:t>
            </a:r>
            <a:br>
              <a:rPr lang="en-GB" sz="2400" dirty="0">
                <a:latin typeface="Myriad Pro Semibold"/>
              </a:rPr>
            </a:br>
            <a:r>
              <a:rPr lang="en-GB" sz="2400" dirty="0">
                <a:latin typeface="Myriad Pro Semibold"/>
              </a:rPr>
              <a:t>in ’120’?</a:t>
            </a:r>
            <a:endParaRPr lang="en-GB" sz="2400" dirty="0">
              <a:solidFill>
                <a:srgbClr val="C00000"/>
              </a:solidFill>
              <a:latin typeface="Myriad Pro Semibold" charset="0"/>
              <a:ea typeface="Myriad Pro Semibold" charset="0"/>
              <a:cs typeface="Myriad Pro Semibold" charset="0"/>
            </a:endParaRPr>
          </a:p>
        </p:txBody>
      </p:sp>
      <p:sp>
        <p:nvSpPr>
          <p:cNvPr id="8" name="TextBox 7">
            <a:extLst>
              <a:ext uri="{FF2B5EF4-FFF2-40B4-BE49-F238E27FC236}">
                <a16:creationId xmlns:a16="http://schemas.microsoft.com/office/drawing/2014/main" id="{DBA1CECE-0374-4322-85E7-56CB16C04844}"/>
              </a:ext>
            </a:extLst>
          </p:cNvPr>
          <p:cNvSpPr txBox="1"/>
          <p:nvPr/>
        </p:nvSpPr>
        <p:spPr bwMode="auto">
          <a:xfrm>
            <a:off x="489582" y="2560583"/>
            <a:ext cx="813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Tx/>
              <a:buSzPct val="90000"/>
              <a:buNone/>
            </a:pPr>
            <a:r>
              <a:rPr lang="en-GB" sz="2400" dirty="0">
                <a:latin typeface="Myriad Pro Semibold"/>
              </a:rPr>
              <a:t>‘two’</a:t>
            </a:r>
            <a:endParaRPr lang="en-GB" sz="2400" dirty="0">
              <a:solidFill>
                <a:srgbClr val="C00000"/>
              </a:solidFill>
              <a:latin typeface="Myriad Pro Semibold" charset="0"/>
              <a:ea typeface="Myriad Pro Semibold" charset="0"/>
              <a:cs typeface="Myriad Pro Semibold" charset="0"/>
            </a:endParaRPr>
          </a:p>
        </p:txBody>
      </p:sp>
      <p:sp>
        <p:nvSpPr>
          <p:cNvPr id="9" name="TextBox 8">
            <a:extLst>
              <a:ext uri="{FF2B5EF4-FFF2-40B4-BE49-F238E27FC236}">
                <a16:creationId xmlns:a16="http://schemas.microsoft.com/office/drawing/2014/main" id="{C983F768-5077-45E1-BD9D-408D708E482B}"/>
              </a:ext>
            </a:extLst>
          </p:cNvPr>
          <p:cNvSpPr txBox="1"/>
          <p:nvPr/>
        </p:nvSpPr>
        <p:spPr bwMode="auto">
          <a:xfrm>
            <a:off x="489582" y="294962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Tx/>
              <a:buSzPct val="90000"/>
              <a:buNone/>
            </a:pPr>
            <a:r>
              <a:rPr lang="en-GB" sz="2400" dirty="0">
                <a:latin typeface="Myriad Pro Semibold"/>
              </a:rPr>
              <a:t>2</a:t>
            </a:r>
            <a:endParaRPr lang="en-GB" sz="2400" dirty="0">
              <a:solidFill>
                <a:srgbClr val="C00000"/>
              </a:solidFill>
              <a:latin typeface="Myriad Pro Semibold" charset="0"/>
              <a:ea typeface="Myriad Pro Semibold" charset="0"/>
              <a:cs typeface="Myriad Pro Semibold" charset="0"/>
            </a:endParaRPr>
          </a:p>
        </p:txBody>
      </p:sp>
      <p:sp>
        <p:nvSpPr>
          <p:cNvPr id="10" name="TextBox 9">
            <a:extLst>
              <a:ext uri="{FF2B5EF4-FFF2-40B4-BE49-F238E27FC236}">
                <a16:creationId xmlns:a16="http://schemas.microsoft.com/office/drawing/2014/main" id="{772E38CE-2B80-4B2F-A33F-BEC3E9C5AC6F}"/>
              </a:ext>
            </a:extLst>
          </p:cNvPr>
          <p:cNvSpPr txBox="1"/>
          <p:nvPr/>
        </p:nvSpPr>
        <p:spPr bwMode="auto">
          <a:xfrm>
            <a:off x="489582" y="4907615"/>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Tx/>
              <a:buSzPct val="90000"/>
              <a:buNone/>
            </a:pPr>
            <a:r>
              <a:rPr lang="en-GB" sz="2400" dirty="0">
                <a:latin typeface="Myriad Pro Semibold"/>
              </a:rPr>
              <a:t>10</a:t>
            </a:r>
            <a:endParaRPr lang="en-GB" sz="2400" dirty="0">
              <a:solidFill>
                <a:srgbClr val="C00000"/>
              </a:solidFill>
              <a:latin typeface="Myriad Pro Semibold" charset="0"/>
              <a:ea typeface="Myriad Pro Semibold" charset="0"/>
              <a:cs typeface="Myriad Pro Semibold" charset="0"/>
            </a:endParaRPr>
          </a:p>
        </p:txBody>
      </p:sp>
      <p:sp>
        <p:nvSpPr>
          <p:cNvPr id="11" name="TextBox 10">
            <a:extLst>
              <a:ext uri="{FF2B5EF4-FFF2-40B4-BE49-F238E27FC236}">
                <a16:creationId xmlns:a16="http://schemas.microsoft.com/office/drawing/2014/main" id="{DA55A76F-3D47-4D3E-AD3B-FBDB13A72487}"/>
              </a:ext>
            </a:extLst>
          </p:cNvPr>
          <p:cNvSpPr txBox="1"/>
          <p:nvPr/>
        </p:nvSpPr>
        <p:spPr bwMode="auto">
          <a:xfrm>
            <a:off x="4919916" y="4907615"/>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Tx/>
              <a:buSzPct val="90000"/>
              <a:buNone/>
            </a:pPr>
            <a:r>
              <a:rPr lang="en-GB" sz="2400" dirty="0">
                <a:latin typeface="Myriad Pro Semibold"/>
              </a:rPr>
              <a:t>100</a:t>
            </a:r>
            <a:endParaRPr lang="en-GB" sz="2400" dirty="0">
              <a:solidFill>
                <a:srgbClr val="C00000"/>
              </a:solidFill>
              <a:latin typeface="Myriad Pro Semibold" charset="0"/>
              <a:ea typeface="Myriad Pro Semibold" charset="0"/>
              <a:cs typeface="Myriad Pro Semibold" charset="0"/>
            </a:endParaRPr>
          </a:p>
        </p:txBody>
      </p:sp>
      <p:sp>
        <p:nvSpPr>
          <p:cNvPr id="12" name="TextBox 11">
            <a:extLst>
              <a:ext uri="{FF2B5EF4-FFF2-40B4-BE49-F238E27FC236}">
                <a16:creationId xmlns:a16="http://schemas.microsoft.com/office/drawing/2014/main" id="{79192F2F-B0FC-4A6A-811E-43B36301CCB8}"/>
              </a:ext>
            </a:extLst>
          </p:cNvPr>
          <p:cNvSpPr txBox="1"/>
          <p:nvPr/>
        </p:nvSpPr>
        <p:spPr bwMode="auto">
          <a:xfrm>
            <a:off x="4919916" y="2949628"/>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Tx/>
              <a:buSzPct val="90000"/>
              <a:buNone/>
            </a:pPr>
            <a:r>
              <a:rPr lang="en-GB" sz="2400" dirty="0">
                <a:latin typeface="Myriad Pro Semibold"/>
              </a:rPr>
              <a:t>20</a:t>
            </a:r>
            <a:endParaRPr lang="en-GB" sz="2400" dirty="0">
              <a:solidFill>
                <a:srgbClr val="C00000"/>
              </a:solidFill>
              <a:latin typeface="Myriad Pro Semibold" charset="0"/>
              <a:ea typeface="Myriad Pro Semibold" charset="0"/>
              <a:cs typeface="Myriad Pro Semibold" charset="0"/>
            </a:endParaRPr>
          </a:p>
        </p:txBody>
      </p:sp>
      <p:sp>
        <p:nvSpPr>
          <p:cNvPr id="13" name="TextBox 12">
            <a:extLst>
              <a:ext uri="{FF2B5EF4-FFF2-40B4-BE49-F238E27FC236}">
                <a16:creationId xmlns:a16="http://schemas.microsoft.com/office/drawing/2014/main" id="{6ADD8F27-A75D-4A71-9C8A-3841BC971749}"/>
              </a:ext>
            </a:extLst>
          </p:cNvPr>
          <p:cNvSpPr txBox="1"/>
          <p:nvPr/>
        </p:nvSpPr>
        <p:spPr bwMode="auto">
          <a:xfrm>
            <a:off x="4919916" y="2560583"/>
            <a:ext cx="12395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Tx/>
              <a:buSzPct val="90000"/>
              <a:buNone/>
            </a:pPr>
            <a:r>
              <a:rPr lang="en-GB" sz="2400" dirty="0">
                <a:latin typeface="Myriad Pro Semibold"/>
              </a:rPr>
              <a:t>‘twenty’</a:t>
            </a:r>
            <a:endParaRPr lang="en-GB" sz="2400" dirty="0">
              <a:solidFill>
                <a:srgbClr val="C00000"/>
              </a:solidFill>
              <a:latin typeface="Myriad Pro Semibold" charset="0"/>
              <a:ea typeface="Myriad Pro Semibold" charset="0"/>
              <a:cs typeface="Myriad Pro Semibold" charset="0"/>
            </a:endParaRPr>
          </a:p>
        </p:txBody>
      </p:sp>
      <p:sp>
        <p:nvSpPr>
          <p:cNvPr id="14" name="TextBox 13">
            <a:extLst>
              <a:ext uri="{FF2B5EF4-FFF2-40B4-BE49-F238E27FC236}">
                <a16:creationId xmlns:a16="http://schemas.microsoft.com/office/drawing/2014/main" id="{682991FD-4659-4459-A3FA-72FC8C415325}"/>
              </a:ext>
            </a:extLst>
          </p:cNvPr>
          <p:cNvSpPr txBox="1"/>
          <p:nvPr/>
        </p:nvSpPr>
        <p:spPr bwMode="auto">
          <a:xfrm>
            <a:off x="489582" y="4528218"/>
            <a:ext cx="7625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Tx/>
              <a:buSzPct val="90000"/>
              <a:buNone/>
            </a:pPr>
            <a:r>
              <a:rPr lang="en-GB" sz="2400" dirty="0">
                <a:latin typeface="Myriad Pro Semibold"/>
              </a:rPr>
              <a:t>‘ten’</a:t>
            </a:r>
            <a:endParaRPr lang="en-GB" sz="2400" dirty="0">
              <a:solidFill>
                <a:srgbClr val="C00000"/>
              </a:solidFill>
              <a:latin typeface="Myriad Pro Semibold" charset="0"/>
              <a:ea typeface="Myriad Pro Semibold" charset="0"/>
              <a:cs typeface="Myriad Pro Semibold" charset="0"/>
            </a:endParaRPr>
          </a:p>
        </p:txBody>
      </p:sp>
      <p:sp>
        <p:nvSpPr>
          <p:cNvPr id="15" name="TextBox 14">
            <a:extLst>
              <a:ext uri="{FF2B5EF4-FFF2-40B4-BE49-F238E27FC236}">
                <a16:creationId xmlns:a16="http://schemas.microsoft.com/office/drawing/2014/main" id="{901DDEF1-E567-4C35-BF24-4A440AF62F0D}"/>
              </a:ext>
            </a:extLst>
          </p:cNvPr>
          <p:cNvSpPr txBox="1"/>
          <p:nvPr/>
        </p:nvSpPr>
        <p:spPr bwMode="auto">
          <a:xfrm>
            <a:off x="4919916" y="4528218"/>
            <a:ext cx="20576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Tx/>
              <a:buSzPct val="90000"/>
              <a:buNone/>
            </a:pPr>
            <a:r>
              <a:rPr lang="en-GB" sz="2400" dirty="0">
                <a:latin typeface="Myriad Pro Semibold"/>
              </a:rPr>
              <a:t>‘one hundred’</a:t>
            </a:r>
            <a:endParaRPr lang="en-GB" sz="2400" dirty="0">
              <a:solidFill>
                <a:srgbClr val="C00000"/>
              </a:solidFill>
              <a:latin typeface="Myriad Pro Semibold" charset="0"/>
              <a:ea typeface="Myriad Pro Semibold" charset="0"/>
              <a:cs typeface="Myriad Pro Semibold" charset="0"/>
            </a:endParaRPr>
          </a:p>
        </p:txBody>
      </p:sp>
      <p:sp>
        <p:nvSpPr>
          <p:cNvPr id="16" name="TextBox 15">
            <a:extLst>
              <a:ext uri="{FF2B5EF4-FFF2-40B4-BE49-F238E27FC236}">
                <a16:creationId xmlns:a16="http://schemas.microsoft.com/office/drawing/2014/main" id="{FA01CA17-F370-456A-904E-0B494E025FCB}"/>
              </a:ext>
            </a:extLst>
          </p:cNvPr>
          <p:cNvSpPr txBox="1"/>
          <p:nvPr/>
        </p:nvSpPr>
        <p:spPr bwMode="auto">
          <a:xfrm>
            <a:off x="932142" y="5431255"/>
            <a:ext cx="56317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Tx/>
              <a:buSzPct val="90000"/>
              <a:buNone/>
            </a:pPr>
            <a:r>
              <a:rPr lang="en-GB" sz="2400" dirty="0">
                <a:latin typeface="Myriad Pro Semibold"/>
                <a:ea typeface="Myriad Pro Semibold" charset="0"/>
                <a:cs typeface="Myriad Pro Semibold" charset="0"/>
              </a:rPr>
              <a:t>We had 12 ones. We now have 12 tens.</a:t>
            </a:r>
            <a:endParaRPr lang="en-GB" sz="2400" dirty="0">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14386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008AC31-6BCE-4A11-ABE7-88E781C8E3C8}"/>
              </a:ext>
            </a:extLst>
          </p:cNvPr>
          <p:cNvSpPr txBox="1"/>
          <p:nvPr/>
        </p:nvSpPr>
        <p:spPr bwMode="auto">
          <a:xfrm>
            <a:off x="5127301" y="4761205"/>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a:t>
            </a:r>
          </a:p>
        </p:txBody>
      </p:sp>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1:8</a:t>
            </a:r>
          </a:p>
        </p:txBody>
      </p:sp>
      <p:pic>
        <p:nvPicPr>
          <p:cNvPr id="4" name="Picture 3" descr="A close up of a window&#10;&#10;Description automatically generated">
            <a:extLst>
              <a:ext uri="{FF2B5EF4-FFF2-40B4-BE49-F238E27FC236}">
                <a16:creationId xmlns:a16="http://schemas.microsoft.com/office/drawing/2014/main" id="{EB5B7257-AF98-4328-B3B3-ABA2D27F92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61" y="3010790"/>
            <a:ext cx="9002078" cy="823436"/>
          </a:xfrm>
          <a:prstGeom prst="rect">
            <a:avLst/>
          </a:prstGeom>
        </p:spPr>
      </p:pic>
      <p:grpSp>
        <p:nvGrpSpPr>
          <p:cNvPr id="8" name="Group 7">
            <a:extLst>
              <a:ext uri="{FF2B5EF4-FFF2-40B4-BE49-F238E27FC236}">
                <a16:creationId xmlns:a16="http://schemas.microsoft.com/office/drawing/2014/main" id="{1B2DB82D-FCB1-45B7-8CFA-C109A23CF6CB}"/>
              </a:ext>
            </a:extLst>
          </p:cNvPr>
          <p:cNvGrpSpPr/>
          <p:nvPr/>
        </p:nvGrpSpPr>
        <p:grpSpPr>
          <a:xfrm>
            <a:off x="3321029" y="4761206"/>
            <a:ext cx="2459983" cy="461665"/>
            <a:chOff x="3321029" y="1176178"/>
            <a:chExt cx="2459983" cy="461665"/>
          </a:xfrm>
        </p:grpSpPr>
        <p:sp>
          <p:nvSpPr>
            <p:cNvPr id="5" name="TextBox 4">
              <a:extLst>
                <a:ext uri="{FF2B5EF4-FFF2-40B4-BE49-F238E27FC236}">
                  <a16:creationId xmlns:a16="http://schemas.microsoft.com/office/drawing/2014/main" id="{BE73B6AC-B42D-4AC9-A7E9-06C809203106}"/>
                </a:ext>
              </a:extLst>
            </p:cNvPr>
            <p:cNvSpPr txBox="1"/>
            <p:nvPr/>
          </p:nvSpPr>
          <p:spPr bwMode="auto">
            <a:xfrm>
              <a:off x="3321029" y="1176178"/>
              <a:ext cx="17812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  ×  10  =</a:t>
              </a:r>
              <a:endParaRPr lang="en-GB" sz="2400" dirty="0">
                <a:solidFill>
                  <a:srgbClr val="C00000"/>
                </a:solidFill>
                <a:latin typeface="Myriad Pro Semibold" charset="0"/>
                <a:ea typeface="Myriad Pro Semibold" charset="0"/>
                <a:cs typeface="Myriad Pro Semibold" charset="0"/>
              </a:endParaRPr>
            </a:p>
          </p:txBody>
        </p:sp>
        <p:sp>
          <p:nvSpPr>
            <p:cNvPr id="6" name="Rectangle 5">
              <a:extLst>
                <a:ext uri="{FF2B5EF4-FFF2-40B4-BE49-F238E27FC236}">
                  <a16:creationId xmlns:a16="http://schemas.microsoft.com/office/drawing/2014/main" id="{5C55319B-5B43-4D78-941D-06682A0A4667}"/>
                </a:ext>
              </a:extLst>
            </p:cNvPr>
            <p:cNvSpPr/>
            <p:nvPr/>
          </p:nvSpPr>
          <p:spPr bwMode="auto">
            <a:xfrm>
              <a:off x="5193149" y="1176178"/>
              <a:ext cx="587863"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13" name="TextBox 12">
            <a:extLst>
              <a:ext uri="{FF2B5EF4-FFF2-40B4-BE49-F238E27FC236}">
                <a16:creationId xmlns:a16="http://schemas.microsoft.com/office/drawing/2014/main" id="{CB235045-FEE1-403B-8397-E96EF0ACFA3C}"/>
              </a:ext>
            </a:extLst>
          </p:cNvPr>
          <p:cNvSpPr txBox="1"/>
          <p:nvPr/>
        </p:nvSpPr>
        <p:spPr bwMode="auto">
          <a:xfrm>
            <a:off x="5127301" y="4761205"/>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110</a:t>
            </a:r>
          </a:p>
        </p:txBody>
      </p:sp>
      <p:grpSp>
        <p:nvGrpSpPr>
          <p:cNvPr id="14" name="Group 13">
            <a:extLst>
              <a:ext uri="{FF2B5EF4-FFF2-40B4-BE49-F238E27FC236}">
                <a16:creationId xmlns:a16="http://schemas.microsoft.com/office/drawing/2014/main" id="{FE6BFB74-5AFA-4626-9F53-64428F85DD8D}"/>
              </a:ext>
            </a:extLst>
          </p:cNvPr>
          <p:cNvGrpSpPr/>
          <p:nvPr/>
        </p:nvGrpSpPr>
        <p:grpSpPr>
          <a:xfrm>
            <a:off x="3321029" y="4761206"/>
            <a:ext cx="2459983" cy="461665"/>
            <a:chOff x="3321029" y="1176178"/>
            <a:chExt cx="2459983" cy="461665"/>
          </a:xfrm>
        </p:grpSpPr>
        <p:sp>
          <p:nvSpPr>
            <p:cNvPr id="15" name="TextBox 14">
              <a:extLst>
                <a:ext uri="{FF2B5EF4-FFF2-40B4-BE49-F238E27FC236}">
                  <a16:creationId xmlns:a16="http://schemas.microsoft.com/office/drawing/2014/main" id="{932B2371-FE23-4829-950E-A5FFF42DE2F0}"/>
                </a:ext>
              </a:extLst>
            </p:cNvPr>
            <p:cNvSpPr txBox="1"/>
            <p:nvPr/>
          </p:nvSpPr>
          <p:spPr bwMode="auto">
            <a:xfrm>
              <a:off x="3321029" y="1176178"/>
              <a:ext cx="17812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11  ×  10  =</a:t>
              </a:r>
              <a:endParaRPr lang="en-GB" sz="2400" dirty="0">
                <a:solidFill>
                  <a:srgbClr val="C00000"/>
                </a:solidFill>
                <a:latin typeface="Myriad Pro Semibold" charset="0"/>
                <a:ea typeface="Myriad Pro Semibold" charset="0"/>
                <a:cs typeface="Myriad Pro Semibold" charset="0"/>
              </a:endParaRPr>
            </a:p>
          </p:txBody>
        </p:sp>
        <p:sp>
          <p:nvSpPr>
            <p:cNvPr id="16" name="Rectangle 15">
              <a:extLst>
                <a:ext uri="{FF2B5EF4-FFF2-40B4-BE49-F238E27FC236}">
                  <a16:creationId xmlns:a16="http://schemas.microsoft.com/office/drawing/2014/main" id="{0402B2C7-E1AC-4002-877F-286E5ECF89C5}"/>
                </a:ext>
              </a:extLst>
            </p:cNvPr>
            <p:cNvSpPr/>
            <p:nvPr/>
          </p:nvSpPr>
          <p:spPr bwMode="auto">
            <a:xfrm>
              <a:off x="5193149" y="1176178"/>
              <a:ext cx="587863"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17" name="TextBox 16">
            <a:extLst>
              <a:ext uri="{FF2B5EF4-FFF2-40B4-BE49-F238E27FC236}">
                <a16:creationId xmlns:a16="http://schemas.microsoft.com/office/drawing/2014/main" id="{DA3B8408-D6C4-4E14-A8A3-3F8B7FC4B7C7}"/>
              </a:ext>
            </a:extLst>
          </p:cNvPr>
          <p:cNvSpPr txBox="1"/>
          <p:nvPr/>
        </p:nvSpPr>
        <p:spPr bwMode="auto">
          <a:xfrm>
            <a:off x="5127301" y="4761205"/>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120</a:t>
            </a:r>
          </a:p>
        </p:txBody>
      </p:sp>
      <p:grpSp>
        <p:nvGrpSpPr>
          <p:cNvPr id="18" name="Group 17">
            <a:extLst>
              <a:ext uri="{FF2B5EF4-FFF2-40B4-BE49-F238E27FC236}">
                <a16:creationId xmlns:a16="http://schemas.microsoft.com/office/drawing/2014/main" id="{4BE91C16-16AD-47DB-B71A-7DD2E38A60BC}"/>
              </a:ext>
            </a:extLst>
          </p:cNvPr>
          <p:cNvGrpSpPr/>
          <p:nvPr/>
        </p:nvGrpSpPr>
        <p:grpSpPr>
          <a:xfrm>
            <a:off x="3321029" y="4761206"/>
            <a:ext cx="2459983" cy="461665"/>
            <a:chOff x="3321029" y="1176178"/>
            <a:chExt cx="2459983" cy="461665"/>
          </a:xfrm>
        </p:grpSpPr>
        <p:sp>
          <p:nvSpPr>
            <p:cNvPr id="19" name="TextBox 18">
              <a:extLst>
                <a:ext uri="{FF2B5EF4-FFF2-40B4-BE49-F238E27FC236}">
                  <a16:creationId xmlns:a16="http://schemas.microsoft.com/office/drawing/2014/main" id="{CC1254EE-3C75-4D73-82DA-FE474CC166CD}"/>
                </a:ext>
              </a:extLst>
            </p:cNvPr>
            <p:cNvSpPr txBox="1"/>
            <p:nvPr/>
          </p:nvSpPr>
          <p:spPr bwMode="auto">
            <a:xfrm>
              <a:off x="3321029" y="1176178"/>
              <a:ext cx="17812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  ×  10  =</a:t>
              </a:r>
              <a:endParaRPr lang="en-GB" sz="2400" dirty="0">
                <a:solidFill>
                  <a:srgbClr val="C00000"/>
                </a:solidFill>
                <a:latin typeface="Myriad Pro Semibold" charset="0"/>
                <a:ea typeface="Myriad Pro Semibold" charset="0"/>
                <a:cs typeface="Myriad Pro Semibold" charset="0"/>
              </a:endParaRPr>
            </a:p>
          </p:txBody>
        </p:sp>
        <p:sp>
          <p:nvSpPr>
            <p:cNvPr id="20" name="Rectangle 19">
              <a:extLst>
                <a:ext uri="{FF2B5EF4-FFF2-40B4-BE49-F238E27FC236}">
                  <a16:creationId xmlns:a16="http://schemas.microsoft.com/office/drawing/2014/main" id="{D0B53D0E-3303-46AF-B193-6609A22C31C6}"/>
                </a:ext>
              </a:extLst>
            </p:cNvPr>
            <p:cNvSpPr/>
            <p:nvPr/>
          </p:nvSpPr>
          <p:spPr bwMode="auto">
            <a:xfrm>
              <a:off x="5193149" y="1176178"/>
              <a:ext cx="587863"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21" name="TextBox 20">
            <a:extLst>
              <a:ext uri="{FF2B5EF4-FFF2-40B4-BE49-F238E27FC236}">
                <a16:creationId xmlns:a16="http://schemas.microsoft.com/office/drawing/2014/main" id="{B57B23FC-385E-41BC-B53D-75DF412DFD74}"/>
              </a:ext>
            </a:extLst>
          </p:cNvPr>
          <p:cNvSpPr txBox="1"/>
          <p:nvPr/>
        </p:nvSpPr>
        <p:spPr bwMode="auto">
          <a:xfrm>
            <a:off x="5127301" y="4761205"/>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130</a:t>
            </a:r>
          </a:p>
        </p:txBody>
      </p:sp>
      <p:grpSp>
        <p:nvGrpSpPr>
          <p:cNvPr id="22" name="Group 21">
            <a:extLst>
              <a:ext uri="{FF2B5EF4-FFF2-40B4-BE49-F238E27FC236}">
                <a16:creationId xmlns:a16="http://schemas.microsoft.com/office/drawing/2014/main" id="{B739A94B-BD93-4532-A1D9-A6F4B1153AA3}"/>
              </a:ext>
            </a:extLst>
          </p:cNvPr>
          <p:cNvGrpSpPr/>
          <p:nvPr/>
        </p:nvGrpSpPr>
        <p:grpSpPr>
          <a:xfrm>
            <a:off x="3321029" y="4761206"/>
            <a:ext cx="2459983" cy="461665"/>
            <a:chOff x="3321029" y="1176178"/>
            <a:chExt cx="2459983" cy="461665"/>
          </a:xfrm>
        </p:grpSpPr>
        <p:sp>
          <p:nvSpPr>
            <p:cNvPr id="23" name="TextBox 22">
              <a:extLst>
                <a:ext uri="{FF2B5EF4-FFF2-40B4-BE49-F238E27FC236}">
                  <a16:creationId xmlns:a16="http://schemas.microsoft.com/office/drawing/2014/main" id="{BB983B58-79BE-481F-BEF9-B3468AE7A719}"/>
                </a:ext>
              </a:extLst>
            </p:cNvPr>
            <p:cNvSpPr txBox="1"/>
            <p:nvPr/>
          </p:nvSpPr>
          <p:spPr bwMode="auto">
            <a:xfrm>
              <a:off x="3321029" y="1176178"/>
              <a:ext cx="17812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13  ×  10  =</a:t>
              </a:r>
              <a:endParaRPr lang="en-GB" sz="2400" dirty="0">
                <a:solidFill>
                  <a:srgbClr val="C00000"/>
                </a:solidFill>
                <a:latin typeface="Myriad Pro Semibold" charset="0"/>
                <a:ea typeface="Myriad Pro Semibold" charset="0"/>
                <a:cs typeface="Myriad Pro Semibold" charset="0"/>
              </a:endParaRPr>
            </a:p>
          </p:txBody>
        </p:sp>
        <p:sp>
          <p:nvSpPr>
            <p:cNvPr id="24" name="Rectangle 23">
              <a:extLst>
                <a:ext uri="{FF2B5EF4-FFF2-40B4-BE49-F238E27FC236}">
                  <a16:creationId xmlns:a16="http://schemas.microsoft.com/office/drawing/2014/main" id="{4BD90CB4-65C8-4E6D-8957-DD830F08E583}"/>
                </a:ext>
              </a:extLst>
            </p:cNvPr>
            <p:cNvSpPr/>
            <p:nvPr/>
          </p:nvSpPr>
          <p:spPr bwMode="auto">
            <a:xfrm>
              <a:off x="5193149" y="1176178"/>
              <a:ext cx="587863"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25" name="TextBox 24">
            <a:extLst>
              <a:ext uri="{FF2B5EF4-FFF2-40B4-BE49-F238E27FC236}">
                <a16:creationId xmlns:a16="http://schemas.microsoft.com/office/drawing/2014/main" id="{9B3EEEF7-0864-4EBB-89EC-F0B196AC8EE3}"/>
              </a:ext>
            </a:extLst>
          </p:cNvPr>
          <p:cNvSpPr txBox="1"/>
          <p:nvPr/>
        </p:nvSpPr>
        <p:spPr bwMode="auto">
          <a:xfrm>
            <a:off x="5127301" y="4761205"/>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140</a:t>
            </a:r>
          </a:p>
        </p:txBody>
      </p:sp>
      <p:grpSp>
        <p:nvGrpSpPr>
          <p:cNvPr id="26" name="Group 25">
            <a:extLst>
              <a:ext uri="{FF2B5EF4-FFF2-40B4-BE49-F238E27FC236}">
                <a16:creationId xmlns:a16="http://schemas.microsoft.com/office/drawing/2014/main" id="{1FDE88CE-D690-4BBF-823B-9B4CA7CAAC70}"/>
              </a:ext>
            </a:extLst>
          </p:cNvPr>
          <p:cNvGrpSpPr/>
          <p:nvPr/>
        </p:nvGrpSpPr>
        <p:grpSpPr>
          <a:xfrm>
            <a:off x="3321029" y="4761206"/>
            <a:ext cx="2459983" cy="461665"/>
            <a:chOff x="3321029" y="1176178"/>
            <a:chExt cx="2459983" cy="461665"/>
          </a:xfrm>
        </p:grpSpPr>
        <p:sp>
          <p:nvSpPr>
            <p:cNvPr id="27" name="TextBox 26">
              <a:extLst>
                <a:ext uri="{FF2B5EF4-FFF2-40B4-BE49-F238E27FC236}">
                  <a16:creationId xmlns:a16="http://schemas.microsoft.com/office/drawing/2014/main" id="{D155C9C2-66E7-4343-99ED-6BD99DB25919}"/>
                </a:ext>
              </a:extLst>
            </p:cNvPr>
            <p:cNvSpPr txBox="1"/>
            <p:nvPr/>
          </p:nvSpPr>
          <p:spPr bwMode="auto">
            <a:xfrm>
              <a:off x="3321029" y="1176178"/>
              <a:ext cx="17812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14  ×  10  =</a:t>
              </a:r>
              <a:endParaRPr lang="en-GB" sz="2400" dirty="0">
                <a:solidFill>
                  <a:srgbClr val="C00000"/>
                </a:solidFill>
                <a:latin typeface="Myriad Pro Semibold" charset="0"/>
                <a:ea typeface="Myriad Pro Semibold" charset="0"/>
                <a:cs typeface="Myriad Pro Semibold" charset="0"/>
              </a:endParaRPr>
            </a:p>
          </p:txBody>
        </p:sp>
        <p:sp>
          <p:nvSpPr>
            <p:cNvPr id="28" name="Rectangle 27">
              <a:extLst>
                <a:ext uri="{FF2B5EF4-FFF2-40B4-BE49-F238E27FC236}">
                  <a16:creationId xmlns:a16="http://schemas.microsoft.com/office/drawing/2014/main" id="{F9945F59-A28E-47E9-BA7B-64D150450F28}"/>
                </a:ext>
              </a:extLst>
            </p:cNvPr>
            <p:cNvSpPr/>
            <p:nvPr/>
          </p:nvSpPr>
          <p:spPr bwMode="auto">
            <a:xfrm>
              <a:off x="5193149" y="1176178"/>
              <a:ext cx="587863"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29" name="TextBox 28">
            <a:extLst>
              <a:ext uri="{FF2B5EF4-FFF2-40B4-BE49-F238E27FC236}">
                <a16:creationId xmlns:a16="http://schemas.microsoft.com/office/drawing/2014/main" id="{9A97C84A-66C5-498D-9030-95090526B456}"/>
              </a:ext>
            </a:extLst>
          </p:cNvPr>
          <p:cNvSpPr txBox="1"/>
          <p:nvPr/>
        </p:nvSpPr>
        <p:spPr bwMode="auto">
          <a:xfrm>
            <a:off x="5127301" y="4761205"/>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150</a:t>
            </a:r>
          </a:p>
        </p:txBody>
      </p:sp>
      <p:grpSp>
        <p:nvGrpSpPr>
          <p:cNvPr id="30" name="Group 29">
            <a:extLst>
              <a:ext uri="{FF2B5EF4-FFF2-40B4-BE49-F238E27FC236}">
                <a16:creationId xmlns:a16="http://schemas.microsoft.com/office/drawing/2014/main" id="{95826F99-D3D8-4CAA-ACA7-00F98B34D5AE}"/>
              </a:ext>
            </a:extLst>
          </p:cNvPr>
          <p:cNvGrpSpPr/>
          <p:nvPr/>
        </p:nvGrpSpPr>
        <p:grpSpPr>
          <a:xfrm>
            <a:off x="3321029" y="4761206"/>
            <a:ext cx="2459983" cy="461665"/>
            <a:chOff x="3321029" y="1176178"/>
            <a:chExt cx="2459983" cy="461665"/>
          </a:xfrm>
        </p:grpSpPr>
        <p:sp>
          <p:nvSpPr>
            <p:cNvPr id="31" name="TextBox 30">
              <a:extLst>
                <a:ext uri="{FF2B5EF4-FFF2-40B4-BE49-F238E27FC236}">
                  <a16:creationId xmlns:a16="http://schemas.microsoft.com/office/drawing/2014/main" id="{7047D0FC-CA78-4EDE-B27B-4D55BE475DC9}"/>
                </a:ext>
              </a:extLst>
            </p:cNvPr>
            <p:cNvSpPr txBox="1"/>
            <p:nvPr/>
          </p:nvSpPr>
          <p:spPr bwMode="auto">
            <a:xfrm>
              <a:off x="3321029" y="1176178"/>
              <a:ext cx="17812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15  ×  10  =</a:t>
              </a:r>
              <a:endParaRPr lang="en-GB" sz="2400" dirty="0">
                <a:solidFill>
                  <a:srgbClr val="C00000"/>
                </a:solidFill>
                <a:latin typeface="Myriad Pro Semibold" charset="0"/>
                <a:ea typeface="Myriad Pro Semibold" charset="0"/>
                <a:cs typeface="Myriad Pro Semibold" charset="0"/>
              </a:endParaRPr>
            </a:p>
          </p:txBody>
        </p:sp>
        <p:sp>
          <p:nvSpPr>
            <p:cNvPr id="32" name="Rectangle 31">
              <a:extLst>
                <a:ext uri="{FF2B5EF4-FFF2-40B4-BE49-F238E27FC236}">
                  <a16:creationId xmlns:a16="http://schemas.microsoft.com/office/drawing/2014/main" id="{51CAD84E-51B2-4014-9523-F676F18402E2}"/>
                </a:ext>
              </a:extLst>
            </p:cNvPr>
            <p:cNvSpPr/>
            <p:nvPr/>
          </p:nvSpPr>
          <p:spPr bwMode="auto">
            <a:xfrm>
              <a:off x="5193149" y="1176178"/>
              <a:ext cx="587863"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33" name="TextBox 32">
            <a:extLst>
              <a:ext uri="{FF2B5EF4-FFF2-40B4-BE49-F238E27FC236}">
                <a16:creationId xmlns:a16="http://schemas.microsoft.com/office/drawing/2014/main" id="{2084CA9A-FC71-4C76-B82D-3A3BC0339250}"/>
              </a:ext>
            </a:extLst>
          </p:cNvPr>
          <p:cNvSpPr txBox="1"/>
          <p:nvPr/>
        </p:nvSpPr>
        <p:spPr bwMode="auto">
          <a:xfrm>
            <a:off x="5127301" y="4761205"/>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160</a:t>
            </a:r>
          </a:p>
        </p:txBody>
      </p:sp>
      <p:grpSp>
        <p:nvGrpSpPr>
          <p:cNvPr id="34" name="Group 33">
            <a:extLst>
              <a:ext uri="{FF2B5EF4-FFF2-40B4-BE49-F238E27FC236}">
                <a16:creationId xmlns:a16="http://schemas.microsoft.com/office/drawing/2014/main" id="{10567E29-0967-40BA-A5D5-CE938CC27D22}"/>
              </a:ext>
            </a:extLst>
          </p:cNvPr>
          <p:cNvGrpSpPr/>
          <p:nvPr/>
        </p:nvGrpSpPr>
        <p:grpSpPr>
          <a:xfrm>
            <a:off x="3321029" y="4761206"/>
            <a:ext cx="2459983" cy="461665"/>
            <a:chOff x="3321029" y="1176178"/>
            <a:chExt cx="2459983" cy="461665"/>
          </a:xfrm>
        </p:grpSpPr>
        <p:sp>
          <p:nvSpPr>
            <p:cNvPr id="35" name="TextBox 34">
              <a:extLst>
                <a:ext uri="{FF2B5EF4-FFF2-40B4-BE49-F238E27FC236}">
                  <a16:creationId xmlns:a16="http://schemas.microsoft.com/office/drawing/2014/main" id="{C60FA554-4E1A-4FD9-86D6-1609DE00591C}"/>
                </a:ext>
              </a:extLst>
            </p:cNvPr>
            <p:cNvSpPr txBox="1"/>
            <p:nvPr/>
          </p:nvSpPr>
          <p:spPr bwMode="auto">
            <a:xfrm>
              <a:off x="3321029" y="1176178"/>
              <a:ext cx="17812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16  ×  10  =</a:t>
              </a:r>
              <a:endParaRPr lang="en-GB" sz="2400" dirty="0">
                <a:solidFill>
                  <a:srgbClr val="C00000"/>
                </a:solidFill>
                <a:latin typeface="Myriad Pro Semibold" charset="0"/>
                <a:ea typeface="Myriad Pro Semibold" charset="0"/>
                <a:cs typeface="Myriad Pro Semibold" charset="0"/>
              </a:endParaRPr>
            </a:p>
          </p:txBody>
        </p:sp>
        <p:sp>
          <p:nvSpPr>
            <p:cNvPr id="36" name="Rectangle 35">
              <a:extLst>
                <a:ext uri="{FF2B5EF4-FFF2-40B4-BE49-F238E27FC236}">
                  <a16:creationId xmlns:a16="http://schemas.microsoft.com/office/drawing/2014/main" id="{D301CC70-AC47-4B92-B328-A814F3A3AFDE}"/>
                </a:ext>
              </a:extLst>
            </p:cNvPr>
            <p:cNvSpPr/>
            <p:nvPr/>
          </p:nvSpPr>
          <p:spPr bwMode="auto">
            <a:xfrm>
              <a:off x="5193149" y="1176178"/>
              <a:ext cx="587863"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37" name="TextBox 36">
            <a:extLst>
              <a:ext uri="{FF2B5EF4-FFF2-40B4-BE49-F238E27FC236}">
                <a16:creationId xmlns:a16="http://schemas.microsoft.com/office/drawing/2014/main" id="{B61BF4B6-F273-4EA8-B696-BA36596032E9}"/>
              </a:ext>
            </a:extLst>
          </p:cNvPr>
          <p:cNvSpPr txBox="1"/>
          <p:nvPr/>
        </p:nvSpPr>
        <p:spPr bwMode="auto">
          <a:xfrm>
            <a:off x="5127301" y="4761205"/>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170</a:t>
            </a:r>
          </a:p>
        </p:txBody>
      </p:sp>
      <p:grpSp>
        <p:nvGrpSpPr>
          <p:cNvPr id="38" name="Group 37">
            <a:extLst>
              <a:ext uri="{FF2B5EF4-FFF2-40B4-BE49-F238E27FC236}">
                <a16:creationId xmlns:a16="http://schemas.microsoft.com/office/drawing/2014/main" id="{A021B543-0C8C-49CC-BFB0-F2DC624850E7}"/>
              </a:ext>
            </a:extLst>
          </p:cNvPr>
          <p:cNvGrpSpPr/>
          <p:nvPr/>
        </p:nvGrpSpPr>
        <p:grpSpPr>
          <a:xfrm>
            <a:off x="3321029" y="4761206"/>
            <a:ext cx="2459983" cy="461665"/>
            <a:chOff x="3321029" y="1176178"/>
            <a:chExt cx="2459983" cy="461665"/>
          </a:xfrm>
        </p:grpSpPr>
        <p:sp>
          <p:nvSpPr>
            <p:cNvPr id="39" name="TextBox 38">
              <a:extLst>
                <a:ext uri="{FF2B5EF4-FFF2-40B4-BE49-F238E27FC236}">
                  <a16:creationId xmlns:a16="http://schemas.microsoft.com/office/drawing/2014/main" id="{9D3AD7B6-10E9-4FB7-9504-9F04D784A798}"/>
                </a:ext>
              </a:extLst>
            </p:cNvPr>
            <p:cNvSpPr txBox="1"/>
            <p:nvPr/>
          </p:nvSpPr>
          <p:spPr bwMode="auto">
            <a:xfrm>
              <a:off x="3321029" y="1176178"/>
              <a:ext cx="17812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17  ×  10  =</a:t>
              </a:r>
              <a:endParaRPr lang="en-GB" sz="2400" dirty="0">
                <a:solidFill>
                  <a:srgbClr val="C00000"/>
                </a:solidFill>
                <a:latin typeface="Myriad Pro Semibold" charset="0"/>
                <a:ea typeface="Myriad Pro Semibold" charset="0"/>
                <a:cs typeface="Myriad Pro Semibold" charset="0"/>
              </a:endParaRPr>
            </a:p>
          </p:txBody>
        </p:sp>
        <p:sp>
          <p:nvSpPr>
            <p:cNvPr id="40" name="Rectangle 39">
              <a:extLst>
                <a:ext uri="{FF2B5EF4-FFF2-40B4-BE49-F238E27FC236}">
                  <a16:creationId xmlns:a16="http://schemas.microsoft.com/office/drawing/2014/main" id="{E7065344-DFB6-4EF8-B887-A4B965A3A4D5}"/>
                </a:ext>
              </a:extLst>
            </p:cNvPr>
            <p:cNvSpPr/>
            <p:nvPr/>
          </p:nvSpPr>
          <p:spPr bwMode="auto">
            <a:xfrm>
              <a:off x="5193149" y="1176178"/>
              <a:ext cx="587863"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55" name="TextBox 54">
            <a:extLst>
              <a:ext uri="{FF2B5EF4-FFF2-40B4-BE49-F238E27FC236}">
                <a16:creationId xmlns:a16="http://schemas.microsoft.com/office/drawing/2014/main" id="{D5FB98A5-E088-4849-8E1B-4750D6640788}"/>
              </a:ext>
            </a:extLst>
          </p:cNvPr>
          <p:cNvSpPr txBox="1"/>
          <p:nvPr/>
        </p:nvSpPr>
        <p:spPr bwMode="auto">
          <a:xfrm>
            <a:off x="5127301" y="4761205"/>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180</a:t>
            </a:r>
          </a:p>
        </p:txBody>
      </p:sp>
      <p:grpSp>
        <p:nvGrpSpPr>
          <p:cNvPr id="56" name="Group 55">
            <a:extLst>
              <a:ext uri="{FF2B5EF4-FFF2-40B4-BE49-F238E27FC236}">
                <a16:creationId xmlns:a16="http://schemas.microsoft.com/office/drawing/2014/main" id="{605CD11E-CBFB-4336-A47B-2DC6A87D1EA8}"/>
              </a:ext>
            </a:extLst>
          </p:cNvPr>
          <p:cNvGrpSpPr/>
          <p:nvPr/>
        </p:nvGrpSpPr>
        <p:grpSpPr>
          <a:xfrm>
            <a:off x="3321029" y="4761206"/>
            <a:ext cx="2459983" cy="461665"/>
            <a:chOff x="3321029" y="1176178"/>
            <a:chExt cx="2459983" cy="461665"/>
          </a:xfrm>
        </p:grpSpPr>
        <p:sp>
          <p:nvSpPr>
            <p:cNvPr id="57" name="TextBox 56">
              <a:extLst>
                <a:ext uri="{FF2B5EF4-FFF2-40B4-BE49-F238E27FC236}">
                  <a16:creationId xmlns:a16="http://schemas.microsoft.com/office/drawing/2014/main" id="{00569DA7-CD3C-4B38-AF83-20592B472264}"/>
                </a:ext>
              </a:extLst>
            </p:cNvPr>
            <p:cNvSpPr txBox="1"/>
            <p:nvPr/>
          </p:nvSpPr>
          <p:spPr bwMode="auto">
            <a:xfrm>
              <a:off x="3321029" y="1176178"/>
              <a:ext cx="17812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18  ×  10  =</a:t>
              </a:r>
              <a:endParaRPr lang="en-GB" sz="2400" dirty="0">
                <a:solidFill>
                  <a:srgbClr val="C00000"/>
                </a:solidFill>
                <a:latin typeface="Myriad Pro Semibold" charset="0"/>
                <a:ea typeface="Myriad Pro Semibold" charset="0"/>
                <a:cs typeface="Myriad Pro Semibold" charset="0"/>
              </a:endParaRPr>
            </a:p>
          </p:txBody>
        </p:sp>
        <p:sp>
          <p:nvSpPr>
            <p:cNvPr id="58" name="Rectangle 57">
              <a:extLst>
                <a:ext uri="{FF2B5EF4-FFF2-40B4-BE49-F238E27FC236}">
                  <a16:creationId xmlns:a16="http://schemas.microsoft.com/office/drawing/2014/main" id="{613CF7AE-2310-422D-9CC1-6E834231283E}"/>
                </a:ext>
              </a:extLst>
            </p:cNvPr>
            <p:cNvSpPr/>
            <p:nvPr/>
          </p:nvSpPr>
          <p:spPr bwMode="auto">
            <a:xfrm>
              <a:off x="5193149" y="1176178"/>
              <a:ext cx="587863"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59" name="TextBox 58">
            <a:extLst>
              <a:ext uri="{FF2B5EF4-FFF2-40B4-BE49-F238E27FC236}">
                <a16:creationId xmlns:a16="http://schemas.microsoft.com/office/drawing/2014/main" id="{C9634182-2AA0-4C92-BDDD-0BB534A1F1F3}"/>
              </a:ext>
            </a:extLst>
          </p:cNvPr>
          <p:cNvSpPr txBox="1"/>
          <p:nvPr/>
        </p:nvSpPr>
        <p:spPr bwMode="auto">
          <a:xfrm>
            <a:off x="5127301" y="4761205"/>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190</a:t>
            </a:r>
          </a:p>
        </p:txBody>
      </p:sp>
      <p:grpSp>
        <p:nvGrpSpPr>
          <p:cNvPr id="60" name="Group 59">
            <a:extLst>
              <a:ext uri="{FF2B5EF4-FFF2-40B4-BE49-F238E27FC236}">
                <a16:creationId xmlns:a16="http://schemas.microsoft.com/office/drawing/2014/main" id="{85CE520A-5A38-4069-9B50-D9A673C28FDE}"/>
              </a:ext>
            </a:extLst>
          </p:cNvPr>
          <p:cNvGrpSpPr/>
          <p:nvPr/>
        </p:nvGrpSpPr>
        <p:grpSpPr>
          <a:xfrm>
            <a:off x="3321029" y="4761206"/>
            <a:ext cx="2459983" cy="461665"/>
            <a:chOff x="3321029" y="1176178"/>
            <a:chExt cx="2459983" cy="461665"/>
          </a:xfrm>
        </p:grpSpPr>
        <p:sp>
          <p:nvSpPr>
            <p:cNvPr id="61" name="TextBox 60">
              <a:extLst>
                <a:ext uri="{FF2B5EF4-FFF2-40B4-BE49-F238E27FC236}">
                  <a16:creationId xmlns:a16="http://schemas.microsoft.com/office/drawing/2014/main" id="{36DD32AF-016A-4F08-A345-5704AF183B7A}"/>
                </a:ext>
              </a:extLst>
            </p:cNvPr>
            <p:cNvSpPr txBox="1"/>
            <p:nvPr/>
          </p:nvSpPr>
          <p:spPr bwMode="auto">
            <a:xfrm>
              <a:off x="3321029" y="1176178"/>
              <a:ext cx="17812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19  ×  10  =</a:t>
              </a:r>
              <a:endParaRPr lang="en-GB" sz="2400" dirty="0">
                <a:solidFill>
                  <a:srgbClr val="C00000"/>
                </a:solidFill>
                <a:latin typeface="Myriad Pro Semibold" charset="0"/>
                <a:ea typeface="Myriad Pro Semibold" charset="0"/>
                <a:cs typeface="Myriad Pro Semibold" charset="0"/>
              </a:endParaRPr>
            </a:p>
          </p:txBody>
        </p:sp>
        <p:sp>
          <p:nvSpPr>
            <p:cNvPr id="62" name="Rectangle 61">
              <a:extLst>
                <a:ext uri="{FF2B5EF4-FFF2-40B4-BE49-F238E27FC236}">
                  <a16:creationId xmlns:a16="http://schemas.microsoft.com/office/drawing/2014/main" id="{930EFD8A-8C37-4514-801F-529177A19284}"/>
                </a:ext>
              </a:extLst>
            </p:cNvPr>
            <p:cNvSpPr/>
            <p:nvPr/>
          </p:nvSpPr>
          <p:spPr bwMode="auto">
            <a:xfrm>
              <a:off x="5193149" y="1176178"/>
              <a:ext cx="587863"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63" name="TextBox 62">
            <a:extLst>
              <a:ext uri="{FF2B5EF4-FFF2-40B4-BE49-F238E27FC236}">
                <a16:creationId xmlns:a16="http://schemas.microsoft.com/office/drawing/2014/main" id="{A78AA658-C17A-4AD2-AD7F-13542708663C}"/>
              </a:ext>
            </a:extLst>
          </p:cNvPr>
          <p:cNvSpPr txBox="1"/>
          <p:nvPr/>
        </p:nvSpPr>
        <p:spPr bwMode="auto">
          <a:xfrm>
            <a:off x="5127301" y="4761205"/>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200</a:t>
            </a:r>
          </a:p>
        </p:txBody>
      </p:sp>
      <p:grpSp>
        <p:nvGrpSpPr>
          <p:cNvPr id="64" name="Group 63">
            <a:extLst>
              <a:ext uri="{FF2B5EF4-FFF2-40B4-BE49-F238E27FC236}">
                <a16:creationId xmlns:a16="http://schemas.microsoft.com/office/drawing/2014/main" id="{1FA289B6-75B4-492E-A639-AFD424EE8C42}"/>
              </a:ext>
            </a:extLst>
          </p:cNvPr>
          <p:cNvGrpSpPr/>
          <p:nvPr/>
        </p:nvGrpSpPr>
        <p:grpSpPr>
          <a:xfrm>
            <a:off x="3321029" y="4761206"/>
            <a:ext cx="2459983" cy="461665"/>
            <a:chOff x="3321029" y="1176178"/>
            <a:chExt cx="2459983" cy="461665"/>
          </a:xfrm>
        </p:grpSpPr>
        <p:sp>
          <p:nvSpPr>
            <p:cNvPr id="65" name="TextBox 64">
              <a:extLst>
                <a:ext uri="{FF2B5EF4-FFF2-40B4-BE49-F238E27FC236}">
                  <a16:creationId xmlns:a16="http://schemas.microsoft.com/office/drawing/2014/main" id="{4177083F-08DA-4217-953D-87018EA9A882}"/>
                </a:ext>
              </a:extLst>
            </p:cNvPr>
            <p:cNvSpPr txBox="1"/>
            <p:nvPr/>
          </p:nvSpPr>
          <p:spPr bwMode="auto">
            <a:xfrm>
              <a:off x="3321029" y="1176178"/>
              <a:ext cx="17812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  ×  10  =</a:t>
              </a:r>
              <a:endParaRPr lang="en-GB" sz="2400" dirty="0">
                <a:solidFill>
                  <a:srgbClr val="C00000"/>
                </a:solidFill>
                <a:latin typeface="Myriad Pro Semibold" charset="0"/>
                <a:ea typeface="Myriad Pro Semibold" charset="0"/>
                <a:cs typeface="Myriad Pro Semibold" charset="0"/>
              </a:endParaRPr>
            </a:p>
          </p:txBody>
        </p:sp>
        <p:sp>
          <p:nvSpPr>
            <p:cNvPr id="66" name="Rectangle 65">
              <a:extLst>
                <a:ext uri="{FF2B5EF4-FFF2-40B4-BE49-F238E27FC236}">
                  <a16:creationId xmlns:a16="http://schemas.microsoft.com/office/drawing/2014/main" id="{F0F69168-8E6A-4117-9E90-849C8E803143}"/>
                </a:ext>
              </a:extLst>
            </p:cNvPr>
            <p:cNvSpPr/>
            <p:nvPr/>
          </p:nvSpPr>
          <p:spPr bwMode="auto">
            <a:xfrm>
              <a:off x="5193149" y="1176178"/>
              <a:ext cx="587863"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67" name="Rectangle 66">
            <a:extLst>
              <a:ext uri="{FF2B5EF4-FFF2-40B4-BE49-F238E27FC236}">
                <a16:creationId xmlns:a16="http://schemas.microsoft.com/office/drawing/2014/main" id="{FDB94D16-81F9-439C-ABC2-50EE822CF04B}"/>
              </a:ext>
            </a:extLst>
          </p:cNvPr>
          <p:cNvSpPr/>
          <p:nvPr/>
        </p:nvSpPr>
        <p:spPr bwMode="auto">
          <a:xfrm>
            <a:off x="4260850" y="3098945"/>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9" name="Rectangle 68">
            <a:extLst>
              <a:ext uri="{FF2B5EF4-FFF2-40B4-BE49-F238E27FC236}">
                <a16:creationId xmlns:a16="http://schemas.microsoft.com/office/drawing/2014/main" id="{F45BB729-8C3E-40CC-B335-A6CF328D2994}"/>
              </a:ext>
            </a:extLst>
          </p:cNvPr>
          <p:cNvSpPr/>
          <p:nvPr/>
        </p:nvSpPr>
        <p:spPr bwMode="auto">
          <a:xfrm>
            <a:off x="4260850" y="3425450"/>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0" name="Rectangle 69">
            <a:extLst>
              <a:ext uri="{FF2B5EF4-FFF2-40B4-BE49-F238E27FC236}">
                <a16:creationId xmlns:a16="http://schemas.microsoft.com/office/drawing/2014/main" id="{95EBEB41-212F-4E12-AA16-31B45F29B67A}"/>
              </a:ext>
            </a:extLst>
          </p:cNvPr>
          <p:cNvSpPr/>
          <p:nvPr/>
        </p:nvSpPr>
        <p:spPr bwMode="auto">
          <a:xfrm>
            <a:off x="4690168" y="3098945"/>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1" name="Rectangle 70">
            <a:extLst>
              <a:ext uri="{FF2B5EF4-FFF2-40B4-BE49-F238E27FC236}">
                <a16:creationId xmlns:a16="http://schemas.microsoft.com/office/drawing/2014/main" id="{821399AA-4918-4F7A-890D-651089BB336F}"/>
              </a:ext>
            </a:extLst>
          </p:cNvPr>
          <p:cNvSpPr/>
          <p:nvPr/>
        </p:nvSpPr>
        <p:spPr bwMode="auto">
          <a:xfrm>
            <a:off x="4690167" y="3425450"/>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2" name="Rectangle 71">
            <a:extLst>
              <a:ext uri="{FF2B5EF4-FFF2-40B4-BE49-F238E27FC236}">
                <a16:creationId xmlns:a16="http://schemas.microsoft.com/office/drawing/2014/main" id="{904863A9-2CAB-48ED-9C6C-41FBE9802D97}"/>
              </a:ext>
            </a:extLst>
          </p:cNvPr>
          <p:cNvSpPr/>
          <p:nvPr/>
        </p:nvSpPr>
        <p:spPr bwMode="auto">
          <a:xfrm>
            <a:off x="5130397" y="3098945"/>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3" name="Rectangle 72">
            <a:extLst>
              <a:ext uri="{FF2B5EF4-FFF2-40B4-BE49-F238E27FC236}">
                <a16:creationId xmlns:a16="http://schemas.microsoft.com/office/drawing/2014/main" id="{C2BED02E-E112-47C9-97C7-0A6050BA901B}"/>
              </a:ext>
            </a:extLst>
          </p:cNvPr>
          <p:cNvSpPr/>
          <p:nvPr/>
        </p:nvSpPr>
        <p:spPr bwMode="auto">
          <a:xfrm>
            <a:off x="5133842" y="3425450"/>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4" name="Rectangle 73">
            <a:extLst>
              <a:ext uri="{FF2B5EF4-FFF2-40B4-BE49-F238E27FC236}">
                <a16:creationId xmlns:a16="http://schemas.microsoft.com/office/drawing/2014/main" id="{7C28F4F4-F197-4BB7-8DCC-CBB85DD148F5}"/>
              </a:ext>
            </a:extLst>
          </p:cNvPr>
          <p:cNvSpPr/>
          <p:nvPr/>
        </p:nvSpPr>
        <p:spPr bwMode="auto">
          <a:xfrm>
            <a:off x="5576222" y="3098945"/>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5" name="Rectangle 74">
            <a:extLst>
              <a:ext uri="{FF2B5EF4-FFF2-40B4-BE49-F238E27FC236}">
                <a16:creationId xmlns:a16="http://schemas.microsoft.com/office/drawing/2014/main" id="{76F1F628-B15F-46C4-97FE-79BA136EC93E}"/>
              </a:ext>
            </a:extLst>
          </p:cNvPr>
          <p:cNvSpPr/>
          <p:nvPr/>
        </p:nvSpPr>
        <p:spPr bwMode="auto">
          <a:xfrm>
            <a:off x="5575034" y="3425450"/>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6" name="Rectangle 75">
            <a:extLst>
              <a:ext uri="{FF2B5EF4-FFF2-40B4-BE49-F238E27FC236}">
                <a16:creationId xmlns:a16="http://schemas.microsoft.com/office/drawing/2014/main" id="{A726E1F4-AB6C-45BE-A291-3DE3E8A65316}"/>
              </a:ext>
            </a:extLst>
          </p:cNvPr>
          <p:cNvSpPr/>
          <p:nvPr/>
        </p:nvSpPr>
        <p:spPr bwMode="auto">
          <a:xfrm>
            <a:off x="6011595" y="3098945"/>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7" name="Rectangle 76">
            <a:extLst>
              <a:ext uri="{FF2B5EF4-FFF2-40B4-BE49-F238E27FC236}">
                <a16:creationId xmlns:a16="http://schemas.microsoft.com/office/drawing/2014/main" id="{2DBC0234-6C95-4560-AD19-624808D6BD2B}"/>
              </a:ext>
            </a:extLst>
          </p:cNvPr>
          <p:cNvSpPr/>
          <p:nvPr/>
        </p:nvSpPr>
        <p:spPr bwMode="auto">
          <a:xfrm>
            <a:off x="6013932" y="3425450"/>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8" name="Rectangle 77">
            <a:extLst>
              <a:ext uri="{FF2B5EF4-FFF2-40B4-BE49-F238E27FC236}">
                <a16:creationId xmlns:a16="http://schemas.microsoft.com/office/drawing/2014/main" id="{BFCD583B-9D50-46D3-8AAA-95D4D1B5E248}"/>
              </a:ext>
            </a:extLst>
          </p:cNvPr>
          <p:cNvSpPr/>
          <p:nvPr/>
        </p:nvSpPr>
        <p:spPr bwMode="auto">
          <a:xfrm>
            <a:off x="6466225" y="3098945"/>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9" name="Rectangle 78">
            <a:extLst>
              <a:ext uri="{FF2B5EF4-FFF2-40B4-BE49-F238E27FC236}">
                <a16:creationId xmlns:a16="http://schemas.microsoft.com/office/drawing/2014/main" id="{A1358FA3-F6E4-4A8E-9A67-C1D89B84FC72}"/>
              </a:ext>
            </a:extLst>
          </p:cNvPr>
          <p:cNvSpPr/>
          <p:nvPr/>
        </p:nvSpPr>
        <p:spPr bwMode="auto">
          <a:xfrm>
            <a:off x="6453527" y="3425450"/>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0" name="Rectangle 79">
            <a:extLst>
              <a:ext uri="{FF2B5EF4-FFF2-40B4-BE49-F238E27FC236}">
                <a16:creationId xmlns:a16="http://schemas.microsoft.com/office/drawing/2014/main" id="{CB07A137-26CF-4DCF-ABE3-7E61ADC6D208}"/>
              </a:ext>
            </a:extLst>
          </p:cNvPr>
          <p:cNvSpPr/>
          <p:nvPr/>
        </p:nvSpPr>
        <p:spPr bwMode="auto">
          <a:xfrm>
            <a:off x="6887096" y="3098945"/>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1" name="Rectangle 80">
            <a:extLst>
              <a:ext uri="{FF2B5EF4-FFF2-40B4-BE49-F238E27FC236}">
                <a16:creationId xmlns:a16="http://schemas.microsoft.com/office/drawing/2014/main" id="{D2529581-589A-4C82-8C96-E23F00A8E638}"/>
              </a:ext>
            </a:extLst>
          </p:cNvPr>
          <p:cNvSpPr/>
          <p:nvPr/>
        </p:nvSpPr>
        <p:spPr bwMode="auto">
          <a:xfrm>
            <a:off x="6907015" y="3425450"/>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2" name="Rectangle 81">
            <a:extLst>
              <a:ext uri="{FF2B5EF4-FFF2-40B4-BE49-F238E27FC236}">
                <a16:creationId xmlns:a16="http://schemas.microsoft.com/office/drawing/2014/main" id="{2DA1479E-081F-4216-A5EF-1E6AD958AE3D}"/>
              </a:ext>
            </a:extLst>
          </p:cNvPr>
          <p:cNvSpPr/>
          <p:nvPr/>
        </p:nvSpPr>
        <p:spPr bwMode="auto">
          <a:xfrm>
            <a:off x="7346489" y="3098945"/>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3" name="Rectangle 82">
            <a:extLst>
              <a:ext uri="{FF2B5EF4-FFF2-40B4-BE49-F238E27FC236}">
                <a16:creationId xmlns:a16="http://schemas.microsoft.com/office/drawing/2014/main" id="{C70E36BE-1997-44F9-A7FE-C87EC9635F28}"/>
              </a:ext>
            </a:extLst>
          </p:cNvPr>
          <p:cNvSpPr/>
          <p:nvPr/>
        </p:nvSpPr>
        <p:spPr bwMode="auto">
          <a:xfrm>
            <a:off x="7344302" y="3425450"/>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4" name="Rectangle 83">
            <a:extLst>
              <a:ext uri="{FF2B5EF4-FFF2-40B4-BE49-F238E27FC236}">
                <a16:creationId xmlns:a16="http://schemas.microsoft.com/office/drawing/2014/main" id="{87BE374C-18D8-4C38-AA8F-16D9339DDFA7}"/>
              </a:ext>
            </a:extLst>
          </p:cNvPr>
          <p:cNvSpPr/>
          <p:nvPr/>
        </p:nvSpPr>
        <p:spPr bwMode="auto">
          <a:xfrm>
            <a:off x="7770355" y="3098945"/>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5" name="Rectangle 84">
            <a:extLst>
              <a:ext uri="{FF2B5EF4-FFF2-40B4-BE49-F238E27FC236}">
                <a16:creationId xmlns:a16="http://schemas.microsoft.com/office/drawing/2014/main" id="{E02FF98C-6676-4555-BE2D-75607172D3D8}"/>
              </a:ext>
            </a:extLst>
          </p:cNvPr>
          <p:cNvSpPr/>
          <p:nvPr/>
        </p:nvSpPr>
        <p:spPr bwMode="auto">
          <a:xfrm>
            <a:off x="7791003" y="3425450"/>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6" name="Rectangle 85">
            <a:extLst>
              <a:ext uri="{FF2B5EF4-FFF2-40B4-BE49-F238E27FC236}">
                <a16:creationId xmlns:a16="http://schemas.microsoft.com/office/drawing/2014/main" id="{C2BE6D66-E814-49A2-860A-6A27613B8BA5}"/>
              </a:ext>
            </a:extLst>
          </p:cNvPr>
          <p:cNvSpPr/>
          <p:nvPr/>
        </p:nvSpPr>
        <p:spPr bwMode="auto">
          <a:xfrm>
            <a:off x="8234237" y="3098945"/>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7" name="Rectangle 86">
            <a:extLst>
              <a:ext uri="{FF2B5EF4-FFF2-40B4-BE49-F238E27FC236}">
                <a16:creationId xmlns:a16="http://schemas.microsoft.com/office/drawing/2014/main" id="{D1079B49-64B3-4904-9075-7EA078F328E0}"/>
              </a:ext>
            </a:extLst>
          </p:cNvPr>
          <p:cNvSpPr/>
          <p:nvPr/>
        </p:nvSpPr>
        <p:spPr bwMode="auto">
          <a:xfrm>
            <a:off x="8221540" y="3425450"/>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8" name="Rectangle 87">
            <a:extLst>
              <a:ext uri="{FF2B5EF4-FFF2-40B4-BE49-F238E27FC236}">
                <a16:creationId xmlns:a16="http://schemas.microsoft.com/office/drawing/2014/main" id="{221E6948-0D2C-4546-92D5-94B30D67C61D}"/>
              </a:ext>
            </a:extLst>
          </p:cNvPr>
          <p:cNvSpPr/>
          <p:nvPr/>
        </p:nvSpPr>
        <p:spPr bwMode="auto">
          <a:xfrm>
            <a:off x="8667083" y="3098945"/>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9" name="Rectangle 88">
            <a:extLst>
              <a:ext uri="{FF2B5EF4-FFF2-40B4-BE49-F238E27FC236}">
                <a16:creationId xmlns:a16="http://schemas.microsoft.com/office/drawing/2014/main" id="{888EC0ED-8FCA-4674-B8F2-8D005FC6FFE3}"/>
              </a:ext>
            </a:extLst>
          </p:cNvPr>
          <p:cNvSpPr/>
          <p:nvPr/>
        </p:nvSpPr>
        <p:spPr bwMode="auto">
          <a:xfrm>
            <a:off x="8670016" y="3425450"/>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57883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7"/>
                                        </p:tgtEl>
                                      </p:cBhvr>
                                    </p:animEffect>
                                    <p:set>
                                      <p:cBhvr>
                                        <p:cTn id="7" dur="1" fill="hold">
                                          <p:stCondLst>
                                            <p:cond delay="499"/>
                                          </p:stCondLst>
                                        </p:cTn>
                                        <p:tgtEl>
                                          <p:spTgt spid="6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69"/>
                                        </p:tgtEl>
                                      </p:cBhvr>
                                    </p:animEffect>
                                    <p:set>
                                      <p:cBhvr>
                                        <p:cTn id="15" dur="1" fill="hold">
                                          <p:stCondLst>
                                            <p:cond delay="499"/>
                                          </p:stCondLst>
                                        </p:cTn>
                                        <p:tgtEl>
                                          <p:spTgt spid="69"/>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2" nodeType="click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xit" presetSubtype="0" fill="hold" grpId="0" nodeType="withEffect">
                                  <p:stCondLst>
                                    <p:cond delay="0"/>
                                  </p:stCondLst>
                                  <p:childTnLst>
                                    <p:animEffect transition="out" filter="fade">
                                      <p:cBhvr>
                                        <p:cTn id="32" dur="500"/>
                                        <p:tgtEl>
                                          <p:spTgt spid="70"/>
                                        </p:tgtEl>
                                      </p:cBhvr>
                                    </p:animEffect>
                                    <p:set>
                                      <p:cBhvr>
                                        <p:cTn id="33" dur="1" fill="hold">
                                          <p:stCondLst>
                                            <p:cond delay="499"/>
                                          </p:stCondLst>
                                        </p:cTn>
                                        <p:tgtEl>
                                          <p:spTgt spid="7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xit" presetSubtype="0" fill="hold" grpId="0" nodeType="withEffect">
                                  <p:stCondLst>
                                    <p:cond delay="0"/>
                                  </p:stCondLst>
                                  <p:childTnLst>
                                    <p:animEffect transition="out" filter="fade">
                                      <p:cBhvr>
                                        <p:cTn id="40" dur="500"/>
                                        <p:tgtEl>
                                          <p:spTgt spid="71"/>
                                        </p:tgtEl>
                                      </p:cBhvr>
                                    </p:animEffect>
                                    <p:set>
                                      <p:cBhvr>
                                        <p:cTn id="41" dur="1" fill="hold">
                                          <p:stCondLst>
                                            <p:cond delay="499"/>
                                          </p:stCondLst>
                                        </p:cTn>
                                        <p:tgtEl>
                                          <p:spTgt spid="71"/>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par>
                                <p:cTn id="54" presetID="10" presetClass="exit" presetSubtype="0" fill="hold" grpId="0" nodeType="withEffect">
                                  <p:stCondLst>
                                    <p:cond delay="0"/>
                                  </p:stCondLst>
                                  <p:childTnLst>
                                    <p:animEffect transition="out" filter="fade">
                                      <p:cBhvr>
                                        <p:cTn id="55" dur="500"/>
                                        <p:tgtEl>
                                          <p:spTgt spid="72"/>
                                        </p:tgtEl>
                                      </p:cBhvr>
                                    </p:animEffect>
                                    <p:set>
                                      <p:cBhvr>
                                        <p:cTn id="56" dur="1" fill="hold">
                                          <p:stCondLst>
                                            <p:cond delay="499"/>
                                          </p:stCondLst>
                                        </p:cTn>
                                        <p:tgtEl>
                                          <p:spTgt spid="7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73"/>
                                        </p:tgtEl>
                                      </p:cBhvr>
                                    </p:animEffect>
                                    <p:set>
                                      <p:cBhvr>
                                        <p:cTn id="61" dur="1" fill="hold">
                                          <p:stCondLst>
                                            <p:cond delay="499"/>
                                          </p:stCondLst>
                                        </p:cTn>
                                        <p:tgtEl>
                                          <p:spTgt spid="73"/>
                                        </p:tgtEl>
                                        <p:attrNameLst>
                                          <p:attrName>style.visibility</p:attrName>
                                        </p:attrNameLst>
                                      </p:cBhvr>
                                      <p:to>
                                        <p:strVal val="hidden"/>
                                      </p:to>
                                    </p:set>
                                  </p:childTnLst>
                                </p:cTn>
                              </p:par>
                              <p:par>
                                <p:cTn id="62" presetID="10" presetClass="entr" presetSubtype="0"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18"/>
                                        </p:tgtEl>
                                      </p:cBhvr>
                                    </p:animEffect>
                                    <p:set>
                                      <p:cBhvr>
                                        <p:cTn id="69" dur="1" fill="hold">
                                          <p:stCondLst>
                                            <p:cond delay="499"/>
                                          </p:stCondLst>
                                        </p:cTn>
                                        <p:tgtEl>
                                          <p:spTgt spid="18"/>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17"/>
                                        </p:tgtEl>
                                      </p:cBhvr>
                                    </p:animEffect>
                                    <p:set>
                                      <p:cBhvr>
                                        <p:cTn id="72" dur="1" fill="hold">
                                          <p:stCondLst>
                                            <p:cond delay="499"/>
                                          </p:stCondLst>
                                        </p:cTn>
                                        <p:tgtEl>
                                          <p:spTgt spid="17"/>
                                        </p:tgtEl>
                                        <p:attrNameLst>
                                          <p:attrName>style.visibility</p:attrName>
                                        </p:attrNameLst>
                                      </p:cBhvr>
                                      <p:to>
                                        <p:strVal val="hidden"/>
                                      </p:to>
                                    </p:set>
                                  </p:childTnLst>
                                </p:cTn>
                              </p:par>
                            </p:childTnLst>
                          </p:cTn>
                        </p:par>
                        <p:par>
                          <p:cTn id="73" fill="hold">
                            <p:stCondLst>
                              <p:cond delay="500"/>
                            </p:stCondLst>
                            <p:childTnLst>
                              <p:par>
                                <p:cTn id="74" presetID="10" presetClass="entr" presetSubtype="0" fill="hold"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500"/>
                                        <p:tgtEl>
                                          <p:spTgt spid="22"/>
                                        </p:tgtEl>
                                      </p:cBhvr>
                                    </p:animEffect>
                                  </p:childTnLst>
                                </p:cTn>
                              </p:par>
                              <p:par>
                                <p:cTn id="77" presetID="10" presetClass="exit" presetSubtype="0" fill="hold" grpId="0" nodeType="withEffect">
                                  <p:stCondLst>
                                    <p:cond delay="0"/>
                                  </p:stCondLst>
                                  <p:childTnLst>
                                    <p:animEffect transition="out" filter="fade">
                                      <p:cBhvr>
                                        <p:cTn id="78" dur="500"/>
                                        <p:tgtEl>
                                          <p:spTgt spid="74"/>
                                        </p:tgtEl>
                                      </p:cBhvr>
                                    </p:animEffect>
                                    <p:set>
                                      <p:cBhvr>
                                        <p:cTn id="79" dur="1" fill="hold">
                                          <p:stCondLst>
                                            <p:cond delay="499"/>
                                          </p:stCondLst>
                                        </p:cTn>
                                        <p:tgtEl>
                                          <p:spTgt spid="74"/>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500"/>
                                        <p:tgtEl>
                                          <p:spTgt spid="21"/>
                                        </p:tgtEl>
                                      </p:cBhvr>
                                    </p:animEffect>
                                  </p:childTnLst>
                                </p:cTn>
                              </p:par>
                              <p:par>
                                <p:cTn id="85" presetID="10" presetClass="exit" presetSubtype="0" fill="hold" grpId="0" nodeType="withEffect">
                                  <p:stCondLst>
                                    <p:cond delay="0"/>
                                  </p:stCondLst>
                                  <p:childTnLst>
                                    <p:animEffect transition="out" filter="fade">
                                      <p:cBhvr>
                                        <p:cTn id="86" dur="500"/>
                                        <p:tgtEl>
                                          <p:spTgt spid="75"/>
                                        </p:tgtEl>
                                      </p:cBhvr>
                                    </p:animEffect>
                                    <p:set>
                                      <p:cBhvr>
                                        <p:cTn id="87" dur="1" fill="hold">
                                          <p:stCondLst>
                                            <p:cond delay="499"/>
                                          </p:stCondLst>
                                        </p:cTn>
                                        <p:tgtEl>
                                          <p:spTgt spid="75"/>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22"/>
                                        </p:tgtEl>
                                      </p:cBhvr>
                                    </p:animEffect>
                                    <p:set>
                                      <p:cBhvr>
                                        <p:cTn id="92" dur="1" fill="hold">
                                          <p:stCondLst>
                                            <p:cond delay="499"/>
                                          </p:stCondLst>
                                        </p:cTn>
                                        <p:tgtEl>
                                          <p:spTgt spid="22"/>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21"/>
                                        </p:tgtEl>
                                      </p:cBhvr>
                                    </p:animEffect>
                                    <p:set>
                                      <p:cBhvr>
                                        <p:cTn id="95" dur="1" fill="hold">
                                          <p:stCondLst>
                                            <p:cond delay="499"/>
                                          </p:stCondLst>
                                        </p:cTn>
                                        <p:tgtEl>
                                          <p:spTgt spid="21"/>
                                        </p:tgtEl>
                                        <p:attrNameLst>
                                          <p:attrName>style.visibility</p:attrName>
                                        </p:attrNameLst>
                                      </p:cBhvr>
                                      <p:to>
                                        <p:strVal val="hidden"/>
                                      </p:to>
                                    </p:set>
                                  </p:childTnLst>
                                </p:cTn>
                              </p:par>
                            </p:childTnLst>
                          </p:cTn>
                        </p:par>
                        <p:par>
                          <p:cTn id="96" fill="hold">
                            <p:stCondLst>
                              <p:cond delay="500"/>
                            </p:stCondLst>
                            <p:childTnLst>
                              <p:par>
                                <p:cTn id="97" presetID="10" presetClass="entr" presetSubtype="0" fill="hold"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500"/>
                                        <p:tgtEl>
                                          <p:spTgt spid="26"/>
                                        </p:tgtEl>
                                      </p:cBhvr>
                                    </p:animEffect>
                                  </p:childTnLst>
                                </p:cTn>
                              </p:par>
                              <p:par>
                                <p:cTn id="100" presetID="10" presetClass="exit" presetSubtype="0" fill="hold" grpId="0" nodeType="withEffect">
                                  <p:stCondLst>
                                    <p:cond delay="0"/>
                                  </p:stCondLst>
                                  <p:childTnLst>
                                    <p:animEffect transition="out" filter="fade">
                                      <p:cBhvr>
                                        <p:cTn id="101" dur="500"/>
                                        <p:tgtEl>
                                          <p:spTgt spid="76"/>
                                        </p:tgtEl>
                                      </p:cBhvr>
                                    </p:animEffect>
                                    <p:set>
                                      <p:cBhvr>
                                        <p:cTn id="102" dur="1" fill="hold">
                                          <p:stCondLst>
                                            <p:cond delay="499"/>
                                          </p:stCondLst>
                                        </p:cTn>
                                        <p:tgtEl>
                                          <p:spTgt spid="76"/>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fade">
                                      <p:cBhvr>
                                        <p:cTn id="107" dur="500"/>
                                        <p:tgtEl>
                                          <p:spTgt spid="25"/>
                                        </p:tgtEl>
                                      </p:cBhvr>
                                    </p:animEffect>
                                  </p:childTnLst>
                                </p:cTn>
                              </p:par>
                              <p:par>
                                <p:cTn id="108" presetID="10" presetClass="exit" presetSubtype="0" fill="hold" grpId="0" nodeType="withEffect">
                                  <p:stCondLst>
                                    <p:cond delay="0"/>
                                  </p:stCondLst>
                                  <p:childTnLst>
                                    <p:animEffect transition="out" filter="fade">
                                      <p:cBhvr>
                                        <p:cTn id="109" dur="500"/>
                                        <p:tgtEl>
                                          <p:spTgt spid="77"/>
                                        </p:tgtEl>
                                      </p:cBhvr>
                                    </p:animEffect>
                                    <p:set>
                                      <p:cBhvr>
                                        <p:cTn id="110" dur="1" fill="hold">
                                          <p:stCondLst>
                                            <p:cond delay="499"/>
                                          </p:stCondLst>
                                        </p:cTn>
                                        <p:tgtEl>
                                          <p:spTgt spid="77"/>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0" presetClass="exit" presetSubtype="0" fill="hold" nodeType="clickEffect">
                                  <p:stCondLst>
                                    <p:cond delay="0"/>
                                  </p:stCondLst>
                                  <p:childTnLst>
                                    <p:animEffect transition="out" filter="fade">
                                      <p:cBhvr>
                                        <p:cTn id="114" dur="500"/>
                                        <p:tgtEl>
                                          <p:spTgt spid="26"/>
                                        </p:tgtEl>
                                      </p:cBhvr>
                                    </p:animEffect>
                                    <p:set>
                                      <p:cBhvr>
                                        <p:cTn id="115" dur="1" fill="hold">
                                          <p:stCondLst>
                                            <p:cond delay="499"/>
                                          </p:stCondLst>
                                        </p:cTn>
                                        <p:tgtEl>
                                          <p:spTgt spid="26"/>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25"/>
                                        </p:tgtEl>
                                      </p:cBhvr>
                                    </p:animEffect>
                                    <p:set>
                                      <p:cBhvr>
                                        <p:cTn id="118" dur="1" fill="hold">
                                          <p:stCondLst>
                                            <p:cond delay="499"/>
                                          </p:stCondLst>
                                        </p:cTn>
                                        <p:tgtEl>
                                          <p:spTgt spid="25"/>
                                        </p:tgtEl>
                                        <p:attrNameLst>
                                          <p:attrName>style.visibility</p:attrName>
                                        </p:attrNameLst>
                                      </p:cBhvr>
                                      <p:to>
                                        <p:strVal val="hidden"/>
                                      </p:to>
                                    </p:set>
                                  </p:childTnLst>
                                </p:cTn>
                              </p:par>
                            </p:childTnLst>
                          </p:cTn>
                        </p:par>
                        <p:par>
                          <p:cTn id="119" fill="hold">
                            <p:stCondLst>
                              <p:cond delay="500"/>
                            </p:stCondLst>
                            <p:childTnLst>
                              <p:par>
                                <p:cTn id="120" presetID="10" presetClass="entr" presetSubtype="0" fill="hold" nodeType="afterEffect">
                                  <p:stCondLst>
                                    <p:cond delay="0"/>
                                  </p:stCondLst>
                                  <p:childTnLst>
                                    <p:set>
                                      <p:cBhvr>
                                        <p:cTn id="121" dur="1" fill="hold">
                                          <p:stCondLst>
                                            <p:cond delay="0"/>
                                          </p:stCondLst>
                                        </p:cTn>
                                        <p:tgtEl>
                                          <p:spTgt spid="30"/>
                                        </p:tgtEl>
                                        <p:attrNameLst>
                                          <p:attrName>style.visibility</p:attrName>
                                        </p:attrNameLst>
                                      </p:cBhvr>
                                      <p:to>
                                        <p:strVal val="visible"/>
                                      </p:to>
                                    </p:set>
                                    <p:animEffect transition="in" filter="fade">
                                      <p:cBhvr>
                                        <p:cTn id="122" dur="500"/>
                                        <p:tgtEl>
                                          <p:spTgt spid="30"/>
                                        </p:tgtEl>
                                      </p:cBhvr>
                                    </p:animEffect>
                                  </p:childTnLst>
                                </p:cTn>
                              </p:par>
                              <p:par>
                                <p:cTn id="123" presetID="10" presetClass="exit" presetSubtype="0" fill="hold" grpId="0" nodeType="withEffect">
                                  <p:stCondLst>
                                    <p:cond delay="0"/>
                                  </p:stCondLst>
                                  <p:childTnLst>
                                    <p:animEffect transition="out" filter="fade">
                                      <p:cBhvr>
                                        <p:cTn id="124" dur="500"/>
                                        <p:tgtEl>
                                          <p:spTgt spid="78"/>
                                        </p:tgtEl>
                                      </p:cBhvr>
                                    </p:animEffect>
                                    <p:set>
                                      <p:cBhvr>
                                        <p:cTn id="125" dur="1" fill="hold">
                                          <p:stCondLst>
                                            <p:cond delay="499"/>
                                          </p:stCondLst>
                                        </p:cTn>
                                        <p:tgtEl>
                                          <p:spTgt spid="78"/>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29"/>
                                        </p:tgtEl>
                                        <p:attrNameLst>
                                          <p:attrName>style.visibility</p:attrName>
                                        </p:attrNameLst>
                                      </p:cBhvr>
                                      <p:to>
                                        <p:strVal val="visible"/>
                                      </p:to>
                                    </p:set>
                                    <p:animEffect transition="in" filter="fade">
                                      <p:cBhvr>
                                        <p:cTn id="130" dur="500"/>
                                        <p:tgtEl>
                                          <p:spTgt spid="29"/>
                                        </p:tgtEl>
                                      </p:cBhvr>
                                    </p:animEffect>
                                  </p:childTnLst>
                                </p:cTn>
                              </p:par>
                              <p:par>
                                <p:cTn id="131" presetID="10" presetClass="exit" presetSubtype="0" fill="hold" grpId="0" nodeType="withEffect">
                                  <p:stCondLst>
                                    <p:cond delay="0"/>
                                  </p:stCondLst>
                                  <p:childTnLst>
                                    <p:animEffect transition="out" filter="fade">
                                      <p:cBhvr>
                                        <p:cTn id="132" dur="500"/>
                                        <p:tgtEl>
                                          <p:spTgt spid="79"/>
                                        </p:tgtEl>
                                      </p:cBhvr>
                                    </p:animEffect>
                                    <p:set>
                                      <p:cBhvr>
                                        <p:cTn id="133" dur="1" fill="hold">
                                          <p:stCondLst>
                                            <p:cond delay="499"/>
                                          </p:stCondLst>
                                        </p:cTn>
                                        <p:tgtEl>
                                          <p:spTgt spid="79"/>
                                        </p:tgtEl>
                                        <p:attrNameLst>
                                          <p:attrName>style.visibility</p:attrName>
                                        </p:attrNameLst>
                                      </p:cBhvr>
                                      <p:to>
                                        <p:strVal val="hidden"/>
                                      </p:to>
                                    </p:set>
                                  </p:childTnLst>
                                </p:cTn>
                              </p:par>
                            </p:childTnLst>
                          </p:cTn>
                        </p:par>
                      </p:childTnLst>
                    </p:cTn>
                  </p:par>
                  <p:par>
                    <p:cTn id="134" fill="hold">
                      <p:stCondLst>
                        <p:cond delay="indefinite"/>
                      </p:stCondLst>
                      <p:childTnLst>
                        <p:par>
                          <p:cTn id="135" fill="hold">
                            <p:stCondLst>
                              <p:cond delay="0"/>
                            </p:stCondLst>
                            <p:childTnLst>
                              <p:par>
                                <p:cTn id="136" presetID="10" presetClass="exit" presetSubtype="0" fill="hold" nodeType="clickEffect">
                                  <p:stCondLst>
                                    <p:cond delay="0"/>
                                  </p:stCondLst>
                                  <p:childTnLst>
                                    <p:animEffect transition="out" filter="fade">
                                      <p:cBhvr>
                                        <p:cTn id="137" dur="500"/>
                                        <p:tgtEl>
                                          <p:spTgt spid="30"/>
                                        </p:tgtEl>
                                      </p:cBhvr>
                                    </p:animEffect>
                                    <p:set>
                                      <p:cBhvr>
                                        <p:cTn id="138" dur="1" fill="hold">
                                          <p:stCondLst>
                                            <p:cond delay="499"/>
                                          </p:stCondLst>
                                        </p:cTn>
                                        <p:tgtEl>
                                          <p:spTgt spid="30"/>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29"/>
                                        </p:tgtEl>
                                      </p:cBhvr>
                                    </p:animEffect>
                                    <p:set>
                                      <p:cBhvr>
                                        <p:cTn id="141" dur="1" fill="hold">
                                          <p:stCondLst>
                                            <p:cond delay="499"/>
                                          </p:stCondLst>
                                        </p:cTn>
                                        <p:tgtEl>
                                          <p:spTgt spid="29"/>
                                        </p:tgtEl>
                                        <p:attrNameLst>
                                          <p:attrName>style.visibility</p:attrName>
                                        </p:attrNameLst>
                                      </p:cBhvr>
                                      <p:to>
                                        <p:strVal val="hidden"/>
                                      </p:to>
                                    </p:set>
                                  </p:childTnLst>
                                </p:cTn>
                              </p:par>
                            </p:childTnLst>
                          </p:cTn>
                        </p:par>
                        <p:par>
                          <p:cTn id="142" fill="hold">
                            <p:stCondLst>
                              <p:cond delay="500"/>
                            </p:stCondLst>
                            <p:childTnLst>
                              <p:par>
                                <p:cTn id="143" presetID="10" presetClass="entr" presetSubtype="0" fill="hold" nodeType="afterEffect">
                                  <p:stCondLst>
                                    <p:cond delay="0"/>
                                  </p:stCondLst>
                                  <p:childTnLst>
                                    <p:set>
                                      <p:cBhvr>
                                        <p:cTn id="144" dur="1" fill="hold">
                                          <p:stCondLst>
                                            <p:cond delay="0"/>
                                          </p:stCondLst>
                                        </p:cTn>
                                        <p:tgtEl>
                                          <p:spTgt spid="34"/>
                                        </p:tgtEl>
                                        <p:attrNameLst>
                                          <p:attrName>style.visibility</p:attrName>
                                        </p:attrNameLst>
                                      </p:cBhvr>
                                      <p:to>
                                        <p:strVal val="visible"/>
                                      </p:to>
                                    </p:set>
                                    <p:animEffect transition="in" filter="fade">
                                      <p:cBhvr>
                                        <p:cTn id="145" dur="500"/>
                                        <p:tgtEl>
                                          <p:spTgt spid="34"/>
                                        </p:tgtEl>
                                      </p:cBhvr>
                                    </p:animEffect>
                                  </p:childTnLst>
                                </p:cTn>
                              </p:par>
                              <p:par>
                                <p:cTn id="146" presetID="10" presetClass="exit" presetSubtype="0" fill="hold" grpId="0" nodeType="withEffect">
                                  <p:stCondLst>
                                    <p:cond delay="0"/>
                                  </p:stCondLst>
                                  <p:childTnLst>
                                    <p:animEffect transition="out" filter="fade">
                                      <p:cBhvr>
                                        <p:cTn id="147" dur="500"/>
                                        <p:tgtEl>
                                          <p:spTgt spid="80"/>
                                        </p:tgtEl>
                                      </p:cBhvr>
                                    </p:animEffect>
                                    <p:set>
                                      <p:cBhvr>
                                        <p:cTn id="148" dur="1" fill="hold">
                                          <p:stCondLst>
                                            <p:cond delay="499"/>
                                          </p:stCondLst>
                                        </p:cTn>
                                        <p:tgtEl>
                                          <p:spTgt spid="80"/>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33"/>
                                        </p:tgtEl>
                                        <p:attrNameLst>
                                          <p:attrName>style.visibility</p:attrName>
                                        </p:attrNameLst>
                                      </p:cBhvr>
                                      <p:to>
                                        <p:strVal val="visible"/>
                                      </p:to>
                                    </p:set>
                                    <p:animEffect transition="in" filter="fade">
                                      <p:cBhvr>
                                        <p:cTn id="153" dur="500"/>
                                        <p:tgtEl>
                                          <p:spTgt spid="33"/>
                                        </p:tgtEl>
                                      </p:cBhvr>
                                    </p:animEffect>
                                  </p:childTnLst>
                                </p:cTn>
                              </p:par>
                              <p:par>
                                <p:cTn id="154" presetID="10" presetClass="exit" presetSubtype="0" fill="hold" grpId="0" nodeType="withEffect">
                                  <p:stCondLst>
                                    <p:cond delay="0"/>
                                  </p:stCondLst>
                                  <p:childTnLst>
                                    <p:animEffect transition="out" filter="fade">
                                      <p:cBhvr>
                                        <p:cTn id="155" dur="500"/>
                                        <p:tgtEl>
                                          <p:spTgt spid="81"/>
                                        </p:tgtEl>
                                      </p:cBhvr>
                                    </p:animEffect>
                                    <p:set>
                                      <p:cBhvr>
                                        <p:cTn id="156" dur="1" fill="hold">
                                          <p:stCondLst>
                                            <p:cond delay="499"/>
                                          </p:stCondLst>
                                        </p:cTn>
                                        <p:tgtEl>
                                          <p:spTgt spid="81"/>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10" presetClass="exit" presetSubtype="0" fill="hold" nodeType="clickEffect">
                                  <p:stCondLst>
                                    <p:cond delay="0"/>
                                  </p:stCondLst>
                                  <p:childTnLst>
                                    <p:animEffect transition="out" filter="fade">
                                      <p:cBhvr>
                                        <p:cTn id="160" dur="500"/>
                                        <p:tgtEl>
                                          <p:spTgt spid="34"/>
                                        </p:tgtEl>
                                      </p:cBhvr>
                                    </p:animEffect>
                                    <p:set>
                                      <p:cBhvr>
                                        <p:cTn id="161" dur="1" fill="hold">
                                          <p:stCondLst>
                                            <p:cond delay="499"/>
                                          </p:stCondLst>
                                        </p:cTn>
                                        <p:tgtEl>
                                          <p:spTgt spid="34"/>
                                        </p:tgtEl>
                                        <p:attrNameLst>
                                          <p:attrName>style.visibility</p:attrName>
                                        </p:attrNameLst>
                                      </p:cBhvr>
                                      <p:to>
                                        <p:strVal val="hidden"/>
                                      </p:to>
                                    </p:set>
                                  </p:childTnLst>
                                </p:cTn>
                              </p:par>
                              <p:par>
                                <p:cTn id="162" presetID="10" presetClass="exit" presetSubtype="0" fill="hold" grpId="1" nodeType="withEffect">
                                  <p:stCondLst>
                                    <p:cond delay="0"/>
                                  </p:stCondLst>
                                  <p:childTnLst>
                                    <p:animEffect transition="out" filter="fade">
                                      <p:cBhvr>
                                        <p:cTn id="163" dur="500"/>
                                        <p:tgtEl>
                                          <p:spTgt spid="33"/>
                                        </p:tgtEl>
                                      </p:cBhvr>
                                    </p:animEffect>
                                    <p:set>
                                      <p:cBhvr>
                                        <p:cTn id="164" dur="1" fill="hold">
                                          <p:stCondLst>
                                            <p:cond delay="499"/>
                                          </p:stCondLst>
                                        </p:cTn>
                                        <p:tgtEl>
                                          <p:spTgt spid="33"/>
                                        </p:tgtEl>
                                        <p:attrNameLst>
                                          <p:attrName>style.visibility</p:attrName>
                                        </p:attrNameLst>
                                      </p:cBhvr>
                                      <p:to>
                                        <p:strVal val="hidden"/>
                                      </p:to>
                                    </p:set>
                                  </p:childTnLst>
                                </p:cTn>
                              </p:par>
                            </p:childTnLst>
                          </p:cTn>
                        </p:par>
                        <p:par>
                          <p:cTn id="165" fill="hold">
                            <p:stCondLst>
                              <p:cond delay="500"/>
                            </p:stCondLst>
                            <p:childTnLst>
                              <p:par>
                                <p:cTn id="166" presetID="10" presetClass="entr" presetSubtype="0" fill="hold" nodeType="afterEffect">
                                  <p:stCondLst>
                                    <p:cond delay="0"/>
                                  </p:stCondLst>
                                  <p:childTnLst>
                                    <p:set>
                                      <p:cBhvr>
                                        <p:cTn id="167" dur="1" fill="hold">
                                          <p:stCondLst>
                                            <p:cond delay="0"/>
                                          </p:stCondLst>
                                        </p:cTn>
                                        <p:tgtEl>
                                          <p:spTgt spid="38"/>
                                        </p:tgtEl>
                                        <p:attrNameLst>
                                          <p:attrName>style.visibility</p:attrName>
                                        </p:attrNameLst>
                                      </p:cBhvr>
                                      <p:to>
                                        <p:strVal val="visible"/>
                                      </p:to>
                                    </p:set>
                                    <p:animEffect transition="in" filter="fade">
                                      <p:cBhvr>
                                        <p:cTn id="168" dur="500"/>
                                        <p:tgtEl>
                                          <p:spTgt spid="38"/>
                                        </p:tgtEl>
                                      </p:cBhvr>
                                    </p:animEffect>
                                  </p:childTnLst>
                                </p:cTn>
                              </p:par>
                              <p:par>
                                <p:cTn id="169" presetID="10" presetClass="exit" presetSubtype="0" fill="hold" grpId="0" nodeType="withEffect">
                                  <p:stCondLst>
                                    <p:cond delay="0"/>
                                  </p:stCondLst>
                                  <p:childTnLst>
                                    <p:animEffect transition="out" filter="fade">
                                      <p:cBhvr>
                                        <p:cTn id="170" dur="500"/>
                                        <p:tgtEl>
                                          <p:spTgt spid="82"/>
                                        </p:tgtEl>
                                      </p:cBhvr>
                                    </p:animEffect>
                                    <p:set>
                                      <p:cBhvr>
                                        <p:cTn id="171" dur="1" fill="hold">
                                          <p:stCondLst>
                                            <p:cond delay="499"/>
                                          </p:stCondLst>
                                        </p:cTn>
                                        <p:tgtEl>
                                          <p:spTgt spid="82"/>
                                        </p:tgtEl>
                                        <p:attrNameLst>
                                          <p:attrName>style.visibility</p:attrName>
                                        </p:attrNameLst>
                                      </p:cBhvr>
                                      <p:to>
                                        <p:strVal val="hidden"/>
                                      </p:to>
                                    </p:se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grpId="0" nodeType="clickEffect">
                                  <p:stCondLst>
                                    <p:cond delay="0"/>
                                  </p:stCondLst>
                                  <p:childTnLst>
                                    <p:set>
                                      <p:cBhvr>
                                        <p:cTn id="175" dur="1" fill="hold">
                                          <p:stCondLst>
                                            <p:cond delay="0"/>
                                          </p:stCondLst>
                                        </p:cTn>
                                        <p:tgtEl>
                                          <p:spTgt spid="37"/>
                                        </p:tgtEl>
                                        <p:attrNameLst>
                                          <p:attrName>style.visibility</p:attrName>
                                        </p:attrNameLst>
                                      </p:cBhvr>
                                      <p:to>
                                        <p:strVal val="visible"/>
                                      </p:to>
                                    </p:set>
                                    <p:animEffect transition="in" filter="fade">
                                      <p:cBhvr>
                                        <p:cTn id="176" dur="500"/>
                                        <p:tgtEl>
                                          <p:spTgt spid="37"/>
                                        </p:tgtEl>
                                      </p:cBhvr>
                                    </p:animEffect>
                                  </p:childTnLst>
                                </p:cTn>
                              </p:par>
                              <p:par>
                                <p:cTn id="177" presetID="10" presetClass="exit" presetSubtype="0" fill="hold" grpId="0" nodeType="withEffect">
                                  <p:stCondLst>
                                    <p:cond delay="0"/>
                                  </p:stCondLst>
                                  <p:childTnLst>
                                    <p:animEffect transition="out" filter="fade">
                                      <p:cBhvr>
                                        <p:cTn id="178" dur="500"/>
                                        <p:tgtEl>
                                          <p:spTgt spid="83"/>
                                        </p:tgtEl>
                                      </p:cBhvr>
                                    </p:animEffect>
                                    <p:set>
                                      <p:cBhvr>
                                        <p:cTn id="179" dur="1" fill="hold">
                                          <p:stCondLst>
                                            <p:cond delay="499"/>
                                          </p:stCondLst>
                                        </p:cTn>
                                        <p:tgtEl>
                                          <p:spTgt spid="83"/>
                                        </p:tgtEl>
                                        <p:attrNameLst>
                                          <p:attrName>style.visibility</p:attrName>
                                        </p:attrNameLst>
                                      </p:cBhvr>
                                      <p:to>
                                        <p:strVal val="hidden"/>
                                      </p:to>
                                    </p:set>
                                  </p:childTnLst>
                                </p:cTn>
                              </p:par>
                            </p:childTnLst>
                          </p:cTn>
                        </p:par>
                      </p:childTnLst>
                    </p:cTn>
                  </p:par>
                  <p:par>
                    <p:cTn id="180" fill="hold">
                      <p:stCondLst>
                        <p:cond delay="indefinite"/>
                      </p:stCondLst>
                      <p:childTnLst>
                        <p:par>
                          <p:cTn id="181" fill="hold">
                            <p:stCondLst>
                              <p:cond delay="0"/>
                            </p:stCondLst>
                            <p:childTnLst>
                              <p:par>
                                <p:cTn id="182" presetID="10" presetClass="exit" presetSubtype="0" fill="hold" nodeType="clickEffect">
                                  <p:stCondLst>
                                    <p:cond delay="0"/>
                                  </p:stCondLst>
                                  <p:childTnLst>
                                    <p:animEffect transition="out" filter="fade">
                                      <p:cBhvr>
                                        <p:cTn id="183" dur="500"/>
                                        <p:tgtEl>
                                          <p:spTgt spid="38"/>
                                        </p:tgtEl>
                                      </p:cBhvr>
                                    </p:animEffect>
                                    <p:set>
                                      <p:cBhvr>
                                        <p:cTn id="184" dur="1" fill="hold">
                                          <p:stCondLst>
                                            <p:cond delay="499"/>
                                          </p:stCondLst>
                                        </p:cTn>
                                        <p:tgtEl>
                                          <p:spTgt spid="38"/>
                                        </p:tgtEl>
                                        <p:attrNameLst>
                                          <p:attrName>style.visibility</p:attrName>
                                        </p:attrNameLst>
                                      </p:cBhvr>
                                      <p:to>
                                        <p:strVal val="hidden"/>
                                      </p:to>
                                    </p:set>
                                  </p:childTnLst>
                                </p:cTn>
                              </p:par>
                              <p:par>
                                <p:cTn id="185" presetID="10" presetClass="exit" presetSubtype="0" fill="hold" grpId="1" nodeType="withEffect">
                                  <p:stCondLst>
                                    <p:cond delay="0"/>
                                  </p:stCondLst>
                                  <p:childTnLst>
                                    <p:animEffect transition="out" filter="fade">
                                      <p:cBhvr>
                                        <p:cTn id="186" dur="500"/>
                                        <p:tgtEl>
                                          <p:spTgt spid="37"/>
                                        </p:tgtEl>
                                      </p:cBhvr>
                                    </p:animEffect>
                                    <p:set>
                                      <p:cBhvr>
                                        <p:cTn id="187" dur="1" fill="hold">
                                          <p:stCondLst>
                                            <p:cond delay="499"/>
                                          </p:stCondLst>
                                        </p:cTn>
                                        <p:tgtEl>
                                          <p:spTgt spid="37"/>
                                        </p:tgtEl>
                                        <p:attrNameLst>
                                          <p:attrName>style.visibility</p:attrName>
                                        </p:attrNameLst>
                                      </p:cBhvr>
                                      <p:to>
                                        <p:strVal val="hidden"/>
                                      </p:to>
                                    </p:set>
                                  </p:childTnLst>
                                </p:cTn>
                              </p:par>
                            </p:childTnLst>
                          </p:cTn>
                        </p:par>
                        <p:par>
                          <p:cTn id="188" fill="hold">
                            <p:stCondLst>
                              <p:cond delay="500"/>
                            </p:stCondLst>
                            <p:childTnLst>
                              <p:par>
                                <p:cTn id="189" presetID="10" presetClass="entr" presetSubtype="0" fill="hold" nodeType="afterEffect">
                                  <p:stCondLst>
                                    <p:cond delay="0"/>
                                  </p:stCondLst>
                                  <p:childTnLst>
                                    <p:set>
                                      <p:cBhvr>
                                        <p:cTn id="190" dur="1" fill="hold">
                                          <p:stCondLst>
                                            <p:cond delay="0"/>
                                          </p:stCondLst>
                                        </p:cTn>
                                        <p:tgtEl>
                                          <p:spTgt spid="56"/>
                                        </p:tgtEl>
                                        <p:attrNameLst>
                                          <p:attrName>style.visibility</p:attrName>
                                        </p:attrNameLst>
                                      </p:cBhvr>
                                      <p:to>
                                        <p:strVal val="visible"/>
                                      </p:to>
                                    </p:set>
                                    <p:animEffect transition="in" filter="fade">
                                      <p:cBhvr>
                                        <p:cTn id="191" dur="500"/>
                                        <p:tgtEl>
                                          <p:spTgt spid="56"/>
                                        </p:tgtEl>
                                      </p:cBhvr>
                                    </p:animEffect>
                                  </p:childTnLst>
                                </p:cTn>
                              </p:par>
                              <p:par>
                                <p:cTn id="192" presetID="10" presetClass="exit" presetSubtype="0" fill="hold" grpId="0" nodeType="withEffect">
                                  <p:stCondLst>
                                    <p:cond delay="0"/>
                                  </p:stCondLst>
                                  <p:childTnLst>
                                    <p:animEffect transition="out" filter="fade">
                                      <p:cBhvr>
                                        <p:cTn id="193" dur="500"/>
                                        <p:tgtEl>
                                          <p:spTgt spid="84"/>
                                        </p:tgtEl>
                                      </p:cBhvr>
                                    </p:animEffect>
                                    <p:set>
                                      <p:cBhvr>
                                        <p:cTn id="194" dur="1" fill="hold">
                                          <p:stCondLst>
                                            <p:cond delay="499"/>
                                          </p:stCondLst>
                                        </p:cTn>
                                        <p:tgtEl>
                                          <p:spTgt spid="84"/>
                                        </p:tgtEl>
                                        <p:attrNameLst>
                                          <p:attrName>style.visibility</p:attrName>
                                        </p:attrNameLst>
                                      </p:cBhvr>
                                      <p:to>
                                        <p:strVal val="hidden"/>
                                      </p:to>
                                    </p:set>
                                  </p:childTnLst>
                                </p:cTn>
                              </p:par>
                            </p:childTnLst>
                          </p:cTn>
                        </p:par>
                      </p:childTnLst>
                    </p:cTn>
                  </p:par>
                  <p:par>
                    <p:cTn id="195" fill="hold">
                      <p:stCondLst>
                        <p:cond delay="indefinite"/>
                      </p:stCondLst>
                      <p:childTnLst>
                        <p:par>
                          <p:cTn id="196" fill="hold">
                            <p:stCondLst>
                              <p:cond delay="0"/>
                            </p:stCondLst>
                            <p:childTnLst>
                              <p:par>
                                <p:cTn id="197" presetID="10" presetClass="entr" presetSubtype="0" fill="hold" grpId="0" nodeType="clickEffect">
                                  <p:stCondLst>
                                    <p:cond delay="0"/>
                                  </p:stCondLst>
                                  <p:childTnLst>
                                    <p:set>
                                      <p:cBhvr>
                                        <p:cTn id="198" dur="1" fill="hold">
                                          <p:stCondLst>
                                            <p:cond delay="0"/>
                                          </p:stCondLst>
                                        </p:cTn>
                                        <p:tgtEl>
                                          <p:spTgt spid="55"/>
                                        </p:tgtEl>
                                        <p:attrNameLst>
                                          <p:attrName>style.visibility</p:attrName>
                                        </p:attrNameLst>
                                      </p:cBhvr>
                                      <p:to>
                                        <p:strVal val="visible"/>
                                      </p:to>
                                    </p:set>
                                    <p:animEffect transition="in" filter="fade">
                                      <p:cBhvr>
                                        <p:cTn id="199" dur="500"/>
                                        <p:tgtEl>
                                          <p:spTgt spid="55"/>
                                        </p:tgtEl>
                                      </p:cBhvr>
                                    </p:animEffect>
                                  </p:childTnLst>
                                </p:cTn>
                              </p:par>
                              <p:par>
                                <p:cTn id="200" presetID="10" presetClass="exit" presetSubtype="0" fill="hold" grpId="0" nodeType="withEffect">
                                  <p:stCondLst>
                                    <p:cond delay="0"/>
                                  </p:stCondLst>
                                  <p:childTnLst>
                                    <p:animEffect transition="out" filter="fade">
                                      <p:cBhvr>
                                        <p:cTn id="201" dur="500"/>
                                        <p:tgtEl>
                                          <p:spTgt spid="85"/>
                                        </p:tgtEl>
                                      </p:cBhvr>
                                    </p:animEffect>
                                    <p:set>
                                      <p:cBhvr>
                                        <p:cTn id="202" dur="1" fill="hold">
                                          <p:stCondLst>
                                            <p:cond delay="499"/>
                                          </p:stCondLst>
                                        </p:cTn>
                                        <p:tgtEl>
                                          <p:spTgt spid="85"/>
                                        </p:tgtEl>
                                        <p:attrNameLst>
                                          <p:attrName>style.visibility</p:attrName>
                                        </p:attrNameLst>
                                      </p:cBhvr>
                                      <p:to>
                                        <p:strVal val="hidden"/>
                                      </p:to>
                                    </p:set>
                                  </p:childTnLst>
                                </p:cTn>
                              </p:par>
                            </p:childTnLst>
                          </p:cTn>
                        </p:par>
                      </p:childTnLst>
                    </p:cTn>
                  </p:par>
                  <p:par>
                    <p:cTn id="203" fill="hold">
                      <p:stCondLst>
                        <p:cond delay="indefinite"/>
                      </p:stCondLst>
                      <p:childTnLst>
                        <p:par>
                          <p:cTn id="204" fill="hold">
                            <p:stCondLst>
                              <p:cond delay="0"/>
                            </p:stCondLst>
                            <p:childTnLst>
                              <p:par>
                                <p:cTn id="205" presetID="10" presetClass="exit" presetSubtype="0" fill="hold" nodeType="clickEffect">
                                  <p:stCondLst>
                                    <p:cond delay="0"/>
                                  </p:stCondLst>
                                  <p:childTnLst>
                                    <p:animEffect transition="out" filter="fade">
                                      <p:cBhvr>
                                        <p:cTn id="206" dur="500"/>
                                        <p:tgtEl>
                                          <p:spTgt spid="56"/>
                                        </p:tgtEl>
                                      </p:cBhvr>
                                    </p:animEffect>
                                    <p:set>
                                      <p:cBhvr>
                                        <p:cTn id="207" dur="1" fill="hold">
                                          <p:stCondLst>
                                            <p:cond delay="499"/>
                                          </p:stCondLst>
                                        </p:cTn>
                                        <p:tgtEl>
                                          <p:spTgt spid="56"/>
                                        </p:tgtEl>
                                        <p:attrNameLst>
                                          <p:attrName>style.visibility</p:attrName>
                                        </p:attrNameLst>
                                      </p:cBhvr>
                                      <p:to>
                                        <p:strVal val="hidden"/>
                                      </p:to>
                                    </p:set>
                                  </p:childTnLst>
                                </p:cTn>
                              </p:par>
                              <p:par>
                                <p:cTn id="208" presetID="10" presetClass="exit" presetSubtype="0" fill="hold" grpId="1" nodeType="withEffect">
                                  <p:stCondLst>
                                    <p:cond delay="0"/>
                                  </p:stCondLst>
                                  <p:childTnLst>
                                    <p:animEffect transition="out" filter="fade">
                                      <p:cBhvr>
                                        <p:cTn id="209" dur="500"/>
                                        <p:tgtEl>
                                          <p:spTgt spid="55"/>
                                        </p:tgtEl>
                                      </p:cBhvr>
                                    </p:animEffect>
                                    <p:set>
                                      <p:cBhvr>
                                        <p:cTn id="210" dur="1" fill="hold">
                                          <p:stCondLst>
                                            <p:cond delay="499"/>
                                          </p:stCondLst>
                                        </p:cTn>
                                        <p:tgtEl>
                                          <p:spTgt spid="55"/>
                                        </p:tgtEl>
                                        <p:attrNameLst>
                                          <p:attrName>style.visibility</p:attrName>
                                        </p:attrNameLst>
                                      </p:cBhvr>
                                      <p:to>
                                        <p:strVal val="hidden"/>
                                      </p:to>
                                    </p:set>
                                  </p:childTnLst>
                                </p:cTn>
                              </p:par>
                            </p:childTnLst>
                          </p:cTn>
                        </p:par>
                        <p:par>
                          <p:cTn id="211" fill="hold">
                            <p:stCondLst>
                              <p:cond delay="500"/>
                            </p:stCondLst>
                            <p:childTnLst>
                              <p:par>
                                <p:cTn id="212" presetID="10" presetClass="entr" presetSubtype="0" fill="hold" nodeType="afterEffect">
                                  <p:stCondLst>
                                    <p:cond delay="0"/>
                                  </p:stCondLst>
                                  <p:childTnLst>
                                    <p:set>
                                      <p:cBhvr>
                                        <p:cTn id="213" dur="1" fill="hold">
                                          <p:stCondLst>
                                            <p:cond delay="0"/>
                                          </p:stCondLst>
                                        </p:cTn>
                                        <p:tgtEl>
                                          <p:spTgt spid="60"/>
                                        </p:tgtEl>
                                        <p:attrNameLst>
                                          <p:attrName>style.visibility</p:attrName>
                                        </p:attrNameLst>
                                      </p:cBhvr>
                                      <p:to>
                                        <p:strVal val="visible"/>
                                      </p:to>
                                    </p:set>
                                    <p:animEffect transition="in" filter="fade">
                                      <p:cBhvr>
                                        <p:cTn id="214" dur="500"/>
                                        <p:tgtEl>
                                          <p:spTgt spid="60"/>
                                        </p:tgtEl>
                                      </p:cBhvr>
                                    </p:animEffect>
                                  </p:childTnLst>
                                </p:cTn>
                              </p:par>
                              <p:par>
                                <p:cTn id="215" presetID="10" presetClass="exit" presetSubtype="0" fill="hold" grpId="0" nodeType="withEffect">
                                  <p:stCondLst>
                                    <p:cond delay="0"/>
                                  </p:stCondLst>
                                  <p:childTnLst>
                                    <p:animEffect transition="out" filter="fade">
                                      <p:cBhvr>
                                        <p:cTn id="216" dur="500"/>
                                        <p:tgtEl>
                                          <p:spTgt spid="86"/>
                                        </p:tgtEl>
                                      </p:cBhvr>
                                    </p:animEffect>
                                    <p:set>
                                      <p:cBhvr>
                                        <p:cTn id="217" dur="1" fill="hold">
                                          <p:stCondLst>
                                            <p:cond delay="499"/>
                                          </p:stCondLst>
                                        </p:cTn>
                                        <p:tgtEl>
                                          <p:spTgt spid="86"/>
                                        </p:tgtEl>
                                        <p:attrNameLst>
                                          <p:attrName>style.visibility</p:attrName>
                                        </p:attrNameLst>
                                      </p:cBhvr>
                                      <p:to>
                                        <p:strVal val="hidden"/>
                                      </p:to>
                                    </p:se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grpId="0" nodeType="clickEffect">
                                  <p:stCondLst>
                                    <p:cond delay="0"/>
                                  </p:stCondLst>
                                  <p:childTnLst>
                                    <p:set>
                                      <p:cBhvr>
                                        <p:cTn id="221" dur="1" fill="hold">
                                          <p:stCondLst>
                                            <p:cond delay="0"/>
                                          </p:stCondLst>
                                        </p:cTn>
                                        <p:tgtEl>
                                          <p:spTgt spid="59"/>
                                        </p:tgtEl>
                                        <p:attrNameLst>
                                          <p:attrName>style.visibility</p:attrName>
                                        </p:attrNameLst>
                                      </p:cBhvr>
                                      <p:to>
                                        <p:strVal val="visible"/>
                                      </p:to>
                                    </p:set>
                                    <p:animEffect transition="in" filter="fade">
                                      <p:cBhvr>
                                        <p:cTn id="222" dur="500"/>
                                        <p:tgtEl>
                                          <p:spTgt spid="59"/>
                                        </p:tgtEl>
                                      </p:cBhvr>
                                    </p:animEffect>
                                  </p:childTnLst>
                                </p:cTn>
                              </p:par>
                              <p:par>
                                <p:cTn id="223" presetID="10" presetClass="exit" presetSubtype="0" fill="hold" grpId="0" nodeType="withEffect">
                                  <p:stCondLst>
                                    <p:cond delay="0"/>
                                  </p:stCondLst>
                                  <p:childTnLst>
                                    <p:animEffect transition="out" filter="fade">
                                      <p:cBhvr>
                                        <p:cTn id="224" dur="500"/>
                                        <p:tgtEl>
                                          <p:spTgt spid="87"/>
                                        </p:tgtEl>
                                      </p:cBhvr>
                                    </p:animEffect>
                                    <p:set>
                                      <p:cBhvr>
                                        <p:cTn id="225" dur="1" fill="hold">
                                          <p:stCondLst>
                                            <p:cond delay="499"/>
                                          </p:stCondLst>
                                        </p:cTn>
                                        <p:tgtEl>
                                          <p:spTgt spid="87"/>
                                        </p:tgtEl>
                                        <p:attrNameLst>
                                          <p:attrName>style.visibility</p:attrName>
                                        </p:attrNameLst>
                                      </p:cBhvr>
                                      <p:to>
                                        <p:strVal val="hidden"/>
                                      </p:to>
                                    </p:set>
                                  </p:childTnLst>
                                </p:cTn>
                              </p:par>
                            </p:childTnLst>
                          </p:cTn>
                        </p:par>
                      </p:childTnLst>
                    </p:cTn>
                  </p:par>
                  <p:par>
                    <p:cTn id="226" fill="hold">
                      <p:stCondLst>
                        <p:cond delay="indefinite"/>
                      </p:stCondLst>
                      <p:childTnLst>
                        <p:par>
                          <p:cTn id="227" fill="hold">
                            <p:stCondLst>
                              <p:cond delay="0"/>
                            </p:stCondLst>
                            <p:childTnLst>
                              <p:par>
                                <p:cTn id="228" presetID="10" presetClass="exit" presetSubtype="0" fill="hold" nodeType="clickEffect">
                                  <p:stCondLst>
                                    <p:cond delay="0"/>
                                  </p:stCondLst>
                                  <p:childTnLst>
                                    <p:animEffect transition="out" filter="fade">
                                      <p:cBhvr>
                                        <p:cTn id="229" dur="500"/>
                                        <p:tgtEl>
                                          <p:spTgt spid="60"/>
                                        </p:tgtEl>
                                      </p:cBhvr>
                                    </p:animEffect>
                                    <p:set>
                                      <p:cBhvr>
                                        <p:cTn id="230" dur="1" fill="hold">
                                          <p:stCondLst>
                                            <p:cond delay="499"/>
                                          </p:stCondLst>
                                        </p:cTn>
                                        <p:tgtEl>
                                          <p:spTgt spid="60"/>
                                        </p:tgtEl>
                                        <p:attrNameLst>
                                          <p:attrName>style.visibility</p:attrName>
                                        </p:attrNameLst>
                                      </p:cBhvr>
                                      <p:to>
                                        <p:strVal val="hidden"/>
                                      </p:to>
                                    </p:set>
                                  </p:childTnLst>
                                </p:cTn>
                              </p:par>
                              <p:par>
                                <p:cTn id="231" presetID="10" presetClass="exit" presetSubtype="0" fill="hold" grpId="1" nodeType="withEffect">
                                  <p:stCondLst>
                                    <p:cond delay="0"/>
                                  </p:stCondLst>
                                  <p:childTnLst>
                                    <p:animEffect transition="out" filter="fade">
                                      <p:cBhvr>
                                        <p:cTn id="232" dur="500"/>
                                        <p:tgtEl>
                                          <p:spTgt spid="59"/>
                                        </p:tgtEl>
                                      </p:cBhvr>
                                    </p:animEffect>
                                    <p:set>
                                      <p:cBhvr>
                                        <p:cTn id="233" dur="1" fill="hold">
                                          <p:stCondLst>
                                            <p:cond delay="499"/>
                                          </p:stCondLst>
                                        </p:cTn>
                                        <p:tgtEl>
                                          <p:spTgt spid="59"/>
                                        </p:tgtEl>
                                        <p:attrNameLst>
                                          <p:attrName>style.visibility</p:attrName>
                                        </p:attrNameLst>
                                      </p:cBhvr>
                                      <p:to>
                                        <p:strVal val="hidden"/>
                                      </p:to>
                                    </p:set>
                                  </p:childTnLst>
                                </p:cTn>
                              </p:par>
                            </p:childTnLst>
                          </p:cTn>
                        </p:par>
                        <p:par>
                          <p:cTn id="234" fill="hold">
                            <p:stCondLst>
                              <p:cond delay="500"/>
                            </p:stCondLst>
                            <p:childTnLst>
                              <p:par>
                                <p:cTn id="235" presetID="10" presetClass="entr" presetSubtype="0" fill="hold" nodeType="afterEffect">
                                  <p:stCondLst>
                                    <p:cond delay="0"/>
                                  </p:stCondLst>
                                  <p:childTnLst>
                                    <p:set>
                                      <p:cBhvr>
                                        <p:cTn id="236" dur="1" fill="hold">
                                          <p:stCondLst>
                                            <p:cond delay="0"/>
                                          </p:stCondLst>
                                        </p:cTn>
                                        <p:tgtEl>
                                          <p:spTgt spid="64"/>
                                        </p:tgtEl>
                                        <p:attrNameLst>
                                          <p:attrName>style.visibility</p:attrName>
                                        </p:attrNameLst>
                                      </p:cBhvr>
                                      <p:to>
                                        <p:strVal val="visible"/>
                                      </p:to>
                                    </p:set>
                                    <p:animEffect transition="in" filter="fade">
                                      <p:cBhvr>
                                        <p:cTn id="237" dur="500"/>
                                        <p:tgtEl>
                                          <p:spTgt spid="64"/>
                                        </p:tgtEl>
                                      </p:cBhvr>
                                    </p:animEffect>
                                  </p:childTnLst>
                                </p:cTn>
                              </p:par>
                              <p:par>
                                <p:cTn id="238" presetID="10" presetClass="exit" presetSubtype="0" fill="hold" grpId="0" nodeType="withEffect">
                                  <p:stCondLst>
                                    <p:cond delay="0"/>
                                  </p:stCondLst>
                                  <p:childTnLst>
                                    <p:animEffect transition="out" filter="fade">
                                      <p:cBhvr>
                                        <p:cTn id="239" dur="500"/>
                                        <p:tgtEl>
                                          <p:spTgt spid="88"/>
                                        </p:tgtEl>
                                      </p:cBhvr>
                                    </p:animEffect>
                                    <p:set>
                                      <p:cBhvr>
                                        <p:cTn id="240" dur="1" fill="hold">
                                          <p:stCondLst>
                                            <p:cond delay="499"/>
                                          </p:stCondLst>
                                        </p:cTn>
                                        <p:tgtEl>
                                          <p:spTgt spid="88"/>
                                        </p:tgtEl>
                                        <p:attrNameLst>
                                          <p:attrName>style.visibility</p:attrName>
                                        </p:attrNameLst>
                                      </p:cBhvr>
                                      <p:to>
                                        <p:strVal val="hidden"/>
                                      </p:to>
                                    </p:set>
                                  </p:childTnLst>
                                </p:cTn>
                              </p:par>
                            </p:childTnLst>
                          </p:cTn>
                        </p:par>
                      </p:childTnLst>
                    </p:cTn>
                  </p:par>
                  <p:par>
                    <p:cTn id="241" fill="hold">
                      <p:stCondLst>
                        <p:cond delay="indefinite"/>
                      </p:stCondLst>
                      <p:childTnLst>
                        <p:par>
                          <p:cTn id="242" fill="hold">
                            <p:stCondLst>
                              <p:cond delay="0"/>
                            </p:stCondLst>
                            <p:childTnLst>
                              <p:par>
                                <p:cTn id="243" presetID="10" presetClass="entr" presetSubtype="0" fill="hold" grpId="0" nodeType="clickEffect">
                                  <p:stCondLst>
                                    <p:cond delay="0"/>
                                  </p:stCondLst>
                                  <p:childTnLst>
                                    <p:set>
                                      <p:cBhvr>
                                        <p:cTn id="244" dur="1" fill="hold">
                                          <p:stCondLst>
                                            <p:cond delay="0"/>
                                          </p:stCondLst>
                                        </p:cTn>
                                        <p:tgtEl>
                                          <p:spTgt spid="63"/>
                                        </p:tgtEl>
                                        <p:attrNameLst>
                                          <p:attrName>style.visibility</p:attrName>
                                        </p:attrNameLst>
                                      </p:cBhvr>
                                      <p:to>
                                        <p:strVal val="visible"/>
                                      </p:to>
                                    </p:set>
                                    <p:animEffect transition="in" filter="fade">
                                      <p:cBhvr>
                                        <p:cTn id="245" dur="500"/>
                                        <p:tgtEl>
                                          <p:spTgt spid="63"/>
                                        </p:tgtEl>
                                      </p:cBhvr>
                                    </p:animEffect>
                                  </p:childTnLst>
                                </p:cTn>
                              </p:par>
                              <p:par>
                                <p:cTn id="246" presetID="10" presetClass="exit" presetSubtype="0" fill="hold" grpId="0" nodeType="withEffect">
                                  <p:stCondLst>
                                    <p:cond delay="0"/>
                                  </p:stCondLst>
                                  <p:childTnLst>
                                    <p:animEffect transition="out" filter="fade">
                                      <p:cBhvr>
                                        <p:cTn id="247" dur="500"/>
                                        <p:tgtEl>
                                          <p:spTgt spid="89"/>
                                        </p:tgtEl>
                                      </p:cBhvr>
                                    </p:animEffect>
                                    <p:set>
                                      <p:cBhvr>
                                        <p:cTn id="248" dur="1" fill="hold">
                                          <p:stCondLst>
                                            <p:cond delay="499"/>
                                          </p:stCondLst>
                                        </p:cTn>
                                        <p:tgtEl>
                                          <p:spTgt spid="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2"/>
      <p:bldP spid="13" grpId="0"/>
      <p:bldP spid="13" grpId="1"/>
      <p:bldP spid="17" grpId="0"/>
      <p:bldP spid="17" grpId="1"/>
      <p:bldP spid="21" grpId="0"/>
      <p:bldP spid="21" grpId="1"/>
      <p:bldP spid="25" grpId="0"/>
      <p:bldP spid="25" grpId="1"/>
      <p:bldP spid="29" grpId="0"/>
      <p:bldP spid="29" grpId="1"/>
      <p:bldP spid="33" grpId="0"/>
      <p:bldP spid="33" grpId="1"/>
      <p:bldP spid="37" grpId="0"/>
      <p:bldP spid="37" grpId="1"/>
      <p:bldP spid="55" grpId="0"/>
      <p:bldP spid="55" grpId="1"/>
      <p:bldP spid="59" grpId="0"/>
      <p:bldP spid="59" grpId="1"/>
      <p:bldP spid="63" grpId="0"/>
      <p:bldP spid="67"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2:1</a:t>
            </a:r>
          </a:p>
        </p:txBody>
      </p:sp>
      <p:sp>
        <p:nvSpPr>
          <p:cNvPr id="3" name="TextBox 2">
            <a:extLst>
              <a:ext uri="{FF2B5EF4-FFF2-40B4-BE49-F238E27FC236}">
                <a16:creationId xmlns:a16="http://schemas.microsoft.com/office/drawing/2014/main" id="{6A1E67F9-A37A-482E-9F75-DE1D6051B9D7}"/>
              </a:ext>
            </a:extLst>
          </p:cNvPr>
          <p:cNvSpPr txBox="1"/>
          <p:nvPr/>
        </p:nvSpPr>
        <p:spPr bwMode="auto">
          <a:xfrm>
            <a:off x="753854" y="1178068"/>
            <a:ext cx="7636321"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Jamie has 10 pencils; he has 10 times as many as Emily.</a:t>
            </a:r>
          </a:p>
          <a:p>
            <a:pPr algn="ctr">
              <a:buClr>
                <a:srgbClr val="82CBDD"/>
              </a:buClr>
              <a:buNone/>
            </a:pPr>
            <a:r>
              <a:rPr lang="en-GB" sz="2400" dirty="0">
                <a:latin typeface="Myriad Pro Semibold" charset="0"/>
                <a:ea typeface="Myriad Pro Semibold" charset="0"/>
                <a:cs typeface="Myriad Pro Semibold" charset="0"/>
              </a:rPr>
              <a:t>How many pencils does Emily have?</a:t>
            </a:r>
          </a:p>
        </p:txBody>
      </p:sp>
      <p:pic>
        <p:nvPicPr>
          <p:cNvPr id="6" name="Picture 5">
            <a:extLst>
              <a:ext uri="{FF2B5EF4-FFF2-40B4-BE49-F238E27FC236}">
                <a16:creationId xmlns:a16="http://schemas.microsoft.com/office/drawing/2014/main" id="{61F49115-5C96-49B7-9CE3-BBE4FB3668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599186" y="3573463"/>
            <a:ext cx="2619818" cy="1316154"/>
          </a:xfrm>
          <a:prstGeom prst="rect">
            <a:avLst/>
          </a:prstGeom>
        </p:spPr>
      </p:pic>
      <p:pic>
        <p:nvPicPr>
          <p:cNvPr id="36" name="Picture 35">
            <a:extLst>
              <a:ext uri="{FF2B5EF4-FFF2-40B4-BE49-F238E27FC236}">
                <a16:creationId xmlns:a16="http://schemas.microsoft.com/office/drawing/2014/main" id="{9D002199-9E78-4CC8-9763-2EBAC65D10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2877" y="3238500"/>
            <a:ext cx="1091247" cy="1813397"/>
          </a:xfrm>
          <a:prstGeom prst="rect">
            <a:avLst/>
          </a:prstGeom>
        </p:spPr>
      </p:pic>
      <p:grpSp>
        <p:nvGrpSpPr>
          <p:cNvPr id="8" name="Group 7">
            <a:extLst>
              <a:ext uri="{FF2B5EF4-FFF2-40B4-BE49-F238E27FC236}">
                <a16:creationId xmlns:a16="http://schemas.microsoft.com/office/drawing/2014/main" id="{C26D289F-6A12-40D2-BB6C-3F1039BB79E1}"/>
              </a:ext>
            </a:extLst>
          </p:cNvPr>
          <p:cNvGrpSpPr/>
          <p:nvPr/>
        </p:nvGrpSpPr>
        <p:grpSpPr>
          <a:xfrm>
            <a:off x="5325587" y="3238500"/>
            <a:ext cx="1091247" cy="1813397"/>
            <a:chOff x="5325587" y="3238500"/>
            <a:chExt cx="1091247" cy="1813397"/>
          </a:xfrm>
        </p:grpSpPr>
        <p:pic>
          <p:nvPicPr>
            <p:cNvPr id="22" name="Picture 21" descr="A close up of a logo&#10;&#10;Description automatically generated">
              <a:extLst>
                <a:ext uri="{FF2B5EF4-FFF2-40B4-BE49-F238E27FC236}">
                  <a16:creationId xmlns:a16="http://schemas.microsoft.com/office/drawing/2014/main" id="{4C5A8C49-8A6C-46B8-8453-5E84FB00E5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5587" y="3238500"/>
              <a:ext cx="1091247" cy="1813397"/>
            </a:xfrm>
            <a:prstGeom prst="rect">
              <a:avLst/>
            </a:prstGeom>
          </p:spPr>
        </p:pic>
        <p:pic>
          <p:nvPicPr>
            <p:cNvPr id="23" name="Picture 22">
              <a:extLst>
                <a:ext uri="{FF2B5EF4-FFF2-40B4-BE49-F238E27FC236}">
                  <a16:creationId xmlns:a16="http://schemas.microsoft.com/office/drawing/2014/main" id="{1E5997EB-9213-47C3-946B-CF4673DC6A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53964" y="3260191"/>
              <a:ext cx="106985" cy="1765252"/>
            </a:xfrm>
            <a:prstGeom prst="rect">
              <a:avLst/>
            </a:prstGeom>
          </p:spPr>
        </p:pic>
        <p:pic>
          <p:nvPicPr>
            <p:cNvPr id="24" name="Picture 23">
              <a:extLst>
                <a:ext uri="{FF2B5EF4-FFF2-40B4-BE49-F238E27FC236}">
                  <a16:creationId xmlns:a16="http://schemas.microsoft.com/office/drawing/2014/main" id="{073AB39C-F3FF-498C-BE12-3A61384BC6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57598" y="3260191"/>
              <a:ext cx="106985" cy="1765252"/>
            </a:xfrm>
            <a:prstGeom prst="rect">
              <a:avLst/>
            </a:prstGeom>
          </p:spPr>
        </p:pic>
        <p:pic>
          <p:nvPicPr>
            <p:cNvPr id="25" name="Picture 24">
              <a:extLst>
                <a:ext uri="{FF2B5EF4-FFF2-40B4-BE49-F238E27FC236}">
                  <a16:creationId xmlns:a16="http://schemas.microsoft.com/office/drawing/2014/main" id="{03C80634-B2F9-435B-8887-5F26C961F2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61232" y="3260191"/>
              <a:ext cx="106985" cy="1765252"/>
            </a:xfrm>
            <a:prstGeom prst="rect">
              <a:avLst/>
            </a:prstGeom>
          </p:spPr>
        </p:pic>
        <p:pic>
          <p:nvPicPr>
            <p:cNvPr id="26" name="Picture 25">
              <a:extLst>
                <a:ext uri="{FF2B5EF4-FFF2-40B4-BE49-F238E27FC236}">
                  <a16:creationId xmlns:a16="http://schemas.microsoft.com/office/drawing/2014/main" id="{F0250812-9A40-419C-BB74-3CB053AF85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64866" y="3260191"/>
              <a:ext cx="106985" cy="1765252"/>
            </a:xfrm>
            <a:prstGeom prst="rect">
              <a:avLst/>
            </a:prstGeom>
          </p:spPr>
        </p:pic>
        <p:pic>
          <p:nvPicPr>
            <p:cNvPr id="27" name="Picture 26">
              <a:extLst>
                <a:ext uri="{FF2B5EF4-FFF2-40B4-BE49-F238E27FC236}">
                  <a16:creationId xmlns:a16="http://schemas.microsoft.com/office/drawing/2014/main" id="{A2FA9A67-40BB-42A3-AEB7-E08975E80B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8500" y="3260191"/>
              <a:ext cx="106985" cy="1765252"/>
            </a:xfrm>
            <a:prstGeom prst="rect">
              <a:avLst/>
            </a:prstGeom>
          </p:spPr>
        </p:pic>
        <p:pic>
          <p:nvPicPr>
            <p:cNvPr id="28" name="Picture 27">
              <a:extLst>
                <a:ext uri="{FF2B5EF4-FFF2-40B4-BE49-F238E27FC236}">
                  <a16:creationId xmlns:a16="http://schemas.microsoft.com/office/drawing/2014/main" id="{179C5E6E-334A-42AE-997D-D9F7CB74D5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72134" y="3260191"/>
              <a:ext cx="106985" cy="1765252"/>
            </a:xfrm>
            <a:prstGeom prst="rect">
              <a:avLst/>
            </a:prstGeom>
          </p:spPr>
        </p:pic>
        <p:pic>
          <p:nvPicPr>
            <p:cNvPr id="29" name="Picture 28">
              <a:extLst>
                <a:ext uri="{FF2B5EF4-FFF2-40B4-BE49-F238E27FC236}">
                  <a16:creationId xmlns:a16="http://schemas.microsoft.com/office/drawing/2014/main" id="{6F8A905C-9607-4CBB-AA47-93B37447F8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75768" y="3260191"/>
              <a:ext cx="106985" cy="1765252"/>
            </a:xfrm>
            <a:prstGeom prst="rect">
              <a:avLst/>
            </a:prstGeom>
          </p:spPr>
        </p:pic>
        <p:pic>
          <p:nvPicPr>
            <p:cNvPr id="30" name="Picture 29">
              <a:extLst>
                <a:ext uri="{FF2B5EF4-FFF2-40B4-BE49-F238E27FC236}">
                  <a16:creationId xmlns:a16="http://schemas.microsoft.com/office/drawing/2014/main" id="{B16291FC-7A52-4E2A-8129-AB458989AE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9402" y="3260191"/>
              <a:ext cx="106985" cy="1765252"/>
            </a:xfrm>
            <a:prstGeom prst="rect">
              <a:avLst/>
            </a:prstGeom>
          </p:spPr>
        </p:pic>
        <p:pic>
          <p:nvPicPr>
            <p:cNvPr id="31" name="Picture 30">
              <a:extLst>
                <a:ext uri="{FF2B5EF4-FFF2-40B4-BE49-F238E27FC236}">
                  <a16:creationId xmlns:a16="http://schemas.microsoft.com/office/drawing/2014/main" id="{A9B8C55E-05C5-45DD-9367-CE796B47C0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3037" y="3260191"/>
              <a:ext cx="106985" cy="1765252"/>
            </a:xfrm>
            <a:prstGeom prst="rect">
              <a:avLst/>
            </a:prstGeom>
          </p:spPr>
        </p:pic>
        <p:pic>
          <p:nvPicPr>
            <p:cNvPr id="32" name="Picture 31">
              <a:extLst>
                <a:ext uri="{FF2B5EF4-FFF2-40B4-BE49-F238E27FC236}">
                  <a16:creationId xmlns:a16="http://schemas.microsoft.com/office/drawing/2014/main" id="{00FE4CA2-F2E7-4B43-84CF-B6450477FC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25587" y="3976697"/>
              <a:ext cx="1091247" cy="1075200"/>
            </a:xfrm>
            <a:prstGeom prst="rect">
              <a:avLst/>
            </a:prstGeom>
          </p:spPr>
        </p:pic>
        <p:sp>
          <p:nvSpPr>
            <p:cNvPr id="33" name="Rectangle 32">
              <a:extLst>
                <a:ext uri="{FF2B5EF4-FFF2-40B4-BE49-F238E27FC236}">
                  <a16:creationId xmlns:a16="http://schemas.microsoft.com/office/drawing/2014/main" id="{D7C26307-B5EC-40EA-8546-2914A1D12517}"/>
                </a:ext>
              </a:extLst>
            </p:cNvPr>
            <p:cNvSpPr/>
            <p:nvPr/>
          </p:nvSpPr>
          <p:spPr bwMode="auto">
            <a:xfrm>
              <a:off x="5342570" y="3995738"/>
              <a:ext cx="114744" cy="102970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19" name="TextBox 18">
            <a:extLst>
              <a:ext uri="{FF2B5EF4-FFF2-40B4-BE49-F238E27FC236}">
                <a16:creationId xmlns:a16="http://schemas.microsoft.com/office/drawing/2014/main" id="{014898C6-3999-4F1F-96CF-BB1FCDBF137D}"/>
              </a:ext>
            </a:extLst>
          </p:cNvPr>
          <p:cNvSpPr txBox="1"/>
          <p:nvPr/>
        </p:nvSpPr>
        <p:spPr bwMode="auto">
          <a:xfrm>
            <a:off x="3877815" y="3411183"/>
            <a:ext cx="1337226" cy="830997"/>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 times</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as many</a:t>
            </a:r>
          </a:p>
        </p:txBody>
      </p:sp>
      <p:sp>
        <p:nvSpPr>
          <p:cNvPr id="20" name="TextBox 19">
            <a:extLst>
              <a:ext uri="{FF2B5EF4-FFF2-40B4-BE49-F238E27FC236}">
                <a16:creationId xmlns:a16="http://schemas.microsoft.com/office/drawing/2014/main" id="{C1A070C0-91ED-41FF-B1B0-08F60D573AD4}"/>
              </a:ext>
            </a:extLst>
          </p:cNvPr>
          <p:cNvSpPr txBox="1"/>
          <p:nvPr/>
        </p:nvSpPr>
        <p:spPr bwMode="auto">
          <a:xfrm>
            <a:off x="4139907" y="4563778"/>
            <a:ext cx="813043"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10</a:t>
            </a:r>
          </a:p>
        </p:txBody>
      </p:sp>
    </p:spTree>
    <p:extLst>
      <p:ext uri="{BB962C8B-B14F-4D97-AF65-F5344CB8AC3E}">
        <p14:creationId xmlns:p14="http://schemas.microsoft.com/office/powerpoint/2010/main" val="95000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a:t>How to use this presentation</a:t>
            </a:r>
            <a:endParaRPr lang="en-US" dirty="0"/>
          </a:p>
        </p:txBody>
      </p:sp>
      <p:sp>
        <p:nvSpPr>
          <p:cNvPr id="4" name="Text Placeholder 3"/>
          <p:cNvSpPr>
            <a:spLocks noGrp="1"/>
          </p:cNvSpPr>
          <p:nvPr>
            <p:ph type="body" sz="quarter" idx="12"/>
          </p:nvPr>
        </p:nvSpPr>
        <p:spPr/>
        <p:txBody>
          <a:bodyPr/>
          <a:lstStyle/>
          <a:p>
            <a:pPr lvl="0"/>
            <a:r>
              <a:rPr lang="en-GB" sz="2400" dirty="0"/>
              <a:t>You can find the teacher guide </a:t>
            </a:r>
            <a:r>
              <a:rPr lang="en-GB" sz="2400" i="1" dirty="0"/>
              <a:t>2.13 Calculation: multiplying and dividing by 10 or 100 </a:t>
            </a:r>
            <a:r>
              <a:rPr lang="en-GB" sz="2400" dirty="0"/>
              <a:t>by following the link below.</a:t>
            </a:r>
            <a:endParaRPr lang="en-GB" sz="2400" i="1" dirty="0"/>
          </a:p>
        </p:txBody>
      </p:sp>
    </p:spTree>
    <p:extLst>
      <p:ext uri="{BB962C8B-B14F-4D97-AF65-F5344CB8AC3E}">
        <p14:creationId xmlns:p14="http://schemas.microsoft.com/office/powerpoint/2010/main" val="1732146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2:1</a:t>
            </a:r>
          </a:p>
        </p:txBody>
      </p:sp>
      <p:sp>
        <p:nvSpPr>
          <p:cNvPr id="3" name="TextBox 2">
            <a:extLst>
              <a:ext uri="{FF2B5EF4-FFF2-40B4-BE49-F238E27FC236}">
                <a16:creationId xmlns:a16="http://schemas.microsoft.com/office/drawing/2014/main" id="{51CCB987-6F94-4936-94BC-2DF88746193F}"/>
              </a:ext>
            </a:extLst>
          </p:cNvPr>
          <p:cNvSpPr txBox="1"/>
          <p:nvPr/>
        </p:nvSpPr>
        <p:spPr bwMode="auto">
          <a:xfrm>
            <a:off x="753854" y="1178068"/>
            <a:ext cx="7636321"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Jamie has 20 pencils; he has 10 times as many as Emily.</a:t>
            </a:r>
          </a:p>
          <a:p>
            <a:pPr algn="ctr">
              <a:buClr>
                <a:srgbClr val="82CBDD"/>
              </a:buClr>
              <a:buNone/>
            </a:pPr>
            <a:r>
              <a:rPr lang="en-GB" sz="2400" dirty="0">
                <a:latin typeface="Myriad Pro Semibold" charset="0"/>
                <a:ea typeface="Myriad Pro Semibold" charset="0"/>
                <a:cs typeface="Myriad Pro Semibold" charset="0"/>
              </a:rPr>
              <a:t>How many pencils does Emily have?</a:t>
            </a:r>
          </a:p>
        </p:txBody>
      </p:sp>
      <p:pic>
        <p:nvPicPr>
          <p:cNvPr id="4" name="Picture 3">
            <a:extLst>
              <a:ext uri="{FF2B5EF4-FFF2-40B4-BE49-F238E27FC236}">
                <a16:creationId xmlns:a16="http://schemas.microsoft.com/office/drawing/2014/main" id="{1C25A375-2953-4DB6-890D-53863D148B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599186" y="3573463"/>
            <a:ext cx="2619818" cy="1316154"/>
          </a:xfrm>
          <a:prstGeom prst="rect">
            <a:avLst/>
          </a:prstGeom>
        </p:spPr>
      </p:pic>
      <p:grpSp>
        <p:nvGrpSpPr>
          <p:cNvPr id="5" name="Group 4">
            <a:extLst>
              <a:ext uri="{FF2B5EF4-FFF2-40B4-BE49-F238E27FC236}">
                <a16:creationId xmlns:a16="http://schemas.microsoft.com/office/drawing/2014/main" id="{B3C1F4FE-5C55-4307-92D8-2EC7E3A4EEA7}"/>
              </a:ext>
            </a:extLst>
          </p:cNvPr>
          <p:cNvGrpSpPr/>
          <p:nvPr/>
        </p:nvGrpSpPr>
        <p:grpSpPr>
          <a:xfrm>
            <a:off x="5325587" y="3238500"/>
            <a:ext cx="2357437" cy="1813397"/>
            <a:chOff x="5325587" y="3238500"/>
            <a:chExt cx="2357437" cy="1813397"/>
          </a:xfrm>
        </p:grpSpPr>
        <p:grpSp>
          <p:nvGrpSpPr>
            <p:cNvPr id="6" name="Group 5">
              <a:extLst>
                <a:ext uri="{FF2B5EF4-FFF2-40B4-BE49-F238E27FC236}">
                  <a16:creationId xmlns:a16="http://schemas.microsoft.com/office/drawing/2014/main" id="{99ABFDC8-11A1-4575-9D4F-CFAE270AD755}"/>
                </a:ext>
              </a:extLst>
            </p:cNvPr>
            <p:cNvGrpSpPr/>
            <p:nvPr/>
          </p:nvGrpSpPr>
          <p:grpSpPr>
            <a:xfrm>
              <a:off x="5325587" y="3238500"/>
              <a:ext cx="1091247" cy="1813397"/>
              <a:chOff x="5325587" y="3238500"/>
              <a:chExt cx="1091247" cy="1813397"/>
            </a:xfrm>
          </p:grpSpPr>
          <p:pic>
            <p:nvPicPr>
              <p:cNvPr id="33" name="Picture 32" descr="A close up of a logo&#10;&#10;Description automatically generated">
                <a:extLst>
                  <a:ext uri="{FF2B5EF4-FFF2-40B4-BE49-F238E27FC236}">
                    <a16:creationId xmlns:a16="http://schemas.microsoft.com/office/drawing/2014/main" id="{D88CFC58-92D2-4900-90DE-264F09050D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5587" y="3238500"/>
                <a:ext cx="1091247" cy="1813397"/>
              </a:xfrm>
              <a:prstGeom prst="rect">
                <a:avLst/>
              </a:prstGeom>
            </p:spPr>
          </p:pic>
          <p:pic>
            <p:nvPicPr>
              <p:cNvPr id="34" name="Picture 33">
                <a:extLst>
                  <a:ext uri="{FF2B5EF4-FFF2-40B4-BE49-F238E27FC236}">
                    <a16:creationId xmlns:a16="http://schemas.microsoft.com/office/drawing/2014/main" id="{C1D35DA1-5D50-4C14-B1C8-B18456BC75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3964" y="3260191"/>
                <a:ext cx="106985" cy="1765252"/>
              </a:xfrm>
              <a:prstGeom prst="rect">
                <a:avLst/>
              </a:prstGeom>
            </p:spPr>
          </p:pic>
          <p:pic>
            <p:nvPicPr>
              <p:cNvPr id="35" name="Picture 34">
                <a:extLst>
                  <a:ext uri="{FF2B5EF4-FFF2-40B4-BE49-F238E27FC236}">
                    <a16:creationId xmlns:a16="http://schemas.microsoft.com/office/drawing/2014/main" id="{1BAAE4C0-AEF0-4309-8AE2-904F400FBD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7598" y="3260191"/>
                <a:ext cx="106985" cy="1765252"/>
              </a:xfrm>
              <a:prstGeom prst="rect">
                <a:avLst/>
              </a:prstGeom>
            </p:spPr>
          </p:pic>
          <p:pic>
            <p:nvPicPr>
              <p:cNvPr id="36" name="Picture 35">
                <a:extLst>
                  <a:ext uri="{FF2B5EF4-FFF2-40B4-BE49-F238E27FC236}">
                    <a16:creationId xmlns:a16="http://schemas.microsoft.com/office/drawing/2014/main" id="{36C77A84-F807-49C6-A481-5EC15DFBAA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1232" y="3260191"/>
                <a:ext cx="106985" cy="1765252"/>
              </a:xfrm>
              <a:prstGeom prst="rect">
                <a:avLst/>
              </a:prstGeom>
            </p:spPr>
          </p:pic>
          <p:pic>
            <p:nvPicPr>
              <p:cNvPr id="37" name="Picture 36">
                <a:extLst>
                  <a:ext uri="{FF2B5EF4-FFF2-40B4-BE49-F238E27FC236}">
                    <a16:creationId xmlns:a16="http://schemas.microsoft.com/office/drawing/2014/main" id="{A0E7F716-C963-471D-893D-11FAF7A071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4866" y="3260191"/>
                <a:ext cx="106985" cy="1765252"/>
              </a:xfrm>
              <a:prstGeom prst="rect">
                <a:avLst/>
              </a:prstGeom>
            </p:spPr>
          </p:pic>
          <p:pic>
            <p:nvPicPr>
              <p:cNvPr id="38" name="Picture 37">
                <a:extLst>
                  <a:ext uri="{FF2B5EF4-FFF2-40B4-BE49-F238E27FC236}">
                    <a16:creationId xmlns:a16="http://schemas.microsoft.com/office/drawing/2014/main" id="{812E02F4-BE36-4B0B-BC6A-9139A9BBF6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8500" y="3260191"/>
                <a:ext cx="106985" cy="1765252"/>
              </a:xfrm>
              <a:prstGeom prst="rect">
                <a:avLst/>
              </a:prstGeom>
            </p:spPr>
          </p:pic>
          <p:pic>
            <p:nvPicPr>
              <p:cNvPr id="39" name="Picture 38">
                <a:extLst>
                  <a:ext uri="{FF2B5EF4-FFF2-40B4-BE49-F238E27FC236}">
                    <a16:creationId xmlns:a16="http://schemas.microsoft.com/office/drawing/2014/main" id="{EC2FAFF3-150B-489F-AAB4-13C7DF90F7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2134" y="3260191"/>
                <a:ext cx="106985" cy="1765252"/>
              </a:xfrm>
              <a:prstGeom prst="rect">
                <a:avLst/>
              </a:prstGeom>
            </p:spPr>
          </p:pic>
          <p:pic>
            <p:nvPicPr>
              <p:cNvPr id="40" name="Picture 39">
                <a:extLst>
                  <a:ext uri="{FF2B5EF4-FFF2-40B4-BE49-F238E27FC236}">
                    <a16:creationId xmlns:a16="http://schemas.microsoft.com/office/drawing/2014/main" id="{F47E4CEE-023A-4992-BECF-16AC00B52B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5768" y="3260191"/>
                <a:ext cx="106985" cy="1765252"/>
              </a:xfrm>
              <a:prstGeom prst="rect">
                <a:avLst/>
              </a:prstGeom>
            </p:spPr>
          </p:pic>
          <p:pic>
            <p:nvPicPr>
              <p:cNvPr id="41" name="Picture 40">
                <a:extLst>
                  <a:ext uri="{FF2B5EF4-FFF2-40B4-BE49-F238E27FC236}">
                    <a16:creationId xmlns:a16="http://schemas.microsoft.com/office/drawing/2014/main" id="{13C7CAFB-1689-4974-ABAA-B4E149CEF9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9402" y="3260191"/>
                <a:ext cx="106985" cy="1765252"/>
              </a:xfrm>
              <a:prstGeom prst="rect">
                <a:avLst/>
              </a:prstGeom>
            </p:spPr>
          </p:pic>
          <p:pic>
            <p:nvPicPr>
              <p:cNvPr id="42" name="Picture 41">
                <a:extLst>
                  <a:ext uri="{FF2B5EF4-FFF2-40B4-BE49-F238E27FC236}">
                    <a16:creationId xmlns:a16="http://schemas.microsoft.com/office/drawing/2014/main" id="{4CFE0C65-ABDC-4B1D-B80A-A8E083E789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3037" y="3260191"/>
                <a:ext cx="106985" cy="1765252"/>
              </a:xfrm>
              <a:prstGeom prst="rect">
                <a:avLst/>
              </a:prstGeom>
            </p:spPr>
          </p:pic>
          <p:pic>
            <p:nvPicPr>
              <p:cNvPr id="43" name="Picture 42">
                <a:extLst>
                  <a:ext uri="{FF2B5EF4-FFF2-40B4-BE49-F238E27FC236}">
                    <a16:creationId xmlns:a16="http://schemas.microsoft.com/office/drawing/2014/main" id="{3756EC83-61E3-4F87-BC81-7874A7CB37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5587" y="3976697"/>
                <a:ext cx="1091247" cy="1075200"/>
              </a:xfrm>
              <a:prstGeom prst="rect">
                <a:avLst/>
              </a:prstGeom>
            </p:spPr>
          </p:pic>
          <p:sp>
            <p:nvSpPr>
              <p:cNvPr id="44" name="Rectangle 43">
                <a:extLst>
                  <a:ext uri="{FF2B5EF4-FFF2-40B4-BE49-F238E27FC236}">
                    <a16:creationId xmlns:a16="http://schemas.microsoft.com/office/drawing/2014/main" id="{09D30CC1-467D-4B2D-A426-B873C71461E4}"/>
                  </a:ext>
                </a:extLst>
              </p:cNvPr>
              <p:cNvSpPr/>
              <p:nvPr/>
            </p:nvSpPr>
            <p:spPr bwMode="auto">
              <a:xfrm>
                <a:off x="5342570" y="3995738"/>
                <a:ext cx="114744" cy="102970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7" name="Group 6">
              <a:extLst>
                <a:ext uri="{FF2B5EF4-FFF2-40B4-BE49-F238E27FC236}">
                  <a16:creationId xmlns:a16="http://schemas.microsoft.com/office/drawing/2014/main" id="{3DE2AA49-0085-4379-8879-C9809F583286}"/>
                </a:ext>
              </a:extLst>
            </p:cNvPr>
            <p:cNvGrpSpPr/>
            <p:nvPr/>
          </p:nvGrpSpPr>
          <p:grpSpPr>
            <a:xfrm>
              <a:off x="6591777" y="3238500"/>
              <a:ext cx="1091247" cy="1813397"/>
              <a:chOff x="6614637" y="3238500"/>
              <a:chExt cx="1091247" cy="1813397"/>
            </a:xfrm>
          </p:grpSpPr>
          <p:pic>
            <p:nvPicPr>
              <p:cNvPr id="21" name="Picture 20" descr="A close up of a logo&#10;&#10;Description automatically generated">
                <a:extLst>
                  <a:ext uri="{FF2B5EF4-FFF2-40B4-BE49-F238E27FC236}">
                    <a16:creationId xmlns:a16="http://schemas.microsoft.com/office/drawing/2014/main" id="{1DA353FE-6D09-44CD-8511-7BA1243012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4637" y="3238500"/>
                <a:ext cx="1091247" cy="1813397"/>
              </a:xfrm>
              <a:prstGeom prst="rect">
                <a:avLst/>
              </a:prstGeom>
            </p:spPr>
          </p:pic>
          <p:pic>
            <p:nvPicPr>
              <p:cNvPr id="22" name="Picture 21">
                <a:extLst>
                  <a:ext uri="{FF2B5EF4-FFF2-40B4-BE49-F238E27FC236}">
                    <a16:creationId xmlns:a16="http://schemas.microsoft.com/office/drawing/2014/main" id="{ABF3FF3D-CE91-42AF-AEA1-86299AC9C4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4048" y="3260191"/>
                <a:ext cx="106985" cy="1765252"/>
              </a:xfrm>
              <a:prstGeom prst="rect">
                <a:avLst/>
              </a:prstGeom>
            </p:spPr>
          </p:pic>
          <p:pic>
            <p:nvPicPr>
              <p:cNvPr id="23" name="Picture 22">
                <a:extLst>
                  <a:ext uri="{FF2B5EF4-FFF2-40B4-BE49-F238E27FC236}">
                    <a16:creationId xmlns:a16="http://schemas.microsoft.com/office/drawing/2014/main" id="{AC9E8641-CB0D-4621-908E-B311D565FD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7682" y="3260191"/>
                <a:ext cx="106985" cy="1765252"/>
              </a:xfrm>
              <a:prstGeom prst="rect">
                <a:avLst/>
              </a:prstGeom>
            </p:spPr>
          </p:pic>
          <p:pic>
            <p:nvPicPr>
              <p:cNvPr id="24" name="Picture 23">
                <a:extLst>
                  <a:ext uri="{FF2B5EF4-FFF2-40B4-BE49-F238E27FC236}">
                    <a16:creationId xmlns:a16="http://schemas.microsoft.com/office/drawing/2014/main" id="{4D84989F-CE39-4F48-834B-C1D4253B93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1316" y="3260191"/>
                <a:ext cx="106985" cy="1765252"/>
              </a:xfrm>
              <a:prstGeom prst="rect">
                <a:avLst/>
              </a:prstGeom>
            </p:spPr>
          </p:pic>
          <p:pic>
            <p:nvPicPr>
              <p:cNvPr id="25" name="Picture 24">
                <a:extLst>
                  <a:ext uri="{FF2B5EF4-FFF2-40B4-BE49-F238E27FC236}">
                    <a16:creationId xmlns:a16="http://schemas.microsoft.com/office/drawing/2014/main" id="{49056044-54B2-4005-A39B-8F1D195B94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4950" y="3260191"/>
                <a:ext cx="106985" cy="1765252"/>
              </a:xfrm>
              <a:prstGeom prst="rect">
                <a:avLst/>
              </a:prstGeom>
            </p:spPr>
          </p:pic>
          <p:pic>
            <p:nvPicPr>
              <p:cNvPr id="26" name="Picture 25">
                <a:extLst>
                  <a:ext uri="{FF2B5EF4-FFF2-40B4-BE49-F238E27FC236}">
                    <a16:creationId xmlns:a16="http://schemas.microsoft.com/office/drawing/2014/main" id="{8FE66D1A-37A0-4511-9096-7D2D28D499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8584" y="3260191"/>
                <a:ext cx="106985" cy="1765252"/>
              </a:xfrm>
              <a:prstGeom prst="rect">
                <a:avLst/>
              </a:prstGeom>
            </p:spPr>
          </p:pic>
          <p:pic>
            <p:nvPicPr>
              <p:cNvPr id="27" name="Picture 26">
                <a:extLst>
                  <a:ext uri="{FF2B5EF4-FFF2-40B4-BE49-F238E27FC236}">
                    <a16:creationId xmlns:a16="http://schemas.microsoft.com/office/drawing/2014/main" id="{28985583-6816-460D-A3FB-CE95C33447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2218" y="3260191"/>
                <a:ext cx="106985" cy="1765252"/>
              </a:xfrm>
              <a:prstGeom prst="rect">
                <a:avLst/>
              </a:prstGeom>
            </p:spPr>
          </p:pic>
          <p:pic>
            <p:nvPicPr>
              <p:cNvPr id="28" name="Picture 27">
                <a:extLst>
                  <a:ext uri="{FF2B5EF4-FFF2-40B4-BE49-F238E27FC236}">
                    <a16:creationId xmlns:a16="http://schemas.microsoft.com/office/drawing/2014/main" id="{2388F9C4-221C-43C5-963D-93D91B6487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5852" y="3260191"/>
                <a:ext cx="106985" cy="1765252"/>
              </a:xfrm>
              <a:prstGeom prst="rect">
                <a:avLst/>
              </a:prstGeom>
            </p:spPr>
          </p:pic>
          <p:pic>
            <p:nvPicPr>
              <p:cNvPr id="29" name="Picture 28">
                <a:extLst>
                  <a:ext uri="{FF2B5EF4-FFF2-40B4-BE49-F238E27FC236}">
                    <a16:creationId xmlns:a16="http://schemas.microsoft.com/office/drawing/2014/main" id="{FB58687B-AE98-42D8-9160-FC9111BFD0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9486" y="3260191"/>
                <a:ext cx="106985" cy="1765252"/>
              </a:xfrm>
              <a:prstGeom prst="rect">
                <a:avLst/>
              </a:prstGeom>
            </p:spPr>
          </p:pic>
          <p:pic>
            <p:nvPicPr>
              <p:cNvPr id="30" name="Picture 29">
                <a:extLst>
                  <a:ext uri="{FF2B5EF4-FFF2-40B4-BE49-F238E27FC236}">
                    <a16:creationId xmlns:a16="http://schemas.microsoft.com/office/drawing/2014/main" id="{86C1C32B-8C35-49CC-9636-5A2514FEC5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3121" y="3260191"/>
                <a:ext cx="106985" cy="1765252"/>
              </a:xfrm>
              <a:prstGeom prst="rect">
                <a:avLst/>
              </a:prstGeom>
            </p:spPr>
          </p:pic>
          <p:pic>
            <p:nvPicPr>
              <p:cNvPr id="31" name="Picture 30">
                <a:extLst>
                  <a:ext uri="{FF2B5EF4-FFF2-40B4-BE49-F238E27FC236}">
                    <a16:creationId xmlns:a16="http://schemas.microsoft.com/office/drawing/2014/main" id="{554C51C2-6004-42A2-839E-A7D3B117DD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14637" y="3976697"/>
                <a:ext cx="1091247" cy="1075200"/>
              </a:xfrm>
              <a:prstGeom prst="rect">
                <a:avLst/>
              </a:prstGeom>
            </p:spPr>
          </p:pic>
          <p:sp>
            <p:nvSpPr>
              <p:cNvPr id="32" name="Rectangle 31">
                <a:extLst>
                  <a:ext uri="{FF2B5EF4-FFF2-40B4-BE49-F238E27FC236}">
                    <a16:creationId xmlns:a16="http://schemas.microsoft.com/office/drawing/2014/main" id="{2FE748F8-B0CA-4912-921B-B0DF135DFD6D}"/>
                  </a:ext>
                </a:extLst>
              </p:cNvPr>
              <p:cNvSpPr/>
              <p:nvPr/>
            </p:nvSpPr>
            <p:spPr bwMode="auto">
              <a:xfrm>
                <a:off x="6630097" y="3997060"/>
                <a:ext cx="114744" cy="102970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grpSp>
        <p:nvGrpSpPr>
          <p:cNvPr id="45" name="Group 44">
            <a:extLst>
              <a:ext uri="{FF2B5EF4-FFF2-40B4-BE49-F238E27FC236}">
                <a16:creationId xmlns:a16="http://schemas.microsoft.com/office/drawing/2014/main" id="{4851C6D7-CB84-47FA-B7C1-3068C000B0D4}"/>
              </a:ext>
            </a:extLst>
          </p:cNvPr>
          <p:cNvGrpSpPr/>
          <p:nvPr/>
        </p:nvGrpSpPr>
        <p:grpSpPr>
          <a:xfrm>
            <a:off x="1432402" y="3238500"/>
            <a:ext cx="2351722" cy="1813397"/>
            <a:chOff x="1432402" y="3238500"/>
            <a:chExt cx="2351722" cy="1813397"/>
          </a:xfrm>
        </p:grpSpPr>
        <p:pic>
          <p:nvPicPr>
            <p:cNvPr id="47" name="Picture 46">
              <a:extLst>
                <a:ext uri="{FF2B5EF4-FFF2-40B4-BE49-F238E27FC236}">
                  <a16:creationId xmlns:a16="http://schemas.microsoft.com/office/drawing/2014/main" id="{FD863917-6373-44D2-9462-1D65C6C0F96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32402" y="3238500"/>
              <a:ext cx="1091247" cy="1813397"/>
            </a:xfrm>
            <a:prstGeom prst="rect">
              <a:avLst/>
            </a:prstGeom>
          </p:spPr>
        </p:pic>
        <p:pic>
          <p:nvPicPr>
            <p:cNvPr id="48" name="Picture 47">
              <a:extLst>
                <a:ext uri="{FF2B5EF4-FFF2-40B4-BE49-F238E27FC236}">
                  <a16:creationId xmlns:a16="http://schemas.microsoft.com/office/drawing/2014/main" id="{F0F98052-5084-49A8-A314-39E40766127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92877" y="3238500"/>
              <a:ext cx="1091247" cy="1813397"/>
            </a:xfrm>
            <a:prstGeom prst="rect">
              <a:avLst/>
            </a:prstGeom>
          </p:spPr>
        </p:pic>
      </p:grpSp>
      <p:sp>
        <p:nvSpPr>
          <p:cNvPr id="46" name="TextBox 45">
            <a:extLst>
              <a:ext uri="{FF2B5EF4-FFF2-40B4-BE49-F238E27FC236}">
                <a16:creationId xmlns:a16="http://schemas.microsoft.com/office/drawing/2014/main" id="{CDFC5CDA-1D05-48E6-BF0A-D329578B4269}"/>
              </a:ext>
            </a:extLst>
          </p:cNvPr>
          <p:cNvSpPr txBox="1"/>
          <p:nvPr/>
        </p:nvSpPr>
        <p:spPr bwMode="auto">
          <a:xfrm>
            <a:off x="3877815" y="3411183"/>
            <a:ext cx="1337226" cy="830997"/>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 times</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as many</a:t>
            </a:r>
          </a:p>
        </p:txBody>
      </p:sp>
      <p:sp>
        <p:nvSpPr>
          <p:cNvPr id="49" name="TextBox 48">
            <a:extLst>
              <a:ext uri="{FF2B5EF4-FFF2-40B4-BE49-F238E27FC236}">
                <a16:creationId xmlns:a16="http://schemas.microsoft.com/office/drawing/2014/main" id="{7110B37C-70F0-4877-8760-20DEB7F1F80B}"/>
              </a:ext>
            </a:extLst>
          </p:cNvPr>
          <p:cNvSpPr txBox="1"/>
          <p:nvPr/>
        </p:nvSpPr>
        <p:spPr bwMode="auto">
          <a:xfrm>
            <a:off x="4139907" y="4563778"/>
            <a:ext cx="813043"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10</a:t>
            </a:r>
          </a:p>
        </p:txBody>
      </p:sp>
    </p:spTree>
    <p:extLst>
      <p:ext uri="{BB962C8B-B14F-4D97-AF65-F5344CB8AC3E}">
        <p14:creationId xmlns:p14="http://schemas.microsoft.com/office/powerpoint/2010/main" val="255572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2:1</a:t>
            </a:r>
          </a:p>
        </p:txBody>
      </p:sp>
      <p:sp>
        <p:nvSpPr>
          <p:cNvPr id="3" name="TextBox 2">
            <a:extLst>
              <a:ext uri="{FF2B5EF4-FFF2-40B4-BE49-F238E27FC236}">
                <a16:creationId xmlns:a16="http://schemas.microsoft.com/office/drawing/2014/main" id="{6E2A1F09-435A-4BC7-AF3A-F5E0A775B53A}"/>
              </a:ext>
            </a:extLst>
          </p:cNvPr>
          <p:cNvSpPr txBox="1"/>
          <p:nvPr/>
        </p:nvSpPr>
        <p:spPr bwMode="auto">
          <a:xfrm>
            <a:off x="753854" y="1178068"/>
            <a:ext cx="7636321"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Jamie has 30 pencils; he has 10 times as many as Emily.</a:t>
            </a:r>
          </a:p>
          <a:p>
            <a:pPr algn="ctr">
              <a:buClr>
                <a:srgbClr val="82CBDD"/>
              </a:buClr>
              <a:buNone/>
            </a:pPr>
            <a:r>
              <a:rPr lang="en-GB" sz="2400" dirty="0">
                <a:latin typeface="Myriad Pro Semibold" charset="0"/>
                <a:ea typeface="Myriad Pro Semibold" charset="0"/>
                <a:cs typeface="Myriad Pro Semibold" charset="0"/>
              </a:rPr>
              <a:t>How many pencils does Emily have?</a:t>
            </a:r>
          </a:p>
        </p:txBody>
      </p:sp>
      <p:pic>
        <p:nvPicPr>
          <p:cNvPr id="5" name="Picture 4">
            <a:extLst>
              <a:ext uri="{FF2B5EF4-FFF2-40B4-BE49-F238E27FC236}">
                <a16:creationId xmlns:a16="http://schemas.microsoft.com/office/drawing/2014/main" id="{70D6B4D2-E050-4BC2-8809-FEE557C992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599186" y="3573463"/>
            <a:ext cx="2619818" cy="1316154"/>
          </a:xfrm>
          <a:prstGeom prst="rect">
            <a:avLst/>
          </a:prstGeom>
        </p:spPr>
      </p:pic>
      <p:grpSp>
        <p:nvGrpSpPr>
          <p:cNvPr id="67" name="Group 66">
            <a:extLst>
              <a:ext uri="{FF2B5EF4-FFF2-40B4-BE49-F238E27FC236}">
                <a16:creationId xmlns:a16="http://schemas.microsoft.com/office/drawing/2014/main" id="{1C4D1058-0447-4566-84AD-195DEF0B504A}"/>
              </a:ext>
            </a:extLst>
          </p:cNvPr>
          <p:cNvGrpSpPr/>
          <p:nvPr/>
        </p:nvGrpSpPr>
        <p:grpSpPr>
          <a:xfrm>
            <a:off x="5325587" y="3238500"/>
            <a:ext cx="3623627" cy="1813397"/>
            <a:chOff x="5325587" y="3238500"/>
            <a:chExt cx="3623627" cy="1813397"/>
          </a:xfrm>
        </p:grpSpPr>
        <p:grpSp>
          <p:nvGrpSpPr>
            <p:cNvPr id="64" name="Group 63">
              <a:extLst>
                <a:ext uri="{FF2B5EF4-FFF2-40B4-BE49-F238E27FC236}">
                  <a16:creationId xmlns:a16="http://schemas.microsoft.com/office/drawing/2014/main" id="{46C343AC-CC5C-4EE9-AE62-EBE49400F8E2}"/>
                </a:ext>
              </a:extLst>
            </p:cNvPr>
            <p:cNvGrpSpPr/>
            <p:nvPr/>
          </p:nvGrpSpPr>
          <p:grpSpPr>
            <a:xfrm>
              <a:off x="5325587" y="3238500"/>
              <a:ext cx="1091247" cy="1813397"/>
              <a:chOff x="5325587" y="3238500"/>
              <a:chExt cx="1091247" cy="1813397"/>
            </a:xfrm>
          </p:grpSpPr>
          <p:pic>
            <p:nvPicPr>
              <p:cNvPr id="8" name="Picture 7" descr="A close up of a logo&#10;&#10;Description automatically generated">
                <a:extLst>
                  <a:ext uri="{FF2B5EF4-FFF2-40B4-BE49-F238E27FC236}">
                    <a16:creationId xmlns:a16="http://schemas.microsoft.com/office/drawing/2014/main" id="{C4BD0E1C-E727-4BC7-B802-61E4A46953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5587" y="3238500"/>
                <a:ext cx="1091247" cy="1813397"/>
              </a:xfrm>
              <a:prstGeom prst="rect">
                <a:avLst/>
              </a:prstGeom>
            </p:spPr>
          </p:pic>
          <p:pic>
            <p:nvPicPr>
              <p:cNvPr id="13" name="Picture 12">
                <a:extLst>
                  <a:ext uri="{FF2B5EF4-FFF2-40B4-BE49-F238E27FC236}">
                    <a16:creationId xmlns:a16="http://schemas.microsoft.com/office/drawing/2014/main" id="{B8D0B3B5-48BD-4070-BD0D-4EB08F3635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3964" y="3260191"/>
                <a:ext cx="106985" cy="1765252"/>
              </a:xfrm>
              <a:prstGeom prst="rect">
                <a:avLst/>
              </a:prstGeom>
            </p:spPr>
          </p:pic>
          <p:pic>
            <p:nvPicPr>
              <p:cNvPr id="17" name="Picture 16">
                <a:extLst>
                  <a:ext uri="{FF2B5EF4-FFF2-40B4-BE49-F238E27FC236}">
                    <a16:creationId xmlns:a16="http://schemas.microsoft.com/office/drawing/2014/main" id="{C3AD1197-CEAB-410A-A342-4AE99AB0D1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7598" y="3260191"/>
                <a:ext cx="106985" cy="1765252"/>
              </a:xfrm>
              <a:prstGeom prst="rect">
                <a:avLst/>
              </a:prstGeom>
            </p:spPr>
          </p:pic>
          <p:pic>
            <p:nvPicPr>
              <p:cNvPr id="21" name="Picture 20">
                <a:extLst>
                  <a:ext uri="{FF2B5EF4-FFF2-40B4-BE49-F238E27FC236}">
                    <a16:creationId xmlns:a16="http://schemas.microsoft.com/office/drawing/2014/main" id="{DA0E711A-D09F-458F-B4B7-710D087CEF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1232" y="3260191"/>
                <a:ext cx="106985" cy="1765252"/>
              </a:xfrm>
              <a:prstGeom prst="rect">
                <a:avLst/>
              </a:prstGeom>
            </p:spPr>
          </p:pic>
          <p:pic>
            <p:nvPicPr>
              <p:cNvPr id="25" name="Picture 24">
                <a:extLst>
                  <a:ext uri="{FF2B5EF4-FFF2-40B4-BE49-F238E27FC236}">
                    <a16:creationId xmlns:a16="http://schemas.microsoft.com/office/drawing/2014/main" id="{FACB3D0B-164A-47C2-B7D9-2F12B6AD71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4866" y="3260191"/>
                <a:ext cx="106985" cy="1765252"/>
              </a:xfrm>
              <a:prstGeom prst="rect">
                <a:avLst/>
              </a:prstGeom>
            </p:spPr>
          </p:pic>
          <p:pic>
            <p:nvPicPr>
              <p:cNvPr id="29" name="Picture 28">
                <a:extLst>
                  <a:ext uri="{FF2B5EF4-FFF2-40B4-BE49-F238E27FC236}">
                    <a16:creationId xmlns:a16="http://schemas.microsoft.com/office/drawing/2014/main" id="{DF4EDF3F-EE29-4C89-9E18-F11473ED75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8500" y="3260191"/>
                <a:ext cx="106985" cy="1765252"/>
              </a:xfrm>
              <a:prstGeom prst="rect">
                <a:avLst/>
              </a:prstGeom>
            </p:spPr>
          </p:pic>
          <p:pic>
            <p:nvPicPr>
              <p:cNvPr id="33" name="Picture 32">
                <a:extLst>
                  <a:ext uri="{FF2B5EF4-FFF2-40B4-BE49-F238E27FC236}">
                    <a16:creationId xmlns:a16="http://schemas.microsoft.com/office/drawing/2014/main" id="{43F16FD0-18F0-41F3-9EFF-6A0E4B47E0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2134" y="3260191"/>
                <a:ext cx="106985" cy="1765252"/>
              </a:xfrm>
              <a:prstGeom prst="rect">
                <a:avLst/>
              </a:prstGeom>
            </p:spPr>
          </p:pic>
          <p:pic>
            <p:nvPicPr>
              <p:cNvPr id="37" name="Picture 36">
                <a:extLst>
                  <a:ext uri="{FF2B5EF4-FFF2-40B4-BE49-F238E27FC236}">
                    <a16:creationId xmlns:a16="http://schemas.microsoft.com/office/drawing/2014/main" id="{C715C1CF-4028-4CED-A0B6-246BEF3FF8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5768" y="3260191"/>
                <a:ext cx="106985" cy="1765252"/>
              </a:xfrm>
              <a:prstGeom prst="rect">
                <a:avLst/>
              </a:prstGeom>
            </p:spPr>
          </p:pic>
          <p:pic>
            <p:nvPicPr>
              <p:cNvPr id="41" name="Picture 40">
                <a:extLst>
                  <a:ext uri="{FF2B5EF4-FFF2-40B4-BE49-F238E27FC236}">
                    <a16:creationId xmlns:a16="http://schemas.microsoft.com/office/drawing/2014/main" id="{53A8328E-8159-4D52-A1DB-D03BE364C9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9402" y="3260191"/>
                <a:ext cx="106985" cy="1765252"/>
              </a:xfrm>
              <a:prstGeom prst="rect">
                <a:avLst/>
              </a:prstGeom>
            </p:spPr>
          </p:pic>
          <p:pic>
            <p:nvPicPr>
              <p:cNvPr id="45" name="Picture 44">
                <a:extLst>
                  <a:ext uri="{FF2B5EF4-FFF2-40B4-BE49-F238E27FC236}">
                    <a16:creationId xmlns:a16="http://schemas.microsoft.com/office/drawing/2014/main" id="{CDC1CAAD-61D6-4900-895D-C7C877751F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3037" y="3260191"/>
                <a:ext cx="106985" cy="1765252"/>
              </a:xfrm>
              <a:prstGeom prst="rect">
                <a:avLst/>
              </a:prstGeom>
            </p:spPr>
          </p:pic>
          <p:pic>
            <p:nvPicPr>
              <p:cNvPr id="58" name="Picture 57">
                <a:extLst>
                  <a:ext uri="{FF2B5EF4-FFF2-40B4-BE49-F238E27FC236}">
                    <a16:creationId xmlns:a16="http://schemas.microsoft.com/office/drawing/2014/main" id="{9B81558B-F7BB-4DBC-9A38-50FA59918B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5587" y="3976697"/>
                <a:ext cx="1091247" cy="1075200"/>
              </a:xfrm>
              <a:prstGeom prst="rect">
                <a:avLst/>
              </a:prstGeom>
            </p:spPr>
          </p:pic>
          <p:sp>
            <p:nvSpPr>
              <p:cNvPr id="61" name="Rectangle 60">
                <a:extLst>
                  <a:ext uri="{FF2B5EF4-FFF2-40B4-BE49-F238E27FC236}">
                    <a16:creationId xmlns:a16="http://schemas.microsoft.com/office/drawing/2014/main" id="{1B27AE76-ADB4-4506-AFC3-84DAFA90A5C7}"/>
                  </a:ext>
                </a:extLst>
              </p:cNvPr>
              <p:cNvSpPr/>
              <p:nvPr/>
            </p:nvSpPr>
            <p:spPr bwMode="auto">
              <a:xfrm>
                <a:off x="5342570" y="3995738"/>
                <a:ext cx="114744" cy="102970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65" name="Group 64">
              <a:extLst>
                <a:ext uri="{FF2B5EF4-FFF2-40B4-BE49-F238E27FC236}">
                  <a16:creationId xmlns:a16="http://schemas.microsoft.com/office/drawing/2014/main" id="{C2C9F553-6A56-4200-BCAB-78F300C945F6}"/>
                </a:ext>
              </a:extLst>
            </p:cNvPr>
            <p:cNvGrpSpPr/>
            <p:nvPr/>
          </p:nvGrpSpPr>
          <p:grpSpPr>
            <a:xfrm>
              <a:off x="6591777" y="3238500"/>
              <a:ext cx="1091247" cy="1813397"/>
              <a:chOff x="6614637" y="3238500"/>
              <a:chExt cx="1091247" cy="1813397"/>
            </a:xfrm>
          </p:grpSpPr>
          <p:pic>
            <p:nvPicPr>
              <p:cNvPr id="7" name="Picture 6" descr="A close up of a logo&#10;&#10;Description automatically generated">
                <a:extLst>
                  <a:ext uri="{FF2B5EF4-FFF2-40B4-BE49-F238E27FC236}">
                    <a16:creationId xmlns:a16="http://schemas.microsoft.com/office/drawing/2014/main" id="{231B0D2B-DA6C-49BC-BE48-78667533D8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4637" y="3238500"/>
                <a:ext cx="1091247" cy="1813397"/>
              </a:xfrm>
              <a:prstGeom prst="rect">
                <a:avLst/>
              </a:prstGeom>
            </p:spPr>
          </p:pic>
          <p:pic>
            <p:nvPicPr>
              <p:cNvPr id="12" name="Picture 11">
                <a:extLst>
                  <a:ext uri="{FF2B5EF4-FFF2-40B4-BE49-F238E27FC236}">
                    <a16:creationId xmlns:a16="http://schemas.microsoft.com/office/drawing/2014/main" id="{2B1FB6A6-5D9B-4799-ABE0-D3BF92BA6D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4048" y="3260191"/>
                <a:ext cx="106985" cy="1765252"/>
              </a:xfrm>
              <a:prstGeom prst="rect">
                <a:avLst/>
              </a:prstGeom>
            </p:spPr>
          </p:pic>
          <p:pic>
            <p:nvPicPr>
              <p:cNvPr id="16" name="Picture 15">
                <a:extLst>
                  <a:ext uri="{FF2B5EF4-FFF2-40B4-BE49-F238E27FC236}">
                    <a16:creationId xmlns:a16="http://schemas.microsoft.com/office/drawing/2014/main" id="{E65B8A4D-210A-4F1E-B5C6-FC7D2465BC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7682" y="3260191"/>
                <a:ext cx="106985" cy="1765252"/>
              </a:xfrm>
              <a:prstGeom prst="rect">
                <a:avLst/>
              </a:prstGeom>
            </p:spPr>
          </p:pic>
          <p:pic>
            <p:nvPicPr>
              <p:cNvPr id="20" name="Picture 19">
                <a:extLst>
                  <a:ext uri="{FF2B5EF4-FFF2-40B4-BE49-F238E27FC236}">
                    <a16:creationId xmlns:a16="http://schemas.microsoft.com/office/drawing/2014/main" id="{D5832D2B-09CF-49D7-B15B-CB97B7C29E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1316" y="3260191"/>
                <a:ext cx="106985" cy="1765252"/>
              </a:xfrm>
              <a:prstGeom prst="rect">
                <a:avLst/>
              </a:prstGeom>
            </p:spPr>
          </p:pic>
          <p:pic>
            <p:nvPicPr>
              <p:cNvPr id="24" name="Picture 23">
                <a:extLst>
                  <a:ext uri="{FF2B5EF4-FFF2-40B4-BE49-F238E27FC236}">
                    <a16:creationId xmlns:a16="http://schemas.microsoft.com/office/drawing/2014/main" id="{2ED6F440-FEBA-47E1-8D6A-DBB3296D61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4950" y="3260191"/>
                <a:ext cx="106985" cy="1765252"/>
              </a:xfrm>
              <a:prstGeom prst="rect">
                <a:avLst/>
              </a:prstGeom>
            </p:spPr>
          </p:pic>
          <p:pic>
            <p:nvPicPr>
              <p:cNvPr id="28" name="Picture 27">
                <a:extLst>
                  <a:ext uri="{FF2B5EF4-FFF2-40B4-BE49-F238E27FC236}">
                    <a16:creationId xmlns:a16="http://schemas.microsoft.com/office/drawing/2014/main" id="{08D06584-CD1B-4E36-A774-3347747432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8584" y="3260191"/>
                <a:ext cx="106985" cy="1765252"/>
              </a:xfrm>
              <a:prstGeom prst="rect">
                <a:avLst/>
              </a:prstGeom>
            </p:spPr>
          </p:pic>
          <p:pic>
            <p:nvPicPr>
              <p:cNvPr id="32" name="Picture 31">
                <a:extLst>
                  <a:ext uri="{FF2B5EF4-FFF2-40B4-BE49-F238E27FC236}">
                    <a16:creationId xmlns:a16="http://schemas.microsoft.com/office/drawing/2014/main" id="{20C91B69-44D9-4784-BD39-BA15165E4F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2218" y="3260191"/>
                <a:ext cx="106985" cy="1765252"/>
              </a:xfrm>
              <a:prstGeom prst="rect">
                <a:avLst/>
              </a:prstGeom>
            </p:spPr>
          </p:pic>
          <p:pic>
            <p:nvPicPr>
              <p:cNvPr id="36" name="Picture 35">
                <a:extLst>
                  <a:ext uri="{FF2B5EF4-FFF2-40B4-BE49-F238E27FC236}">
                    <a16:creationId xmlns:a16="http://schemas.microsoft.com/office/drawing/2014/main" id="{5264F48D-6AD8-4AF1-8E92-53CECBB34C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5852" y="3260191"/>
                <a:ext cx="106985" cy="1765252"/>
              </a:xfrm>
              <a:prstGeom prst="rect">
                <a:avLst/>
              </a:prstGeom>
            </p:spPr>
          </p:pic>
          <p:pic>
            <p:nvPicPr>
              <p:cNvPr id="40" name="Picture 39">
                <a:extLst>
                  <a:ext uri="{FF2B5EF4-FFF2-40B4-BE49-F238E27FC236}">
                    <a16:creationId xmlns:a16="http://schemas.microsoft.com/office/drawing/2014/main" id="{338631F0-EC25-4474-9DAD-2060112D36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9486" y="3260191"/>
                <a:ext cx="106985" cy="1765252"/>
              </a:xfrm>
              <a:prstGeom prst="rect">
                <a:avLst/>
              </a:prstGeom>
            </p:spPr>
          </p:pic>
          <p:pic>
            <p:nvPicPr>
              <p:cNvPr id="44" name="Picture 43">
                <a:extLst>
                  <a:ext uri="{FF2B5EF4-FFF2-40B4-BE49-F238E27FC236}">
                    <a16:creationId xmlns:a16="http://schemas.microsoft.com/office/drawing/2014/main" id="{52308D15-A9FB-4609-A42C-3873E96604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3121" y="3260191"/>
                <a:ext cx="106985" cy="1765252"/>
              </a:xfrm>
              <a:prstGeom prst="rect">
                <a:avLst/>
              </a:prstGeom>
            </p:spPr>
          </p:pic>
          <p:pic>
            <p:nvPicPr>
              <p:cNvPr id="57" name="Picture 56">
                <a:extLst>
                  <a:ext uri="{FF2B5EF4-FFF2-40B4-BE49-F238E27FC236}">
                    <a16:creationId xmlns:a16="http://schemas.microsoft.com/office/drawing/2014/main" id="{7B04D575-8776-4A64-9476-496226546F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14637" y="3976697"/>
                <a:ext cx="1091247" cy="1075200"/>
              </a:xfrm>
              <a:prstGeom prst="rect">
                <a:avLst/>
              </a:prstGeom>
            </p:spPr>
          </p:pic>
          <p:sp>
            <p:nvSpPr>
              <p:cNvPr id="62" name="Rectangle 61">
                <a:extLst>
                  <a:ext uri="{FF2B5EF4-FFF2-40B4-BE49-F238E27FC236}">
                    <a16:creationId xmlns:a16="http://schemas.microsoft.com/office/drawing/2014/main" id="{06BA7013-F5DE-456B-A261-AAC4750CC67D}"/>
                  </a:ext>
                </a:extLst>
              </p:cNvPr>
              <p:cNvSpPr/>
              <p:nvPr/>
            </p:nvSpPr>
            <p:spPr bwMode="auto">
              <a:xfrm>
                <a:off x="6630097" y="3997060"/>
                <a:ext cx="114744" cy="102970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66" name="Group 65">
              <a:extLst>
                <a:ext uri="{FF2B5EF4-FFF2-40B4-BE49-F238E27FC236}">
                  <a16:creationId xmlns:a16="http://schemas.microsoft.com/office/drawing/2014/main" id="{5DFE108D-3F22-43C3-865E-E6EA24CF0EFA}"/>
                </a:ext>
              </a:extLst>
            </p:cNvPr>
            <p:cNvGrpSpPr/>
            <p:nvPr/>
          </p:nvGrpSpPr>
          <p:grpSpPr>
            <a:xfrm>
              <a:off x="7857967" y="3238500"/>
              <a:ext cx="1091247" cy="1813397"/>
              <a:chOff x="7903687" y="3238500"/>
              <a:chExt cx="1091247" cy="1813397"/>
            </a:xfrm>
          </p:grpSpPr>
          <p:pic>
            <p:nvPicPr>
              <p:cNvPr id="9" name="Picture 8" descr="A close up of a logo&#10;&#10;Description automatically generated">
                <a:extLst>
                  <a:ext uri="{FF2B5EF4-FFF2-40B4-BE49-F238E27FC236}">
                    <a16:creationId xmlns:a16="http://schemas.microsoft.com/office/drawing/2014/main" id="{81C120ED-957D-48FB-A550-701B8167F8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3687" y="3238500"/>
                <a:ext cx="1091247" cy="1813397"/>
              </a:xfrm>
              <a:prstGeom prst="rect">
                <a:avLst/>
              </a:prstGeom>
            </p:spPr>
          </p:pic>
          <p:pic>
            <p:nvPicPr>
              <p:cNvPr id="11" name="Picture 10">
                <a:extLst>
                  <a:ext uri="{FF2B5EF4-FFF2-40B4-BE49-F238E27FC236}">
                    <a16:creationId xmlns:a16="http://schemas.microsoft.com/office/drawing/2014/main" id="{40E30428-0CC4-45AE-9F73-F0A6AE4004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3098" y="3260191"/>
                <a:ext cx="106985" cy="1765252"/>
              </a:xfrm>
              <a:prstGeom prst="rect">
                <a:avLst/>
              </a:prstGeom>
            </p:spPr>
          </p:pic>
          <p:pic>
            <p:nvPicPr>
              <p:cNvPr id="15" name="Picture 14">
                <a:extLst>
                  <a:ext uri="{FF2B5EF4-FFF2-40B4-BE49-F238E27FC236}">
                    <a16:creationId xmlns:a16="http://schemas.microsoft.com/office/drawing/2014/main" id="{A8DBDCDA-A1D4-4273-990E-78993E032C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6732" y="3260191"/>
                <a:ext cx="106985" cy="1765252"/>
              </a:xfrm>
              <a:prstGeom prst="rect">
                <a:avLst/>
              </a:prstGeom>
            </p:spPr>
          </p:pic>
          <p:pic>
            <p:nvPicPr>
              <p:cNvPr id="19" name="Picture 18">
                <a:extLst>
                  <a:ext uri="{FF2B5EF4-FFF2-40B4-BE49-F238E27FC236}">
                    <a16:creationId xmlns:a16="http://schemas.microsoft.com/office/drawing/2014/main" id="{5A9A6742-DB09-45E5-8E82-0042E90293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40366" y="3260191"/>
                <a:ext cx="106985" cy="1765252"/>
              </a:xfrm>
              <a:prstGeom prst="rect">
                <a:avLst/>
              </a:prstGeom>
            </p:spPr>
          </p:pic>
          <p:pic>
            <p:nvPicPr>
              <p:cNvPr id="23" name="Picture 22">
                <a:extLst>
                  <a:ext uri="{FF2B5EF4-FFF2-40B4-BE49-F238E27FC236}">
                    <a16:creationId xmlns:a16="http://schemas.microsoft.com/office/drawing/2014/main" id="{78335F34-F410-43D8-A3B0-B4BB09A935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4000" y="3260191"/>
                <a:ext cx="106985" cy="1765252"/>
              </a:xfrm>
              <a:prstGeom prst="rect">
                <a:avLst/>
              </a:prstGeom>
            </p:spPr>
          </p:pic>
          <p:pic>
            <p:nvPicPr>
              <p:cNvPr id="27" name="Picture 26">
                <a:extLst>
                  <a:ext uri="{FF2B5EF4-FFF2-40B4-BE49-F238E27FC236}">
                    <a16:creationId xmlns:a16="http://schemas.microsoft.com/office/drawing/2014/main" id="{89CEE7A5-C8A0-4B5F-A490-63D593FF21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7634" y="3260191"/>
                <a:ext cx="106985" cy="1765252"/>
              </a:xfrm>
              <a:prstGeom prst="rect">
                <a:avLst/>
              </a:prstGeom>
            </p:spPr>
          </p:pic>
          <p:pic>
            <p:nvPicPr>
              <p:cNvPr id="31" name="Picture 30">
                <a:extLst>
                  <a:ext uri="{FF2B5EF4-FFF2-40B4-BE49-F238E27FC236}">
                    <a16:creationId xmlns:a16="http://schemas.microsoft.com/office/drawing/2014/main" id="{D4BDDBC0-31B4-40A1-9F29-2B3DD48D71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51268" y="3260191"/>
                <a:ext cx="106985" cy="1765252"/>
              </a:xfrm>
              <a:prstGeom prst="rect">
                <a:avLst/>
              </a:prstGeom>
            </p:spPr>
          </p:pic>
          <p:pic>
            <p:nvPicPr>
              <p:cNvPr id="35" name="Picture 34">
                <a:extLst>
                  <a:ext uri="{FF2B5EF4-FFF2-40B4-BE49-F238E27FC236}">
                    <a16:creationId xmlns:a16="http://schemas.microsoft.com/office/drawing/2014/main" id="{567E6E31-92D2-4B77-A014-4BEDB9F295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4902" y="3260191"/>
                <a:ext cx="106985" cy="1765252"/>
              </a:xfrm>
              <a:prstGeom prst="rect">
                <a:avLst/>
              </a:prstGeom>
            </p:spPr>
          </p:pic>
          <p:pic>
            <p:nvPicPr>
              <p:cNvPr id="39" name="Picture 38">
                <a:extLst>
                  <a:ext uri="{FF2B5EF4-FFF2-40B4-BE49-F238E27FC236}">
                    <a16:creationId xmlns:a16="http://schemas.microsoft.com/office/drawing/2014/main" id="{1E49AA14-02BE-48C6-910B-ED5260CA57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58536" y="3260191"/>
                <a:ext cx="106985" cy="1765252"/>
              </a:xfrm>
              <a:prstGeom prst="rect">
                <a:avLst/>
              </a:prstGeom>
            </p:spPr>
          </p:pic>
          <p:pic>
            <p:nvPicPr>
              <p:cNvPr id="43" name="Picture 42">
                <a:extLst>
                  <a:ext uri="{FF2B5EF4-FFF2-40B4-BE49-F238E27FC236}">
                    <a16:creationId xmlns:a16="http://schemas.microsoft.com/office/drawing/2014/main" id="{F235763D-5F31-4C9E-90E4-B62A2B9F28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2171" y="3260191"/>
                <a:ext cx="106985" cy="1765252"/>
              </a:xfrm>
              <a:prstGeom prst="rect">
                <a:avLst/>
              </a:prstGeom>
            </p:spPr>
          </p:pic>
          <p:pic>
            <p:nvPicPr>
              <p:cNvPr id="59" name="Picture 58">
                <a:extLst>
                  <a:ext uri="{FF2B5EF4-FFF2-40B4-BE49-F238E27FC236}">
                    <a16:creationId xmlns:a16="http://schemas.microsoft.com/office/drawing/2014/main" id="{F502DA1D-0814-4678-A11B-9AD04B760A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03687" y="3976697"/>
                <a:ext cx="1091247" cy="1075200"/>
              </a:xfrm>
              <a:prstGeom prst="rect">
                <a:avLst/>
              </a:prstGeom>
            </p:spPr>
          </p:pic>
          <p:sp>
            <p:nvSpPr>
              <p:cNvPr id="63" name="Rectangle 62">
                <a:extLst>
                  <a:ext uri="{FF2B5EF4-FFF2-40B4-BE49-F238E27FC236}">
                    <a16:creationId xmlns:a16="http://schemas.microsoft.com/office/drawing/2014/main" id="{D694C947-8074-4D90-8360-FB9BD583AD16}"/>
                  </a:ext>
                </a:extLst>
              </p:cNvPr>
              <p:cNvSpPr/>
              <p:nvPr/>
            </p:nvSpPr>
            <p:spPr bwMode="auto">
              <a:xfrm>
                <a:off x="7923087" y="3995737"/>
                <a:ext cx="114744" cy="102970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grpSp>
        <p:nvGrpSpPr>
          <p:cNvPr id="114" name="Group 113">
            <a:extLst>
              <a:ext uri="{FF2B5EF4-FFF2-40B4-BE49-F238E27FC236}">
                <a16:creationId xmlns:a16="http://schemas.microsoft.com/office/drawing/2014/main" id="{0D97D352-C1B9-4751-A258-69A6F59BD047}"/>
              </a:ext>
            </a:extLst>
          </p:cNvPr>
          <p:cNvGrpSpPr/>
          <p:nvPr/>
        </p:nvGrpSpPr>
        <p:grpSpPr>
          <a:xfrm>
            <a:off x="171927" y="3238500"/>
            <a:ext cx="3612197" cy="1813397"/>
            <a:chOff x="171927" y="3238500"/>
            <a:chExt cx="3612197" cy="1813397"/>
          </a:xfrm>
        </p:grpSpPr>
        <p:pic>
          <p:nvPicPr>
            <p:cNvPr id="110" name="Picture 109">
              <a:extLst>
                <a:ext uri="{FF2B5EF4-FFF2-40B4-BE49-F238E27FC236}">
                  <a16:creationId xmlns:a16="http://schemas.microsoft.com/office/drawing/2014/main" id="{814A70DD-F84E-479D-A339-CF7864EF4D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1927" y="3238500"/>
              <a:ext cx="1091247" cy="1813397"/>
            </a:xfrm>
            <a:prstGeom prst="rect">
              <a:avLst/>
            </a:prstGeom>
          </p:spPr>
        </p:pic>
        <p:pic>
          <p:nvPicPr>
            <p:cNvPr id="112" name="Picture 111">
              <a:extLst>
                <a:ext uri="{FF2B5EF4-FFF2-40B4-BE49-F238E27FC236}">
                  <a16:creationId xmlns:a16="http://schemas.microsoft.com/office/drawing/2014/main" id="{2FBEA7CE-B2AC-4591-9200-049B49B13E0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32402" y="3238500"/>
              <a:ext cx="1091247" cy="1813397"/>
            </a:xfrm>
            <a:prstGeom prst="rect">
              <a:avLst/>
            </a:prstGeom>
          </p:spPr>
        </p:pic>
        <p:pic>
          <p:nvPicPr>
            <p:cNvPr id="113" name="Picture 112">
              <a:extLst>
                <a:ext uri="{FF2B5EF4-FFF2-40B4-BE49-F238E27FC236}">
                  <a16:creationId xmlns:a16="http://schemas.microsoft.com/office/drawing/2014/main" id="{13000728-6947-4886-A95F-3D693FF3F04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92877" y="3238500"/>
              <a:ext cx="1091247" cy="1813397"/>
            </a:xfrm>
            <a:prstGeom prst="rect">
              <a:avLst/>
            </a:prstGeom>
          </p:spPr>
        </p:pic>
      </p:grpSp>
      <p:sp>
        <p:nvSpPr>
          <p:cNvPr id="49" name="TextBox 48">
            <a:extLst>
              <a:ext uri="{FF2B5EF4-FFF2-40B4-BE49-F238E27FC236}">
                <a16:creationId xmlns:a16="http://schemas.microsoft.com/office/drawing/2014/main" id="{73CF71F5-0AF2-4B7E-A39F-DA656B3C2DBA}"/>
              </a:ext>
            </a:extLst>
          </p:cNvPr>
          <p:cNvSpPr txBox="1"/>
          <p:nvPr/>
        </p:nvSpPr>
        <p:spPr bwMode="auto">
          <a:xfrm>
            <a:off x="3877815" y="3411183"/>
            <a:ext cx="1337226" cy="830997"/>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 times</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as many</a:t>
            </a:r>
          </a:p>
        </p:txBody>
      </p:sp>
      <p:sp>
        <p:nvSpPr>
          <p:cNvPr id="50" name="TextBox 49">
            <a:extLst>
              <a:ext uri="{FF2B5EF4-FFF2-40B4-BE49-F238E27FC236}">
                <a16:creationId xmlns:a16="http://schemas.microsoft.com/office/drawing/2014/main" id="{0D2E7F4F-1C02-4E38-BEA1-775A3928A1CE}"/>
              </a:ext>
            </a:extLst>
          </p:cNvPr>
          <p:cNvSpPr txBox="1"/>
          <p:nvPr/>
        </p:nvSpPr>
        <p:spPr bwMode="auto">
          <a:xfrm>
            <a:off x="4139907" y="4563778"/>
            <a:ext cx="813043"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10</a:t>
            </a:r>
          </a:p>
        </p:txBody>
      </p:sp>
    </p:spTree>
    <p:extLst>
      <p:ext uri="{BB962C8B-B14F-4D97-AF65-F5344CB8AC3E}">
        <p14:creationId xmlns:p14="http://schemas.microsoft.com/office/powerpoint/2010/main" val="257047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2:2</a:t>
            </a:r>
          </a:p>
        </p:txBody>
      </p:sp>
      <p:sp>
        <p:nvSpPr>
          <p:cNvPr id="3" name="TextBox 2">
            <a:extLst>
              <a:ext uri="{FF2B5EF4-FFF2-40B4-BE49-F238E27FC236}">
                <a16:creationId xmlns:a16="http://schemas.microsoft.com/office/drawing/2014/main" id="{93177163-5AD6-4FB6-A82C-AF42C4EA55AE}"/>
              </a:ext>
            </a:extLst>
          </p:cNvPr>
          <p:cNvSpPr txBox="1"/>
          <p:nvPr/>
        </p:nvSpPr>
        <p:spPr bwMode="auto">
          <a:xfrm>
            <a:off x="3752705" y="4493531"/>
            <a:ext cx="16385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1 × 10 = 10</a:t>
            </a:r>
          </a:p>
        </p:txBody>
      </p:sp>
      <p:sp>
        <p:nvSpPr>
          <p:cNvPr id="5" name="TextBox 4">
            <a:extLst>
              <a:ext uri="{FF2B5EF4-FFF2-40B4-BE49-F238E27FC236}">
                <a16:creationId xmlns:a16="http://schemas.microsoft.com/office/drawing/2014/main" id="{6F050D51-C8F4-4878-B90A-22A321BB0838}"/>
              </a:ext>
            </a:extLst>
          </p:cNvPr>
          <p:cNvSpPr txBox="1"/>
          <p:nvPr/>
        </p:nvSpPr>
        <p:spPr bwMode="auto">
          <a:xfrm>
            <a:off x="3752705" y="4493531"/>
            <a:ext cx="16385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2 × 10 = 20</a:t>
            </a:r>
          </a:p>
        </p:txBody>
      </p:sp>
      <p:sp>
        <p:nvSpPr>
          <p:cNvPr id="6" name="TextBox 5">
            <a:extLst>
              <a:ext uri="{FF2B5EF4-FFF2-40B4-BE49-F238E27FC236}">
                <a16:creationId xmlns:a16="http://schemas.microsoft.com/office/drawing/2014/main" id="{C7222865-CFB7-4ECC-B1B4-6FA122D452A5}"/>
              </a:ext>
            </a:extLst>
          </p:cNvPr>
          <p:cNvSpPr txBox="1"/>
          <p:nvPr/>
        </p:nvSpPr>
        <p:spPr bwMode="auto">
          <a:xfrm>
            <a:off x="3752705" y="4493531"/>
            <a:ext cx="16385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3 × 10 = 30</a:t>
            </a:r>
          </a:p>
        </p:txBody>
      </p:sp>
      <p:sp>
        <p:nvSpPr>
          <p:cNvPr id="7" name="TextBox 6">
            <a:extLst>
              <a:ext uri="{FF2B5EF4-FFF2-40B4-BE49-F238E27FC236}">
                <a16:creationId xmlns:a16="http://schemas.microsoft.com/office/drawing/2014/main" id="{28C55A50-91B5-4668-AFFD-C8D10FAE96A2}"/>
              </a:ext>
            </a:extLst>
          </p:cNvPr>
          <p:cNvSpPr txBox="1"/>
          <p:nvPr/>
        </p:nvSpPr>
        <p:spPr bwMode="auto">
          <a:xfrm>
            <a:off x="3752705" y="4493531"/>
            <a:ext cx="16385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4 × 10 = 40</a:t>
            </a:r>
          </a:p>
        </p:txBody>
      </p:sp>
      <p:sp>
        <p:nvSpPr>
          <p:cNvPr id="8" name="TextBox 7">
            <a:extLst>
              <a:ext uri="{FF2B5EF4-FFF2-40B4-BE49-F238E27FC236}">
                <a16:creationId xmlns:a16="http://schemas.microsoft.com/office/drawing/2014/main" id="{6741979C-9A20-4D6B-8918-DA93C71A3B37}"/>
              </a:ext>
            </a:extLst>
          </p:cNvPr>
          <p:cNvSpPr txBox="1"/>
          <p:nvPr/>
        </p:nvSpPr>
        <p:spPr bwMode="auto">
          <a:xfrm>
            <a:off x="3752705" y="4493531"/>
            <a:ext cx="16385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5 × 10 = 50</a:t>
            </a:r>
          </a:p>
        </p:txBody>
      </p:sp>
      <p:sp>
        <p:nvSpPr>
          <p:cNvPr id="9" name="TextBox 8">
            <a:extLst>
              <a:ext uri="{FF2B5EF4-FFF2-40B4-BE49-F238E27FC236}">
                <a16:creationId xmlns:a16="http://schemas.microsoft.com/office/drawing/2014/main" id="{5B2EAE3D-1634-4C29-B648-15E8A7D476BC}"/>
              </a:ext>
            </a:extLst>
          </p:cNvPr>
          <p:cNvSpPr txBox="1"/>
          <p:nvPr/>
        </p:nvSpPr>
        <p:spPr bwMode="auto">
          <a:xfrm>
            <a:off x="3752705" y="4493531"/>
            <a:ext cx="16385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6 × 10 = 60</a:t>
            </a:r>
          </a:p>
        </p:txBody>
      </p:sp>
      <p:sp>
        <p:nvSpPr>
          <p:cNvPr id="10" name="TextBox 9">
            <a:extLst>
              <a:ext uri="{FF2B5EF4-FFF2-40B4-BE49-F238E27FC236}">
                <a16:creationId xmlns:a16="http://schemas.microsoft.com/office/drawing/2014/main" id="{3BD892B1-B049-4558-9114-2CBB6A499523}"/>
              </a:ext>
            </a:extLst>
          </p:cNvPr>
          <p:cNvSpPr txBox="1"/>
          <p:nvPr/>
        </p:nvSpPr>
        <p:spPr bwMode="auto">
          <a:xfrm>
            <a:off x="3752705" y="4493531"/>
            <a:ext cx="16385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7 × 10 = 70</a:t>
            </a:r>
          </a:p>
        </p:txBody>
      </p:sp>
      <p:sp>
        <p:nvSpPr>
          <p:cNvPr id="11" name="TextBox 10">
            <a:extLst>
              <a:ext uri="{FF2B5EF4-FFF2-40B4-BE49-F238E27FC236}">
                <a16:creationId xmlns:a16="http://schemas.microsoft.com/office/drawing/2014/main" id="{428A84BC-1443-4FDE-BC80-41D45ADC2282}"/>
              </a:ext>
            </a:extLst>
          </p:cNvPr>
          <p:cNvSpPr txBox="1"/>
          <p:nvPr/>
        </p:nvSpPr>
        <p:spPr bwMode="auto">
          <a:xfrm>
            <a:off x="3752705" y="4493531"/>
            <a:ext cx="16385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8 × 10 = 80</a:t>
            </a:r>
          </a:p>
        </p:txBody>
      </p:sp>
      <p:sp>
        <p:nvSpPr>
          <p:cNvPr id="12" name="TextBox 11">
            <a:extLst>
              <a:ext uri="{FF2B5EF4-FFF2-40B4-BE49-F238E27FC236}">
                <a16:creationId xmlns:a16="http://schemas.microsoft.com/office/drawing/2014/main" id="{B8102957-7AE8-4885-8336-A603FEE34F16}"/>
              </a:ext>
            </a:extLst>
          </p:cNvPr>
          <p:cNvSpPr txBox="1"/>
          <p:nvPr/>
        </p:nvSpPr>
        <p:spPr bwMode="auto">
          <a:xfrm>
            <a:off x="3752705" y="4493531"/>
            <a:ext cx="16385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9 × 10 = 90</a:t>
            </a:r>
          </a:p>
        </p:txBody>
      </p:sp>
      <p:sp>
        <p:nvSpPr>
          <p:cNvPr id="22" name="Rectangle 21">
            <a:extLst>
              <a:ext uri="{FF2B5EF4-FFF2-40B4-BE49-F238E27FC236}">
                <a16:creationId xmlns:a16="http://schemas.microsoft.com/office/drawing/2014/main" id="{FC891869-C184-40BC-8F6C-F4E2D0C6C81F}"/>
              </a:ext>
            </a:extLst>
          </p:cNvPr>
          <p:cNvSpPr/>
          <p:nvPr/>
        </p:nvSpPr>
        <p:spPr bwMode="auto">
          <a:xfrm>
            <a:off x="1322876" y="3467877"/>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Rectangle 22">
            <a:extLst>
              <a:ext uri="{FF2B5EF4-FFF2-40B4-BE49-F238E27FC236}">
                <a16:creationId xmlns:a16="http://schemas.microsoft.com/office/drawing/2014/main" id="{52519951-2FFE-4EB9-B7B0-62B3CD74E9D5}"/>
              </a:ext>
            </a:extLst>
          </p:cNvPr>
          <p:cNvSpPr/>
          <p:nvPr/>
        </p:nvSpPr>
        <p:spPr bwMode="auto">
          <a:xfrm>
            <a:off x="2050403" y="3467877"/>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4" name="Rectangle 23">
            <a:extLst>
              <a:ext uri="{FF2B5EF4-FFF2-40B4-BE49-F238E27FC236}">
                <a16:creationId xmlns:a16="http://schemas.microsoft.com/office/drawing/2014/main" id="{C3A8FD01-EC6B-4C3F-8DCC-E6188FA6DD97}"/>
              </a:ext>
            </a:extLst>
          </p:cNvPr>
          <p:cNvSpPr/>
          <p:nvPr/>
        </p:nvSpPr>
        <p:spPr bwMode="auto">
          <a:xfrm>
            <a:off x="2777931" y="3467877"/>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5" name="Rectangle 24">
            <a:extLst>
              <a:ext uri="{FF2B5EF4-FFF2-40B4-BE49-F238E27FC236}">
                <a16:creationId xmlns:a16="http://schemas.microsoft.com/office/drawing/2014/main" id="{F9AFBE97-30FF-42F6-AB6D-B34BCA09C0C2}"/>
              </a:ext>
            </a:extLst>
          </p:cNvPr>
          <p:cNvSpPr/>
          <p:nvPr/>
        </p:nvSpPr>
        <p:spPr bwMode="auto">
          <a:xfrm>
            <a:off x="3505459" y="3467877"/>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6" name="Rectangle 25">
            <a:extLst>
              <a:ext uri="{FF2B5EF4-FFF2-40B4-BE49-F238E27FC236}">
                <a16:creationId xmlns:a16="http://schemas.microsoft.com/office/drawing/2014/main" id="{40A8774C-F50D-48C6-BC85-6ACF869B545A}"/>
              </a:ext>
            </a:extLst>
          </p:cNvPr>
          <p:cNvSpPr/>
          <p:nvPr/>
        </p:nvSpPr>
        <p:spPr bwMode="auto">
          <a:xfrm>
            <a:off x="4232987" y="3467877"/>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7" name="Rectangle 26">
            <a:extLst>
              <a:ext uri="{FF2B5EF4-FFF2-40B4-BE49-F238E27FC236}">
                <a16:creationId xmlns:a16="http://schemas.microsoft.com/office/drawing/2014/main" id="{14677C7D-349D-4A0E-AFE2-DA2A05F3D83A}"/>
              </a:ext>
            </a:extLst>
          </p:cNvPr>
          <p:cNvSpPr/>
          <p:nvPr/>
        </p:nvSpPr>
        <p:spPr bwMode="auto">
          <a:xfrm>
            <a:off x="4960515" y="3467877"/>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8" name="Rectangle 27">
            <a:extLst>
              <a:ext uri="{FF2B5EF4-FFF2-40B4-BE49-F238E27FC236}">
                <a16:creationId xmlns:a16="http://schemas.microsoft.com/office/drawing/2014/main" id="{46758AE4-C2DB-4895-9C24-BAA4EE8EB4FA}"/>
              </a:ext>
            </a:extLst>
          </p:cNvPr>
          <p:cNvSpPr/>
          <p:nvPr/>
        </p:nvSpPr>
        <p:spPr bwMode="auto">
          <a:xfrm>
            <a:off x="5688042" y="3467877"/>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9" name="Rectangle 28">
            <a:extLst>
              <a:ext uri="{FF2B5EF4-FFF2-40B4-BE49-F238E27FC236}">
                <a16:creationId xmlns:a16="http://schemas.microsoft.com/office/drawing/2014/main" id="{CD10D601-F49D-417A-91FE-0010371844F9}"/>
              </a:ext>
            </a:extLst>
          </p:cNvPr>
          <p:cNvSpPr/>
          <p:nvPr/>
        </p:nvSpPr>
        <p:spPr bwMode="auto">
          <a:xfrm>
            <a:off x="6415570" y="3467877"/>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0" name="Rectangle 29">
            <a:extLst>
              <a:ext uri="{FF2B5EF4-FFF2-40B4-BE49-F238E27FC236}">
                <a16:creationId xmlns:a16="http://schemas.microsoft.com/office/drawing/2014/main" id="{0A2E021B-CF7D-4C29-853E-9F7D80720C2A}"/>
              </a:ext>
            </a:extLst>
          </p:cNvPr>
          <p:cNvSpPr/>
          <p:nvPr/>
        </p:nvSpPr>
        <p:spPr bwMode="auto">
          <a:xfrm>
            <a:off x="7143096" y="3467877"/>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1" name="Rectangle 30">
            <a:extLst>
              <a:ext uri="{FF2B5EF4-FFF2-40B4-BE49-F238E27FC236}">
                <a16:creationId xmlns:a16="http://schemas.microsoft.com/office/drawing/2014/main" id="{3EB80C13-B9D2-414D-BC1E-8C596CA90509}"/>
              </a:ext>
            </a:extLst>
          </p:cNvPr>
          <p:cNvSpPr/>
          <p:nvPr/>
        </p:nvSpPr>
        <p:spPr bwMode="auto">
          <a:xfrm>
            <a:off x="1325970" y="2953955"/>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2" name="Rectangle 31">
            <a:extLst>
              <a:ext uri="{FF2B5EF4-FFF2-40B4-BE49-F238E27FC236}">
                <a16:creationId xmlns:a16="http://schemas.microsoft.com/office/drawing/2014/main" id="{FCD9D32A-EBB4-416C-B074-569F4F60B77F}"/>
              </a:ext>
            </a:extLst>
          </p:cNvPr>
          <p:cNvSpPr/>
          <p:nvPr/>
        </p:nvSpPr>
        <p:spPr bwMode="auto">
          <a:xfrm>
            <a:off x="2053497" y="2953955"/>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3" name="Rectangle 32">
            <a:extLst>
              <a:ext uri="{FF2B5EF4-FFF2-40B4-BE49-F238E27FC236}">
                <a16:creationId xmlns:a16="http://schemas.microsoft.com/office/drawing/2014/main" id="{B7265350-8BC7-4CFD-A1BC-675620D55EE2}"/>
              </a:ext>
            </a:extLst>
          </p:cNvPr>
          <p:cNvSpPr/>
          <p:nvPr/>
        </p:nvSpPr>
        <p:spPr bwMode="auto">
          <a:xfrm>
            <a:off x="2781025" y="2953955"/>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4" name="Rectangle 33">
            <a:extLst>
              <a:ext uri="{FF2B5EF4-FFF2-40B4-BE49-F238E27FC236}">
                <a16:creationId xmlns:a16="http://schemas.microsoft.com/office/drawing/2014/main" id="{B439AF6C-46CC-491A-9F6A-23AFF79CB8B5}"/>
              </a:ext>
            </a:extLst>
          </p:cNvPr>
          <p:cNvSpPr/>
          <p:nvPr/>
        </p:nvSpPr>
        <p:spPr bwMode="auto">
          <a:xfrm>
            <a:off x="3508553" y="2953955"/>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5" name="Rectangle 34">
            <a:extLst>
              <a:ext uri="{FF2B5EF4-FFF2-40B4-BE49-F238E27FC236}">
                <a16:creationId xmlns:a16="http://schemas.microsoft.com/office/drawing/2014/main" id="{BEBDFDDC-A2C2-43B0-8EEF-5B863CA23D90}"/>
              </a:ext>
            </a:extLst>
          </p:cNvPr>
          <p:cNvSpPr/>
          <p:nvPr/>
        </p:nvSpPr>
        <p:spPr bwMode="auto">
          <a:xfrm>
            <a:off x="4236081" y="2953955"/>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6" name="Rectangle 35">
            <a:extLst>
              <a:ext uri="{FF2B5EF4-FFF2-40B4-BE49-F238E27FC236}">
                <a16:creationId xmlns:a16="http://schemas.microsoft.com/office/drawing/2014/main" id="{26C58A35-7DA3-4E5E-A18F-BC41B2F939BC}"/>
              </a:ext>
            </a:extLst>
          </p:cNvPr>
          <p:cNvSpPr/>
          <p:nvPr/>
        </p:nvSpPr>
        <p:spPr bwMode="auto">
          <a:xfrm>
            <a:off x="4963609" y="2953955"/>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7" name="Rectangle 36">
            <a:extLst>
              <a:ext uri="{FF2B5EF4-FFF2-40B4-BE49-F238E27FC236}">
                <a16:creationId xmlns:a16="http://schemas.microsoft.com/office/drawing/2014/main" id="{E6202EA8-8620-445E-A234-B71EDEACC3A8}"/>
              </a:ext>
            </a:extLst>
          </p:cNvPr>
          <p:cNvSpPr/>
          <p:nvPr/>
        </p:nvSpPr>
        <p:spPr bwMode="auto">
          <a:xfrm>
            <a:off x="5691136" y="2953955"/>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8" name="Rectangle 37">
            <a:extLst>
              <a:ext uri="{FF2B5EF4-FFF2-40B4-BE49-F238E27FC236}">
                <a16:creationId xmlns:a16="http://schemas.microsoft.com/office/drawing/2014/main" id="{6C3281A7-FBDB-4368-ABB4-40A9FB7F66CC}"/>
              </a:ext>
            </a:extLst>
          </p:cNvPr>
          <p:cNvSpPr/>
          <p:nvPr/>
        </p:nvSpPr>
        <p:spPr bwMode="auto">
          <a:xfrm>
            <a:off x="6418664" y="2953955"/>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9" name="Rectangle 38">
            <a:extLst>
              <a:ext uri="{FF2B5EF4-FFF2-40B4-BE49-F238E27FC236}">
                <a16:creationId xmlns:a16="http://schemas.microsoft.com/office/drawing/2014/main" id="{EA0BE6BF-A9E4-4188-ABD7-1340B2FCD64B}"/>
              </a:ext>
            </a:extLst>
          </p:cNvPr>
          <p:cNvSpPr/>
          <p:nvPr/>
        </p:nvSpPr>
        <p:spPr bwMode="auto">
          <a:xfrm>
            <a:off x="7146190" y="2953955"/>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3" name="TextBox 42">
            <a:extLst>
              <a:ext uri="{FF2B5EF4-FFF2-40B4-BE49-F238E27FC236}">
                <a16:creationId xmlns:a16="http://schemas.microsoft.com/office/drawing/2014/main" id="{54418D91-A670-4829-8ABB-DF30CC3CF681}"/>
              </a:ext>
            </a:extLst>
          </p:cNvPr>
          <p:cNvSpPr txBox="1"/>
          <p:nvPr/>
        </p:nvSpPr>
        <p:spPr bwMode="auto">
          <a:xfrm>
            <a:off x="3604416" y="5131964"/>
            <a:ext cx="114005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10 ÷ 10</a:t>
            </a:r>
          </a:p>
        </p:txBody>
      </p:sp>
      <p:sp>
        <p:nvSpPr>
          <p:cNvPr id="44" name="TextBox 43">
            <a:extLst>
              <a:ext uri="{FF2B5EF4-FFF2-40B4-BE49-F238E27FC236}">
                <a16:creationId xmlns:a16="http://schemas.microsoft.com/office/drawing/2014/main" id="{2BB71142-60B9-45C8-9A8E-0648903C730B}"/>
              </a:ext>
            </a:extLst>
          </p:cNvPr>
          <p:cNvSpPr txBox="1"/>
          <p:nvPr/>
        </p:nvSpPr>
        <p:spPr bwMode="auto">
          <a:xfrm>
            <a:off x="4631987" y="5131964"/>
            <a:ext cx="60625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1</a:t>
            </a:r>
          </a:p>
        </p:txBody>
      </p:sp>
      <p:sp>
        <p:nvSpPr>
          <p:cNvPr id="45" name="TextBox 44">
            <a:extLst>
              <a:ext uri="{FF2B5EF4-FFF2-40B4-BE49-F238E27FC236}">
                <a16:creationId xmlns:a16="http://schemas.microsoft.com/office/drawing/2014/main" id="{A2292243-C6CA-4BC5-9DE0-1D070BAF0B39}"/>
              </a:ext>
            </a:extLst>
          </p:cNvPr>
          <p:cNvSpPr txBox="1"/>
          <p:nvPr/>
        </p:nvSpPr>
        <p:spPr bwMode="auto">
          <a:xfrm>
            <a:off x="3604416" y="5131964"/>
            <a:ext cx="114005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20 ÷ 10</a:t>
            </a:r>
          </a:p>
        </p:txBody>
      </p:sp>
      <p:sp>
        <p:nvSpPr>
          <p:cNvPr id="46" name="TextBox 45">
            <a:extLst>
              <a:ext uri="{FF2B5EF4-FFF2-40B4-BE49-F238E27FC236}">
                <a16:creationId xmlns:a16="http://schemas.microsoft.com/office/drawing/2014/main" id="{F36620EF-AEC7-41FC-B2E8-78B1618221E9}"/>
              </a:ext>
            </a:extLst>
          </p:cNvPr>
          <p:cNvSpPr txBox="1"/>
          <p:nvPr/>
        </p:nvSpPr>
        <p:spPr bwMode="auto">
          <a:xfrm>
            <a:off x="3604416" y="5131964"/>
            <a:ext cx="114005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30 ÷ 10</a:t>
            </a:r>
          </a:p>
        </p:txBody>
      </p:sp>
      <p:sp>
        <p:nvSpPr>
          <p:cNvPr id="47" name="TextBox 46">
            <a:extLst>
              <a:ext uri="{FF2B5EF4-FFF2-40B4-BE49-F238E27FC236}">
                <a16:creationId xmlns:a16="http://schemas.microsoft.com/office/drawing/2014/main" id="{302724D9-897C-47FA-AB25-9A4FBFC6AEB9}"/>
              </a:ext>
            </a:extLst>
          </p:cNvPr>
          <p:cNvSpPr txBox="1"/>
          <p:nvPr/>
        </p:nvSpPr>
        <p:spPr bwMode="auto">
          <a:xfrm>
            <a:off x="3604416" y="5131964"/>
            <a:ext cx="114005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40 ÷ 10</a:t>
            </a:r>
          </a:p>
        </p:txBody>
      </p:sp>
      <p:sp>
        <p:nvSpPr>
          <p:cNvPr id="48" name="TextBox 47">
            <a:extLst>
              <a:ext uri="{FF2B5EF4-FFF2-40B4-BE49-F238E27FC236}">
                <a16:creationId xmlns:a16="http://schemas.microsoft.com/office/drawing/2014/main" id="{ACE8C1EB-DBB2-455E-AC07-C8A8B9038031}"/>
              </a:ext>
            </a:extLst>
          </p:cNvPr>
          <p:cNvSpPr txBox="1"/>
          <p:nvPr/>
        </p:nvSpPr>
        <p:spPr bwMode="auto">
          <a:xfrm>
            <a:off x="3604416" y="5131964"/>
            <a:ext cx="114005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50 ÷ 10</a:t>
            </a:r>
          </a:p>
        </p:txBody>
      </p:sp>
      <p:sp>
        <p:nvSpPr>
          <p:cNvPr id="49" name="TextBox 48">
            <a:extLst>
              <a:ext uri="{FF2B5EF4-FFF2-40B4-BE49-F238E27FC236}">
                <a16:creationId xmlns:a16="http://schemas.microsoft.com/office/drawing/2014/main" id="{A4077A39-176E-4C4D-9A08-6D364CE9B3A8}"/>
              </a:ext>
            </a:extLst>
          </p:cNvPr>
          <p:cNvSpPr txBox="1"/>
          <p:nvPr/>
        </p:nvSpPr>
        <p:spPr bwMode="auto">
          <a:xfrm>
            <a:off x="3604416" y="5131964"/>
            <a:ext cx="114005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60 ÷ 10</a:t>
            </a:r>
          </a:p>
        </p:txBody>
      </p:sp>
      <p:sp>
        <p:nvSpPr>
          <p:cNvPr id="50" name="TextBox 49">
            <a:extLst>
              <a:ext uri="{FF2B5EF4-FFF2-40B4-BE49-F238E27FC236}">
                <a16:creationId xmlns:a16="http://schemas.microsoft.com/office/drawing/2014/main" id="{DD11EDA0-3328-4382-BC92-A324887633B1}"/>
              </a:ext>
            </a:extLst>
          </p:cNvPr>
          <p:cNvSpPr txBox="1"/>
          <p:nvPr/>
        </p:nvSpPr>
        <p:spPr bwMode="auto">
          <a:xfrm>
            <a:off x="3604416" y="5131964"/>
            <a:ext cx="114005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70 ÷ 10</a:t>
            </a:r>
          </a:p>
        </p:txBody>
      </p:sp>
      <p:sp>
        <p:nvSpPr>
          <p:cNvPr id="51" name="TextBox 50">
            <a:extLst>
              <a:ext uri="{FF2B5EF4-FFF2-40B4-BE49-F238E27FC236}">
                <a16:creationId xmlns:a16="http://schemas.microsoft.com/office/drawing/2014/main" id="{A561F2B7-8742-4D16-A4B1-4B683379DFD4}"/>
              </a:ext>
            </a:extLst>
          </p:cNvPr>
          <p:cNvSpPr txBox="1"/>
          <p:nvPr/>
        </p:nvSpPr>
        <p:spPr bwMode="auto">
          <a:xfrm>
            <a:off x="3604416" y="5131964"/>
            <a:ext cx="114005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80 ÷ 10</a:t>
            </a:r>
          </a:p>
        </p:txBody>
      </p:sp>
      <p:sp>
        <p:nvSpPr>
          <p:cNvPr id="52" name="TextBox 51">
            <a:extLst>
              <a:ext uri="{FF2B5EF4-FFF2-40B4-BE49-F238E27FC236}">
                <a16:creationId xmlns:a16="http://schemas.microsoft.com/office/drawing/2014/main" id="{703371FE-E76F-4D11-B894-D2F7892D27BA}"/>
              </a:ext>
            </a:extLst>
          </p:cNvPr>
          <p:cNvSpPr txBox="1"/>
          <p:nvPr/>
        </p:nvSpPr>
        <p:spPr bwMode="auto">
          <a:xfrm>
            <a:off x="3604416" y="5131964"/>
            <a:ext cx="114005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90 ÷ 10</a:t>
            </a:r>
          </a:p>
        </p:txBody>
      </p:sp>
      <p:sp>
        <p:nvSpPr>
          <p:cNvPr id="53" name="TextBox 52">
            <a:extLst>
              <a:ext uri="{FF2B5EF4-FFF2-40B4-BE49-F238E27FC236}">
                <a16:creationId xmlns:a16="http://schemas.microsoft.com/office/drawing/2014/main" id="{3A9DA938-F1F9-45CB-8D8F-CD1FBC3107BB}"/>
              </a:ext>
            </a:extLst>
          </p:cNvPr>
          <p:cNvSpPr txBox="1"/>
          <p:nvPr/>
        </p:nvSpPr>
        <p:spPr bwMode="auto">
          <a:xfrm>
            <a:off x="4631987" y="5131964"/>
            <a:ext cx="6062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2</a:t>
            </a:r>
          </a:p>
        </p:txBody>
      </p:sp>
      <p:sp>
        <p:nvSpPr>
          <p:cNvPr id="54" name="TextBox 53">
            <a:extLst>
              <a:ext uri="{FF2B5EF4-FFF2-40B4-BE49-F238E27FC236}">
                <a16:creationId xmlns:a16="http://schemas.microsoft.com/office/drawing/2014/main" id="{C5C2C772-6A2C-4821-AE18-4B02B144DE4A}"/>
              </a:ext>
            </a:extLst>
          </p:cNvPr>
          <p:cNvSpPr txBox="1"/>
          <p:nvPr/>
        </p:nvSpPr>
        <p:spPr bwMode="auto">
          <a:xfrm>
            <a:off x="4631987" y="5131964"/>
            <a:ext cx="6062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3</a:t>
            </a:r>
          </a:p>
        </p:txBody>
      </p:sp>
      <p:sp>
        <p:nvSpPr>
          <p:cNvPr id="55" name="TextBox 54">
            <a:extLst>
              <a:ext uri="{FF2B5EF4-FFF2-40B4-BE49-F238E27FC236}">
                <a16:creationId xmlns:a16="http://schemas.microsoft.com/office/drawing/2014/main" id="{DDF757AB-17EC-47E5-820B-FF33D55D28FD}"/>
              </a:ext>
            </a:extLst>
          </p:cNvPr>
          <p:cNvSpPr txBox="1"/>
          <p:nvPr/>
        </p:nvSpPr>
        <p:spPr bwMode="auto">
          <a:xfrm>
            <a:off x="4631987" y="5131964"/>
            <a:ext cx="6062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4</a:t>
            </a:r>
          </a:p>
        </p:txBody>
      </p:sp>
      <p:sp>
        <p:nvSpPr>
          <p:cNvPr id="56" name="TextBox 55">
            <a:extLst>
              <a:ext uri="{FF2B5EF4-FFF2-40B4-BE49-F238E27FC236}">
                <a16:creationId xmlns:a16="http://schemas.microsoft.com/office/drawing/2014/main" id="{BCD00285-31CB-4CEF-A3DC-00B9452E490B}"/>
              </a:ext>
            </a:extLst>
          </p:cNvPr>
          <p:cNvSpPr txBox="1"/>
          <p:nvPr/>
        </p:nvSpPr>
        <p:spPr bwMode="auto">
          <a:xfrm>
            <a:off x="4631987" y="5131964"/>
            <a:ext cx="6062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5</a:t>
            </a:r>
          </a:p>
        </p:txBody>
      </p:sp>
      <p:sp>
        <p:nvSpPr>
          <p:cNvPr id="57" name="TextBox 56">
            <a:extLst>
              <a:ext uri="{FF2B5EF4-FFF2-40B4-BE49-F238E27FC236}">
                <a16:creationId xmlns:a16="http://schemas.microsoft.com/office/drawing/2014/main" id="{92A60CAD-8E01-403E-A1E0-CA051676DBE8}"/>
              </a:ext>
            </a:extLst>
          </p:cNvPr>
          <p:cNvSpPr txBox="1"/>
          <p:nvPr/>
        </p:nvSpPr>
        <p:spPr bwMode="auto">
          <a:xfrm>
            <a:off x="4631987" y="5131964"/>
            <a:ext cx="6062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6</a:t>
            </a:r>
          </a:p>
        </p:txBody>
      </p:sp>
      <p:sp>
        <p:nvSpPr>
          <p:cNvPr id="58" name="TextBox 57">
            <a:extLst>
              <a:ext uri="{FF2B5EF4-FFF2-40B4-BE49-F238E27FC236}">
                <a16:creationId xmlns:a16="http://schemas.microsoft.com/office/drawing/2014/main" id="{D56B9151-173B-4673-90F8-6D0E966D8CBD}"/>
              </a:ext>
            </a:extLst>
          </p:cNvPr>
          <p:cNvSpPr txBox="1"/>
          <p:nvPr/>
        </p:nvSpPr>
        <p:spPr bwMode="auto">
          <a:xfrm>
            <a:off x="4631987" y="5131964"/>
            <a:ext cx="6062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7</a:t>
            </a:r>
          </a:p>
        </p:txBody>
      </p:sp>
      <p:sp>
        <p:nvSpPr>
          <p:cNvPr id="59" name="TextBox 58">
            <a:extLst>
              <a:ext uri="{FF2B5EF4-FFF2-40B4-BE49-F238E27FC236}">
                <a16:creationId xmlns:a16="http://schemas.microsoft.com/office/drawing/2014/main" id="{FDD3F0D9-2321-49F9-B261-F46E9D51B4BB}"/>
              </a:ext>
            </a:extLst>
          </p:cNvPr>
          <p:cNvSpPr txBox="1"/>
          <p:nvPr/>
        </p:nvSpPr>
        <p:spPr bwMode="auto">
          <a:xfrm>
            <a:off x="4631987" y="5131964"/>
            <a:ext cx="6062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8</a:t>
            </a:r>
          </a:p>
        </p:txBody>
      </p:sp>
      <p:sp>
        <p:nvSpPr>
          <p:cNvPr id="60" name="TextBox 59">
            <a:extLst>
              <a:ext uri="{FF2B5EF4-FFF2-40B4-BE49-F238E27FC236}">
                <a16:creationId xmlns:a16="http://schemas.microsoft.com/office/drawing/2014/main" id="{7B8CD753-AB22-4EA6-B27C-DDDE481523F0}"/>
              </a:ext>
            </a:extLst>
          </p:cNvPr>
          <p:cNvSpPr txBox="1"/>
          <p:nvPr/>
        </p:nvSpPr>
        <p:spPr bwMode="auto">
          <a:xfrm>
            <a:off x="4631987" y="5131964"/>
            <a:ext cx="6062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9</a:t>
            </a:r>
          </a:p>
        </p:txBody>
      </p:sp>
      <p:grpSp>
        <p:nvGrpSpPr>
          <p:cNvPr id="64" name="Group 63">
            <a:extLst>
              <a:ext uri="{FF2B5EF4-FFF2-40B4-BE49-F238E27FC236}">
                <a16:creationId xmlns:a16="http://schemas.microsoft.com/office/drawing/2014/main" id="{858E85FB-7FBA-4076-9EEB-D173AF32ABD5}"/>
              </a:ext>
            </a:extLst>
          </p:cNvPr>
          <p:cNvGrpSpPr/>
          <p:nvPr/>
        </p:nvGrpSpPr>
        <p:grpSpPr>
          <a:xfrm>
            <a:off x="266216" y="3274522"/>
            <a:ext cx="925071" cy="435485"/>
            <a:chOff x="266216" y="3905143"/>
            <a:chExt cx="925071" cy="435485"/>
          </a:xfrm>
        </p:grpSpPr>
        <p:pic>
          <p:nvPicPr>
            <p:cNvPr id="21" name="Picture 20">
              <a:extLst>
                <a:ext uri="{FF2B5EF4-FFF2-40B4-BE49-F238E27FC236}">
                  <a16:creationId xmlns:a16="http://schemas.microsoft.com/office/drawing/2014/main" id="{AF076ADC-2BB1-48F1-BF92-C3A7FB33F5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547" y="3905143"/>
              <a:ext cx="205740" cy="435485"/>
            </a:xfrm>
            <a:prstGeom prst="rect">
              <a:avLst/>
            </a:prstGeom>
          </p:spPr>
        </p:pic>
        <p:sp>
          <p:nvSpPr>
            <p:cNvPr id="62" name="TextBox 61">
              <a:extLst>
                <a:ext uri="{FF2B5EF4-FFF2-40B4-BE49-F238E27FC236}">
                  <a16:creationId xmlns:a16="http://schemas.microsoft.com/office/drawing/2014/main" id="{CDD9C3D0-8804-4015-86E9-39B8EC451A58}"/>
                </a:ext>
              </a:extLst>
            </p:cNvPr>
            <p:cNvSpPr txBox="1"/>
            <p:nvPr/>
          </p:nvSpPr>
          <p:spPr bwMode="auto">
            <a:xfrm>
              <a:off x="266216" y="3907442"/>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46288"/>
                  </a:solidFill>
                  <a:latin typeface="Myriad Pro Semibold" charset="0"/>
                  <a:ea typeface="Myriad Pro Semibold" charset="0"/>
                  <a:cs typeface="Myriad Pro Semibold" charset="0"/>
                </a:rPr>
                <a:t>× 10</a:t>
              </a:r>
            </a:p>
          </p:txBody>
        </p:sp>
      </p:grpSp>
      <p:grpSp>
        <p:nvGrpSpPr>
          <p:cNvPr id="65" name="Group 64">
            <a:extLst>
              <a:ext uri="{FF2B5EF4-FFF2-40B4-BE49-F238E27FC236}">
                <a16:creationId xmlns:a16="http://schemas.microsoft.com/office/drawing/2014/main" id="{325AA4FF-4EDC-4BBD-949B-3A0DD2EC2795}"/>
              </a:ext>
            </a:extLst>
          </p:cNvPr>
          <p:cNvGrpSpPr/>
          <p:nvPr/>
        </p:nvGrpSpPr>
        <p:grpSpPr>
          <a:xfrm>
            <a:off x="7929913" y="3274522"/>
            <a:ext cx="1006661" cy="435485"/>
            <a:chOff x="7929913" y="3905143"/>
            <a:chExt cx="1006661" cy="435485"/>
          </a:xfrm>
        </p:grpSpPr>
        <p:pic>
          <p:nvPicPr>
            <p:cNvPr id="61" name="Picture 60">
              <a:extLst>
                <a:ext uri="{FF2B5EF4-FFF2-40B4-BE49-F238E27FC236}">
                  <a16:creationId xmlns:a16="http://schemas.microsoft.com/office/drawing/2014/main" id="{27BF16B8-B3DA-44E9-BF85-C9DB40CBC8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flipV="1">
              <a:off x="7929913" y="3905143"/>
              <a:ext cx="205740" cy="435485"/>
            </a:xfrm>
            <a:prstGeom prst="rect">
              <a:avLst/>
            </a:prstGeom>
          </p:spPr>
        </p:pic>
        <p:sp>
          <p:nvSpPr>
            <p:cNvPr id="63" name="TextBox 62">
              <a:extLst>
                <a:ext uri="{FF2B5EF4-FFF2-40B4-BE49-F238E27FC236}">
                  <a16:creationId xmlns:a16="http://schemas.microsoft.com/office/drawing/2014/main" id="{F49A18F3-352C-4677-9A86-4BB2C1393301}"/>
                </a:ext>
              </a:extLst>
            </p:cNvPr>
            <p:cNvSpPr txBox="1"/>
            <p:nvPr/>
          </p:nvSpPr>
          <p:spPr bwMode="auto">
            <a:xfrm>
              <a:off x="8178033" y="3907442"/>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46288"/>
                  </a:solidFill>
                  <a:latin typeface="Myriad Pro Semibold" charset="0"/>
                  <a:ea typeface="Myriad Pro Semibold" charset="0"/>
                  <a:cs typeface="Myriad Pro Semibold" charset="0"/>
                </a:rPr>
                <a:t>÷ 10</a:t>
              </a:r>
            </a:p>
          </p:txBody>
        </p:sp>
      </p:grpSp>
      <p:pic>
        <p:nvPicPr>
          <p:cNvPr id="40" name="Picture 39">
            <a:extLst>
              <a:ext uri="{FF2B5EF4-FFF2-40B4-BE49-F238E27FC236}">
                <a16:creationId xmlns:a16="http://schemas.microsoft.com/office/drawing/2014/main" id="{BAE4225E-8E5C-446F-9F41-83132CD839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3183" y="1926042"/>
            <a:ext cx="6576021" cy="2079640"/>
          </a:xfrm>
          <a:prstGeom prst="rect">
            <a:avLst/>
          </a:prstGeom>
        </p:spPr>
      </p:pic>
    </p:spTree>
    <p:extLst>
      <p:ext uri="{BB962C8B-B14F-4D97-AF65-F5344CB8AC3E}">
        <p14:creationId xmlns:p14="http://schemas.microsoft.com/office/powerpoint/2010/main" val="194122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500"/>
                                        <p:tgtEl>
                                          <p:spTgt spid="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par>
                          <p:cTn id="22" fill="hold">
                            <p:stCondLst>
                              <p:cond delay="1000"/>
                            </p:stCondLst>
                            <p:childTnLst>
                              <p:par>
                                <p:cTn id="23" presetID="10" presetClass="entr" presetSubtype="0" fill="hold" grpId="2"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22"/>
                                        </p:tgtEl>
                                      </p:cBhvr>
                                    </p:animEffect>
                                    <p:set>
                                      <p:cBhvr>
                                        <p:cTn id="30" dur="1" fill="hold">
                                          <p:stCondLst>
                                            <p:cond delay="499"/>
                                          </p:stCondLst>
                                        </p:cTn>
                                        <p:tgtEl>
                                          <p:spTgt spid="22"/>
                                        </p:tgtEl>
                                        <p:attrNameLst>
                                          <p:attrName>style.visibility</p:attrName>
                                        </p:attrNameLst>
                                      </p:cBhvr>
                                      <p:to>
                                        <p:strVal val="hidden"/>
                                      </p:to>
                                    </p:set>
                                  </p:childTnLst>
                                </p:cTn>
                              </p:par>
                              <p:par>
                                <p:cTn id="31" presetID="10" presetClass="exit" presetSubtype="0" fill="hold" grpId="3" nodeType="withEffect">
                                  <p:stCondLst>
                                    <p:cond delay="0"/>
                                  </p:stCondLst>
                                  <p:childTnLst>
                                    <p:animEffect transition="out" filter="fade">
                                      <p:cBhvr>
                                        <p:cTn id="32" dur="500"/>
                                        <p:tgtEl>
                                          <p:spTgt spid="31"/>
                                        </p:tgtEl>
                                      </p:cBhvr>
                                    </p:animEffect>
                                    <p:set>
                                      <p:cBhvr>
                                        <p:cTn id="33" dur="1" fill="hold">
                                          <p:stCondLst>
                                            <p:cond delay="499"/>
                                          </p:stCondLst>
                                        </p:cTn>
                                        <p:tgtEl>
                                          <p:spTgt spid="31"/>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par>
                          <p:cTn id="43" fill="hold">
                            <p:stCondLst>
                              <p:cond delay="500"/>
                            </p:stCondLst>
                            <p:childTnLst>
                              <p:par>
                                <p:cTn id="44" presetID="10" presetClass="entr" presetSubtype="0" fill="hold" grpId="2"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500"/>
                                        <p:tgtEl>
                                          <p:spTgt spid="4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3"/>
                                        </p:tgtEl>
                                      </p:cBhvr>
                                    </p:animEffect>
                                    <p:set>
                                      <p:cBhvr>
                                        <p:cTn id="55" dur="1" fill="hold">
                                          <p:stCondLst>
                                            <p:cond delay="499"/>
                                          </p:stCondLst>
                                        </p:cTn>
                                        <p:tgtEl>
                                          <p:spTgt spid="3"/>
                                        </p:tgtEl>
                                        <p:attrNameLst>
                                          <p:attrName>style.visibility</p:attrName>
                                        </p:attrNameLst>
                                      </p:cBhvr>
                                      <p:to>
                                        <p:strVal val="hidden"/>
                                      </p:to>
                                    </p:set>
                                  </p:childTnLst>
                                </p:cTn>
                              </p:par>
                              <p:par>
                                <p:cTn id="56" presetID="10" presetClass="exit" presetSubtype="0" fill="hold" grpId="3" nodeType="withEffect">
                                  <p:stCondLst>
                                    <p:cond delay="0"/>
                                  </p:stCondLst>
                                  <p:childTnLst>
                                    <p:animEffect transition="out" filter="fade">
                                      <p:cBhvr>
                                        <p:cTn id="57" dur="500"/>
                                        <p:tgtEl>
                                          <p:spTgt spid="22"/>
                                        </p:tgtEl>
                                      </p:cBhvr>
                                    </p:animEffect>
                                    <p:set>
                                      <p:cBhvr>
                                        <p:cTn id="58" dur="1" fill="hold">
                                          <p:stCondLst>
                                            <p:cond delay="499"/>
                                          </p:stCondLst>
                                        </p:cTn>
                                        <p:tgtEl>
                                          <p:spTgt spid="22"/>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43"/>
                                        </p:tgtEl>
                                      </p:cBhvr>
                                    </p:animEffect>
                                    <p:set>
                                      <p:cBhvr>
                                        <p:cTn id="61" dur="1" fill="hold">
                                          <p:stCondLst>
                                            <p:cond delay="499"/>
                                          </p:stCondLst>
                                        </p:cTn>
                                        <p:tgtEl>
                                          <p:spTgt spid="43"/>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31"/>
                                        </p:tgtEl>
                                      </p:cBhvr>
                                    </p:animEffect>
                                    <p:set>
                                      <p:cBhvr>
                                        <p:cTn id="64" dur="1" fill="hold">
                                          <p:stCondLst>
                                            <p:cond delay="499"/>
                                          </p:stCondLst>
                                        </p:cTn>
                                        <p:tgtEl>
                                          <p:spTgt spid="31"/>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44"/>
                                        </p:tgtEl>
                                      </p:cBhvr>
                                    </p:animEffect>
                                    <p:set>
                                      <p:cBhvr>
                                        <p:cTn id="67" dur="1" fill="hold">
                                          <p:stCondLst>
                                            <p:cond delay="499"/>
                                          </p:stCondLst>
                                        </p:cTn>
                                        <p:tgtEl>
                                          <p:spTgt spid="44"/>
                                        </p:tgtEl>
                                        <p:attrNameLst>
                                          <p:attrName>style.visibility</p:attrName>
                                        </p:attrNameLst>
                                      </p:cBhvr>
                                      <p:to>
                                        <p:strVal val="hidden"/>
                                      </p:to>
                                    </p:se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fade">
                                      <p:cBhvr>
                                        <p:cTn id="71" dur="500"/>
                                        <p:tgtEl>
                                          <p:spTgt spid="5"/>
                                        </p:tgtEl>
                                      </p:cBhvr>
                                    </p:animEffect>
                                  </p:childTnLst>
                                </p:cTn>
                              </p:par>
                            </p:childTnLst>
                          </p:cTn>
                        </p:par>
                        <p:par>
                          <p:cTn id="72" fill="hold">
                            <p:stCondLst>
                              <p:cond delay="1000"/>
                            </p:stCondLst>
                            <p:childTnLst>
                              <p:par>
                                <p:cTn id="73" presetID="10" presetClass="entr" presetSubtype="0"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500"/>
                                        <p:tgtEl>
                                          <p:spTgt spid="23"/>
                                        </p:tgtEl>
                                      </p:cBhvr>
                                    </p:animEffect>
                                  </p:childTnLst>
                                </p:cTn>
                              </p:par>
                            </p:childTnLst>
                          </p:cTn>
                        </p:par>
                        <p:par>
                          <p:cTn id="76" fill="hold">
                            <p:stCondLst>
                              <p:cond delay="1500"/>
                            </p:stCondLst>
                            <p:childTnLst>
                              <p:par>
                                <p:cTn id="77" presetID="10"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1" nodeType="clickEffect">
                                  <p:stCondLst>
                                    <p:cond delay="0"/>
                                  </p:stCondLst>
                                  <p:childTnLst>
                                    <p:animEffect transition="out" filter="fade">
                                      <p:cBhvr>
                                        <p:cTn id="83" dur="500"/>
                                        <p:tgtEl>
                                          <p:spTgt spid="23"/>
                                        </p:tgtEl>
                                      </p:cBhvr>
                                    </p:animEffect>
                                    <p:set>
                                      <p:cBhvr>
                                        <p:cTn id="84" dur="1" fill="hold">
                                          <p:stCondLst>
                                            <p:cond delay="499"/>
                                          </p:stCondLst>
                                        </p:cTn>
                                        <p:tgtEl>
                                          <p:spTgt spid="23"/>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32"/>
                                        </p:tgtEl>
                                      </p:cBhvr>
                                    </p:animEffect>
                                    <p:set>
                                      <p:cBhvr>
                                        <p:cTn id="87" dur="1" fill="hold">
                                          <p:stCondLst>
                                            <p:cond delay="499"/>
                                          </p:stCondLst>
                                        </p:cTn>
                                        <p:tgtEl>
                                          <p:spTgt spid="32"/>
                                        </p:tgtEl>
                                        <p:attrNameLst>
                                          <p:attrName>style.visibility</p:attrName>
                                        </p:attrNameLst>
                                      </p:cBhvr>
                                      <p:to>
                                        <p:strVal val="hidden"/>
                                      </p:to>
                                    </p:set>
                                  </p:childTnLst>
                                </p:cTn>
                              </p:par>
                            </p:childTnLst>
                          </p:cTn>
                        </p:par>
                        <p:par>
                          <p:cTn id="88" fill="hold">
                            <p:stCondLst>
                              <p:cond delay="500"/>
                            </p:stCondLst>
                            <p:childTnLst>
                              <p:par>
                                <p:cTn id="89" presetID="10" presetClass="entr" presetSubtype="0"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fade">
                                      <p:cBhvr>
                                        <p:cTn id="91" dur="500"/>
                                        <p:tgtEl>
                                          <p:spTgt spid="45"/>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2" nodeType="click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fade">
                                      <p:cBhvr>
                                        <p:cTn id="96" dur="500"/>
                                        <p:tgtEl>
                                          <p:spTgt spid="32"/>
                                        </p:tgtEl>
                                      </p:cBhvr>
                                    </p:animEffect>
                                  </p:childTnLst>
                                </p:cTn>
                              </p:par>
                            </p:childTnLst>
                          </p:cTn>
                        </p:par>
                        <p:par>
                          <p:cTn id="97" fill="hold">
                            <p:stCondLst>
                              <p:cond delay="500"/>
                            </p:stCondLst>
                            <p:childTnLst>
                              <p:par>
                                <p:cTn id="98" presetID="10" presetClass="entr" presetSubtype="0" fill="hold" grpId="2" nodeType="afterEffect">
                                  <p:stCondLst>
                                    <p:cond delay="0"/>
                                  </p:stCondLst>
                                  <p:childTnLst>
                                    <p:set>
                                      <p:cBhvr>
                                        <p:cTn id="99" dur="1" fill="hold">
                                          <p:stCondLst>
                                            <p:cond delay="0"/>
                                          </p:stCondLst>
                                        </p:cTn>
                                        <p:tgtEl>
                                          <p:spTgt spid="23"/>
                                        </p:tgtEl>
                                        <p:attrNameLst>
                                          <p:attrName>style.visibility</p:attrName>
                                        </p:attrNameLst>
                                      </p:cBhvr>
                                      <p:to>
                                        <p:strVal val="visible"/>
                                      </p:to>
                                    </p:set>
                                    <p:animEffect transition="in" filter="fade">
                                      <p:cBhvr>
                                        <p:cTn id="100" dur="500"/>
                                        <p:tgtEl>
                                          <p:spTgt spid="23"/>
                                        </p:tgtEl>
                                      </p:cBhvr>
                                    </p:animEffect>
                                  </p:childTnLst>
                                </p:cTn>
                              </p:par>
                            </p:childTnLst>
                          </p:cTn>
                        </p:par>
                        <p:par>
                          <p:cTn id="101" fill="hold">
                            <p:stCondLst>
                              <p:cond delay="1000"/>
                            </p:stCondLst>
                            <p:childTnLst>
                              <p:par>
                                <p:cTn id="102" presetID="10"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grpId="1" nodeType="clickEffect">
                                  <p:stCondLst>
                                    <p:cond delay="0"/>
                                  </p:stCondLst>
                                  <p:childTnLst>
                                    <p:animEffect transition="out" filter="fade">
                                      <p:cBhvr>
                                        <p:cTn id="108" dur="500"/>
                                        <p:tgtEl>
                                          <p:spTgt spid="5"/>
                                        </p:tgtEl>
                                      </p:cBhvr>
                                    </p:animEffect>
                                    <p:set>
                                      <p:cBhvr>
                                        <p:cTn id="109" dur="1" fill="hold">
                                          <p:stCondLst>
                                            <p:cond delay="499"/>
                                          </p:stCondLst>
                                        </p:cTn>
                                        <p:tgtEl>
                                          <p:spTgt spid="5"/>
                                        </p:tgtEl>
                                        <p:attrNameLst>
                                          <p:attrName>style.visibility</p:attrName>
                                        </p:attrNameLst>
                                      </p:cBhvr>
                                      <p:to>
                                        <p:strVal val="hidden"/>
                                      </p:to>
                                    </p:set>
                                  </p:childTnLst>
                                </p:cTn>
                              </p:par>
                              <p:par>
                                <p:cTn id="110" presetID="10" presetClass="exit" presetSubtype="0" fill="hold" grpId="3" nodeType="withEffect">
                                  <p:stCondLst>
                                    <p:cond delay="0"/>
                                  </p:stCondLst>
                                  <p:childTnLst>
                                    <p:animEffect transition="out" filter="fade">
                                      <p:cBhvr>
                                        <p:cTn id="111" dur="500"/>
                                        <p:tgtEl>
                                          <p:spTgt spid="23"/>
                                        </p:tgtEl>
                                      </p:cBhvr>
                                    </p:animEffect>
                                    <p:set>
                                      <p:cBhvr>
                                        <p:cTn id="112" dur="1" fill="hold">
                                          <p:stCondLst>
                                            <p:cond delay="499"/>
                                          </p:stCondLst>
                                        </p:cTn>
                                        <p:tgtEl>
                                          <p:spTgt spid="23"/>
                                        </p:tgtEl>
                                        <p:attrNameLst>
                                          <p:attrName>style.visibility</p:attrName>
                                        </p:attrNameLst>
                                      </p:cBhvr>
                                      <p:to>
                                        <p:strVal val="hidden"/>
                                      </p:to>
                                    </p:set>
                                  </p:childTnLst>
                                </p:cTn>
                              </p:par>
                              <p:par>
                                <p:cTn id="113" presetID="10" presetClass="exit" presetSubtype="0" fill="hold" grpId="3" nodeType="withEffect">
                                  <p:stCondLst>
                                    <p:cond delay="0"/>
                                  </p:stCondLst>
                                  <p:childTnLst>
                                    <p:animEffect transition="out" filter="fade">
                                      <p:cBhvr>
                                        <p:cTn id="114" dur="500"/>
                                        <p:tgtEl>
                                          <p:spTgt spid="32"/>
                                        </p:tgtEl>
                                      </p:cBhvr>
                                    </p:animEffect>
                                    <p:set>
                                      <p:cBhvr>
                                        <p:cTn id="115" dur="1" fill="hold">
                                          <p:stCondLst>
                                            <p:cond delay="499"/>
                                          </p:stCondLst>
                                        </p:cTn>
                                        <p:tgtEl>
                                          <p:spTgt spid="32"/>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45"/>
                                        </p:tgtEl>
                                      </p:cBhvr>
                                    </p:animEffect>
                                    <p:set>
                                      <p:cBhvr>
                                        <p:cTn id="118" dur="1" fill="hold">
                                          <p:stCondLst>
                                            <p:cond delay="499"/>
                                          </p:stCondLst>
                                        </p:cTn>
                                        <p:tgtEl>
                                          <p:spTgt spid="45"/>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53"/>
                                        </p:tgtEl>
                                      </p:cBhvr>
                                    </p:animEffect>
                                    <p:set>
                                      <p:cBhvr>
                                        <p:cTn id="121" dur="1" fill="hold">
                                          <p:stCondLst>
                                            <p:cond delay="499"/>
                                          </p:stCondLst>
                                        </p:cTn>
                                        <p:tgtEl>
                                          <p:spTgt spid="53"/>
                                        </p:tgtEl>
                                        <p:attrNameLst>
                                          <p:attrName>style.visibility</p:attrName>
                                        </p:attrNameLst>
                                      </p:cBhvr>
                                      <p:to>
                                        <p:strVal val="hidden"/>
                                      </p:to>
                                    </p:set>
                                  </p:childTnLst>
                                </p:cTn>
                              </p:par>
                            </p:childTnLst>
                          </p:cTn>
                        </p:par>
                        <p:par>
                          <p:cTn id="122" fill="hold">
                            <p:stCondLst>
                              <p:cond delay="500"/>
                            </p:stCondLst>
                            <p:childTnLst>
                              <p:par>
                                <p:cTn id="123" presetID="10" presetClass="entr" presetSubtype="0" fill="hold" grpId="0" nodeType="afterEffect">
                                  <p:stCondLst>
                                    <p:cond delay="0"/>
                                  </p:stCondLst>
                                  <p:childTnLst>
                                    <p:set>
                                      <p:cBhvr>
                                        <p:cTn id="124" dur="1" fill="hold">
                                          <p:stCondLst>
                                            <p:cond delay="0"/>
                                          </p:stCondLst>
                                        </p:cTn>
                                        <p:tgtEl>
                                          <p:spTgt spid="6"/>
                                        </p:tgtEl>
                                        <p:attrNameLst>
                                          <p:attrName>style.visibility</p:attrName>
                                        </p:attrNameLst>
                                      </p:cBhvr>
                                      <p:to>
                                        <p:strVal val="visible"/>
                                      </p:to>
                                    </p:set>
                                    <p:animEffect transition="in" filter="fade">
                                      <p:cBhvr>
                                        <p:cTn id="125" dur="500"/>
                                        <p:tgtEl>
                                          <p:spTgt spid="6"/>
                                        </p:tgtEl>
                                      </p:cBhvr>
                                    </p:animEffect>
                                  </p:childTnLst>
                                </p:cTn>
                              </p:par>
                            </p:childTnLst>
                          </p:cTn>
                        </p:par>
                        <p:par>
                          <p:cTn id="126" fill="hold">
                            <p:stCondLst>
                              <p:cond delay="1000"/>
                            </p:stCondLst>
                            <p:childTnLst>
                              <p:par>
                                <p:cTn id="127" presetID="10" presetClass="entr" presetSubtype="0" fill="hold" grpId="0" nodeType="afterEffect">
                                  <p:stCondLst>
                                    <p:cond delay="0"/>
                                  </p:stCondLst>
                                  <p:childTnLst>
                                    <p:set>
                                      <p:cBhvr>
                                        <p:cTn id="128" dur="1" fill="hold">
                                          <p:stCondLst>
                                            <p:cond delay="0"/>
                                          </p:stCondLst>
                                        </p:cTn>
                                        <p:tgtEl>
                                          <p:spTgt spid="24"/>
                                        </p:tgtEl>
                                        <p:attrNameLst>
                                          <p:attrName>style.visibility</p:attrName>
                                        </p:attrNameLst>
                                      </p:cBhvr>
                                      <p:to>
                                        <p:strVal val="visible"/>
                                      </p:to>
                                    </p:set>
                                    <p:animEffect transition="in" filter="fade">
                                      <p:cBhvr>
                                        <p:cTn id="129" dur="500"/>
                                        <p:tgtEl>
                                          <p:spTgt spid="24"/>
                                        </p:tgtEl>
                                      </p:cBhvr>
                                    </p:animEffect>
                                  </p:childTnLst>
                                </p:cTn>
                              </p:par>
                            </p:childTnLst>
                          </p:cTn>
                        </p:par>
                        <p:par>
                          <p:cTn id="130" fill="hold">
                            <p:stCondLst>
                              <p:cond delay="1500"/>
                            </p:stCondLst>
                            <p:childTnLst>
                              <p:par>
                                <p:cTn id="131" presetID="10"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Effect transition="in" filter="fade">
                                      <p:cBhvr>
                                        <p:cTn id="133" dur="500"/>
                                        <p:tgtEl>
                                          <p:spTgt spid="33"/>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xit" presetSubtype="0" fill="hold" grpId="1" nodeType="clickEffect">
                                  <p:stCondLst>
                                    <p:cond delay="0"/>
                                  </p:stCondLst>
                                  <p:childTnLst>
                                    <p:animEffect transition="out" filter="fade">
                                      <p:cBhvr>
                                        <p:cTn id="137" dur="500"/>
                                        <p:tgtEl>
                                          <p:spTgt spid="24"/>
                                        </p:tgtEl>
                                      </p:cBhvr>
                                    </p:animEffect>
                                    <p:set>
                                      <p:cBhvr>
                                        <p:cTn id="138" dur="1" fill="hold">
                                          <p:stCondLst>
                                            <p:cond delay="499"/>
                                          </p:stCondLst>
                                        </p:cTn>
                                        <p:tgtEl>
                                          <p:spTgt spid="24"/>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33"/>
                                        </p:tgtEl>
                                      </p:cBhvr>
                                    </p:animEffect>
                                    <p:set>
                                      <p:cBhvr>
                                        <p:cTn id="141" dur="1" fill="hold">
                                          <p:stCondLst>
                                            <p:cond delay="499"/>
                                          </p:stCondLst>
                                        </p:cTn>
                                        <p:tgtEl>
                                          <p:spTgt spid="33"/>
                                        </p:tgtEl>
                                        <p:attrNameLst>
                                          <p:attrName>style.visibility</p:attrName>
                                        </p:attrNameLst>
                                      </p:cBhvr>
                                      <p:to>
                                        <p:strVal val="hidden"/>
                                      </p:to>
                                    </p:set>
                                  </p:childTnLst>
                                </p:cTn>
                              </p:par>
                            </p:childTnLst>
                          </p:cTn>
                        </p:par>
                        <p:par>
                          <p:cTn id="142" fill="hold">
                            <p:stCondLst>
                              <p:cond delay="500"/>
                            </p:stCondLst>
                            <p:childTnLst>
                              <p:par>
                                <p:cTn id="143" presetID="10" presetClass="entr" presetSubtype="0" fill="hold" grpId="0" nodeType="afterEffect">
                                  <p:stCondLst>
                                    <p:cond delay="0"/>
                                  </p:stCondLst>
                                  <p:childTnLst>
                                    <p:set>
                                      <p:cBhvr>
                                        <p:cTn id="144" dur="1" fill="hold">
                                          <p:stCondLst>
                                            <p:cond delay="0"/>
                                          </p:stCondLst>
                                        </p:cTn>
                                        <p:tgtEl>
                                          <p:spTgt spid="46"/>
                                        </p:tgtEl>
                                        <p:attrNameLst>
                                          <p:attrName>style.visibility</p:attrName>
                                        </p:attrNameLst>
                                      </p:cBhvr>
                                      <p:to>
                                        <p:strVal val="visible"/>
                                      </p:to>
                                    </p:set>
                                    <p:animEffect transition="in" filter="fade">
                                      <p:cBhvr>
                                        <p:cTn id="145" dur="500"/>
                                        <p:tgtEl>
                                          <p:spTgt spid="46"/>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2" nodeType="clickEffect">
                                  <p:stCondLst>
                                    <p:cond delay="0"/>
                                  </p:stCondLst>
                                  <p:childTnLst>
                                    <p:set>
                                      <p:cBhvr>
                                        <p:cTn id="149" dur="1" fill="hold">
                                          <p:stCondLst>
                                            <p:cond delay="0"/>
                                          </p:stCondLst>
                                        </p:cTn>
                                        <p:tgtEl>
                                          <p:spTgt spid="33"/>
                                        </p:tgtEl>
                                        <p:attrNameLst>
                                          <p:attrName>style.visibility</p:attrName>
                                        </p:attrNameLst>
                                      </p:cBhvr>
                                      <p:to>
                                        <p:strVal val="visible"/>
                                      </p:to>
                                    </p:set>
                                    <p:animEffect transition="in" filter="fade">
                                      <p:cBhvr>
                                        <p:cTn id="150" dur="500"/>
                                        <p:tgtEl>
                                          <p:spTgt spid="33"/>
                                        </p:tgtEl>
                                      </p:cBhvr>
                                    </p:animEffect>
                                  </p:childTnLst>
                                </p:cTn>
                              </p:par>
                            </p:childTnLst>
                          </p:cTn>
                        </p:par>
                        <p:par>
                          <p:cTn id="151" fill="hold">
                            <p:stCondLst>
                              <p:cond delay="500"/>
                            </p:stCondLst>
                            <p:childTnLst>
                              <p:par>
                                <p:cTn id="152" presetID="10" presetClass="entr" presetSubtype="0" fill="hold" grpId="2" nodeType="afterEffect">
                                  <p:stCondLst>
                                    <p:cond delay="0"/>
                                  </p:stCondLst>
                                  <p:childTnLst>
                                    <p:set>
                                      <p:cBhvr>
                                        <p:cTn id="153" dur="1" fill="hold">
                                          <p:stCondLst>
                                            <p:cond delay="0"/>
                                          </p:stCondLst>
                                        </p:cTn>
                                        <p:tgtEl>
                                          <p:spTgt spid="24"/>
                                        </p:tgtEl>
                                        <p:attrNameLst>
                                          <p:attrName>style.visibility</p:attrName>
                                        </p:attrNameLst>
                                      </p:cBhvr>
                                      <p:to>
                                        <p:strVal val="visible"/>
                                      </p:to>
                                    </p:set>
                                    <p:animEffect transition="in" filter="fade">
                                      <p:cBhvr>
                                        <p:cTn id="154" dur="500"/>
                                        <p:tgtEl>
                                          <p:spTgt spid="24"/>
                                        </p:tgtEl>
                                      </p:cBhvr>
                                    </p:animEffect>
                                  </p:childTnLst>
                                </p:cTn>
                              </p:par>
                            </p:childTnLst>
                          </p:cTn>
                        </p:par>
                        <p:par>
                          <p:cTn id="155" fill="hold">
                            <p:stCondLst>
                              <p:cond delay="1000"/>
                            </p:stCondLst>
                            <p:childTnLst>
                              <p:par>
                                <p:cTn id="156" presetID="10" presetClass="entr" presetSubtype="0" fill="hold" grpId="0" nodeType="afterEffect">
                                  <p:stCondLst>
                                    <p:cond delay="0"/>
                                  </p:stCondLst>
                                  <p:childTnLst>
                                    <p:set>
                                      <p:cBhvr>
                                        <p:cTn id="157" dur="1" fill="hold">
                                          <p:stCondLst>
                                            <p:cond delay="0"/>
                                          </p:stCondLst>
                                        </p:cTn>
                                        <p:tgtEl>
                                          <p:spTgt spid="54"/>
                                        </p:tgtEl>
                                        <p:attrNameLst>
                                          <p:attrName>style.visibility</p:attrName>
                                        </p:attrNameLst>
                                      </p:cBhvr>
                                      <p:to>
                                        <p:strVal val="visible"/>
                                      </p:to>
                                    </p:set>
                                    <p:animEffect transition="in" filter="fade">
                                      <p:cBhvr>
                                        <p:cTn id="158" dur="500"/>
                                        <p:tgtEl>
                                          <p:spTgt spid="54"/>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xit" presetSubtype="0" fill="hold" grpId="1" nodeType="clickEffect">
                                  <p:stCondLst>
                                    <p:cond delay="0"/>
                                  </p:stCondLst>
                                  <p:childTnLst>
                                    <p:animEffect transition="out" filter="fade">
                                      <p:cBhvr>
                                        <p:cTn id="162" dur="500"/>
                                        <p:tgtEl>
                                          <p:spTgt spid="6"/>
                                        </p:tgtEl>
                                      </p:cBhvr>
                                    </p:animEffect>
                                    <p:set>
                                      <p:cBhvr>
                                        <p:cTn id="163" dur="1" fill="hold">
                                          <p:stCondLst>
                                            <p:cond delay="499"/>
                                          </p:stCondLst>
                                        </p:cTn>
                                        <p:tgtEl>
                                          <p:spTgt spid="6"/>
                                        </p:tgtEl>
                                        <p:attrNameLst>
                                          <p:attrName>style.visibility</p:attrName>
                                        </p:attrNameLst>
                                      </p:cBhvr>
                                      <p:to>
                                        <p:strVal val="hidden"/>
                                      </p:to>
                                    </p:set>
                                  </p:childTnLst>
                                </p:cTn>
                              </p:par>
                              <p:par>
                                <p:cTn id="164" presetID="10" presetClass="exit" presetSubtype="0" fill="hold" grpId="3" nodeType="withEffect">
                                  <p:stCondLst>
                                    <p:cond delay="0"/>
                                  </p:stCondLst>
                                  <p:childTnLst>
                                    <p:animEffect transition="out" filter="fade">
                                      <p:cBhvr>
                                        <p:cTn id="165" dur="500"/>
                                        <p:tgtEl>
                                          <p:spTgt spid="24"/>
                                        </p:tgtEl>
                                      </p:cBhvr>
                                    </p:animEffect>
                                    <p:set>
                                      <p:cBhvr>
                                        <p:cTn id="166" dur="1" fill="hold">
                                          <p:stCondLst>
                                            <p:cond delay="499"/>
                                          </p:stCondLst>
                                        </p:cTn>
                                        <p:tgtEl>
                                          <p:spTgt spid="24"/>
                                        </p:tgtEl>
                                        <p:attrNameLst>
                                          <p:attrName>style.visibility</p:attrName>
                                        </p:attrNameLst>
                                      </p:cBhvr>
                                      <p:to>
                                        <p:strVal val="hidden"/>
                                      </p:to>
                                    </p:set>
                                  </p:childTnLst>
                                </p:cTn>
                              </p:par>
                              <p:par>
                                <p:cTn id="167" presetID="10" presetClass="exit" presetSubtype="0" fill="hold" grpId="3" nodeType="withEffect">
                                  <p:stCondLst>
                                    <p:cond delay="0"/>
                                  </p:stCondLst>
                                  <p:childTnLst>
                                    <p:animEffect transition="out" filter="fade">
                                      <p:cBhvr>
                                        <p:cTn id="168" dur="500"/>
                                        <p:tgtEl>
                                          <p:spTgt spid="33"/>
                                        </p:tgtEl>
                                      </p:cBhvr>
                                    </p:animEffect>
                                    <p:set>
                                      <p:cBhvr>
                                        <p:cTn id="169" dur="1" fill="hold">
                                          <p:stCondLst>
                                            <p:cond delay="499"/>
                                          </p:stCondLst>
                                        </p:cTn>
                                        <p:tgtEl>
                                          <p:spTgt spid="33"/>
                                        </p:tgtEl>
                                        <p:attrNameLst>
                                          <p:attrName>style.visibility</p:attrName>
                                        </p:attrNameLst>
                                      </p:cBhvr>
                                      <p:to>
                                        <p:strVal val="hidden"/>
                                      </p:to>
                                    </p:set>
                                  </p:childTnLst>
                                </p:cTn>
                              </p:par>
                              <p:par>
                                <p:cTn id="170" presetID="10" presetClass="exit" presetSubtype="0" fill="hold" grpId="1" nodeType="withEffect">
                                  <p:stCondLst>
                                    <p:cond delay="0"/>
                                  </p:stCondLst>
                                  <p:childTnLst>
                                    <p:animEffect transition="out" filter="fade">
                                      <p:cBhvr>
                                        <p:cTn id="171" dur="500"/>
                                        <p:tgtEl>
                                          <p:spTgt spid="46"/>
                                        </p:tgtEl>
                                      </p:cBhvr>
                                    </p:animEffect>
                                    <p:set>
                                      <p:cBhvr>
                                        <p:cTn id="172" dur="1" fill="hold">
                                          <p:stCondLst>
                                            <p:cond delay="499"/>
                                          </p:stCondLst>
                                        </p:cTn>
                                        <p:tgtEl>
                                          <p:spTgt spid="46"/>
                                        </p:tgtEl>
                                        <p:attrNameLst>
                                          <p:attrName>style.visibility</p:attrName>
                                        </p:attrNameLst>
                                      </p:cBhvr>
                                      <p:to>
                                        <p:strVal val="hidden"/>
                                      </p:to>
                                    </p:set>
                                  </p:childTnLst>
                                </p:cTn>
                              </p:par>
                              <p:par>
                                <p:cTn id="173" presetID="10" presetClass="exit" presetSubtype="0" fill="hold" grpId="1" nodeType="withEffect">
                                  <p:stCondLst>
                                    <p:cond delay="0"/>
                                  </p:stCondLst>
                                  <p:childTnLst>
                                    <p:animEffect transition="out" filter="fade">
                                      <p:cBhvr>
                                        <p:cTn id="174" dur="500"/>
                                        <p:tgtEl>
                                          <p:spTgt spid="54"/>
                                        </p:tgtEl>
                                      </p:cBhvr>
                                    </p:animEffect>
                                    <p:set>
                                      <p:cBhvr>
                                        <p:cTn id="175" dur="1" fill="hold">
                                          <p:stCondLst>
                                            <p:cond delay="499"/>
                                          </p:stCondLst>
                                        </p:cTn>
                                        <p:tgtEl>
                                          <p:spTgt spid="54"/>
                                        </p:tgtEl>
                                        <p:attrNameLst>
                                          <p:attrName>style.visibility</p:attrName>
                                        </p:attrNameLst>
                                      </p:cBhvr>
                                      <p:to>
                                        <p:strVal val="hidden"/>
                                      </p:to>
                                    </p:set>
                                  </p:childTnLst>
                                </p:cTn>
                              </p:par>
                            </p:childTnLst>
                          </p:cTn>
                        </p:par>
                        <p:par>
                          <p:cTn id="176" fill="hold">
                            <p:stCondLst>
                              <p:cond delay="500"/>
                            </p:stCondLst>
                            <p:childTnLst>
                              <p:par>
                                <p:cTn id="177" presetID="10" presetClass="entr" presetSubtype="0" fill="hold" grpId="0" nodeType="afterEffect">
                                  <p:stCondLst>
                                    <p:cond delay="0"/>
                                  </p:stCondLst>
                                  <p:childTnLst>
                                    <p:set>
                                      <p:cBhvr>
                                        <p:cTn id="178" dur="1" fill="hold">
                                          <p:stCondLst>
                                            <p:cond delay="0"/>
                                          </p:stCondLst>
                                        </p:cTn>
                                        <p:tgtEl>
                                          <p:spTgt spid="7"/>
                                        </p:tgtEl>
                                        <p:attrNameLst>
                                          <p:attrName>style.visibility</p:attrName>
                                        </p:attrNameLst>
                                      </p:cBhvr>
                                      <p:to>
                                        <p:strVal val="visible"/>
                                      </p:to>
                                    </p:set>
                                    <p:animEffect transition="in" filter="fade">
                                      <p:cBhvr>
                                        <p:cTn id="179" dur="500"/>
                                        <p:tgtEl>
                                          <p:spTgt spid="7"/>
                                        </p:tgtEl>
                                      </p:cBhvr>
                                    </p:animEffect>
                                  </p:childTnLst>
                                </p:cTn>
                              </p:par>
                            </p:childTnLst>
                          </p:cTn>
                        </p:par>
                        <p:par>
                          <p:cTn id="180" fill="hold">
                            <p:stCondLst>
                              <p:cond delay="1000"/>
                            </p:stCondLst>
                            <p:childTnLst>
                              <p:par>
                                <p:cTn id="181" presetID="10" presetClass="entr" presetSubtype="0" fill="hold" grpId="0" nodeType="afterEffect">
                                  <p:stCondLst>
                                    <p:cond delay="0"/>
                                  </p:stCondLst>
                                  <p:childTnLst>
                                    <p:set>
                                      <p:cBhvr>
                                        <p:cTn id="182" dur="1" fill="hold">
                                          <p:stCondLst>
                                            <p:cond delay="0"/>
                                          </p:stCondLst>
                                        </p:cTn>
                                        <p:tgtEl>
                                          <p:spTgt spid="25"/>
                                        </p:tgtEl>
                                        <p:attrNameLst>
                                          <p:attrName>style.visibility</p:attrName>
                                        </p:attrNameLst>
                                      </p:cBhvr>
                                      <p:to>
                                        <p:strVal val="visible"/>
                                      </p:to>
                                    </p:set>
                                    <p:animEffect transition="in" filter="fade">
                                      <p:cBhvr>
                                        <p:cTn id="183" dur="500"/>
                                        <p:tgtEl>
                                          <p:spTgt spid="25"/>
                                        </p:tgtEl>
                                      </p:cBhvr>
                                    </p:animEffect>
                                  </p:childTnLst>
                                </p:cTn>
                              </p:par>
                            </p:childTnLst>
                          </p:cTn>
                        </p:par>
                        <p:par>
                          <p:cTn id="184" fill="hold">
                            <p:stCondLst>
                              <p:cond delay="1500"/>
                            </p:stCondLst>
                            <p:childTnLst>
                              <p:par>
                                <p:cTn id="185" presetID="10" presetClass="entr" presetSubtype="0" fill="hold" grpId="0" nodeType="afterEffect">
                                  <p:stCondLst>
                                    <p:cond delay="0"/>
                                  </p:stCondLst>
                                  <p:childTnLst>
                                    <p:set>
                                      <p:cBhvr>
                                        <p:cTn id="186" dur="1" fill="hold">
                                          <p:stCondLst>
                                            <p:cond delay="0"/>
                                          </p:stCondLst>
                                        </p:cTn>
                                        <p:tgtEl>
                                          <p:spTgt spid="34"/>
                                        </p:tgtEl>
                                        <p:attrNameLst>
                                          <p:attrName>style.visibility</p:attrName>
                                        </p:attrNameLst>
                                      </p:cBhvr>
                                      <p:to>
                                        <p:strVal val="visible"/>
                                      </p:to>
                                    </p:set>
                                    <p:animEffect transition="in" filter="fade">
                                      <p:cBhvr>
                                        <p:cTn id="187" dur="500"/>
                                        <p:tgtEl>
                                          <p:spTgt spid="34"/>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xit" presetSubtype="0" fill="hold" grpId="1" nodeType="clickEffect">
                                  <p:stCondLst>
                                    <p:cond delay="0"/>
                                  </p:stCondLst>
                                  <p:childTnLst>
                                    <p:animEffect transition="out" filter="fade">
                                      <p:cBhvr>
                                        <p:cTn id="191" dur="500"/>
                                        <p:tgtEl>
                                          <p:spTgt spid="25"/>
                                        </p:tgtEl>
                                      </p:cBhvr>
                                    </p:animEffect>
                                    <p:set>
                                      <p:cBhvr>
                                        <p:cTn id="192" dur="1" fill="hold">
                                          <p:stCondLst>
                                            <p:cond delay="499"/>
                                          </p:stCondLst>
                                        </p:cTn>
                                        <p:tgtEl>
                                          <p:spTgt spid="25"/>
                                        </p:tgtEl>
                                        <p:attrNameLst>
                                          <p:attrName>style.visibility</p:attrName>
                                        </p:attrNameLst>
                                      </p:cBhvr>
                                      <p:to>
                                        <p:strVal val="hidden"/>
                                      </p:to>
                                    </p:set>
                                  </p:childTnLst>
                                </p:cTn>
                              </p:par>
                              <p:par>
                                <p:cTn id="193" presetID="10" presetClass="exit" presetSubtype="0" fill="hold" grpId="1" nodeType="withEffect">
                                  <p:stCondLst>
                                    <p:cond delay="0"/>
                                  </p:stCondLst>
                                  <p:childTnLst>
                                    <p:animEffect transition="out" filter="fade">
                                      <p:cBhvr>
                                        <p:cTn id="194" dur="500"/>
                                        <p:tgtEl>
                                          <p:spTgt spid="34"/>
                                        </p:tgtEl>
                                      </p:cBhvr>
                                    </p:animEffect>
                                    <p:set>
                                      <p:cBhvr>
                                        <p:cTn id="195" dur="1" fill="hold">
                                          <p:stCondLst>
                                            <p:cond delay="499"/>
                                          </p:stCondLst>
                                        </p:cTn>
                                        <p:tgtEl>
                                          <p:spTgt spid="34"/>
                                        </p:tgtEl>
                                        <p:attrNameLst>
                                          <p:attrName>style.visibility</p:attrName>
                                        </p:attrNameLst>
                                      </p:cBhvr>
                                      <p:to>
                                        <p:strVal val="hidden"/>
                                      </p:to>
                                    </p:set>
                                  </p:childTnLst>
                                </p:cTn>
                              </p:par>
                            </p:childTnLst>
                          </p:cTn>
                        </p:par>
                        <p:par>
                          <p:cTn id="196" fill="hold">
                            <p:stCondLst>
                              <p:cond delay="500"/>
                            </p:stCondLst>
                            <p:childTnLst>
                              <p:par>
                                <p:cTn id="197" presetID="10" presetClass="entr" presetSubtype="0" fill="hold" grpId="0" nodeType="afterEffect">
                                  <p:stCondLst>
                                    <p:cond delay="0"/>
                                  </p:stCondLst>
                                  <p:childTnLst>
                                    <p:set>
                                      <p:cBhvr>
                                        <p:cTn id="198" dur="1" fill="hold">
                                          <p:stCondLst>
                                            <p:cond delay="0"/>
                                          </p:stCondLst>
                                        </p:cTn>
                                        <p:tgtEl>
                                          <p:spTgt spid="47"/>
                                        </p:tgtEl>
                                        <p:attrNameLst>
                                          <p:attrName>style.visibility</p:attrName>
                                        </p:attrNameLst>
                                      </p:cBhvr>
                                      <p:to>
                                        <p:strVal val="visible"/>
                                      </p:to>
                                    </p:set>
                                    <p:animEffect transition="in" filter="fade">
                                      <p:cBhvr>
                                        <p:cTn id="199" dur="500"/>
                                        <p:tgtEl>
                                          <p:spTgt spid="47"/>
                                        </p:tgtEl>
                                      </p:cBhvr>
                                    </p:animEffect>
                                  </p:childTnLst>
                                </p:cTn>
                              </p:par>
                            </p:childTnLst>
                          </p:cTn>
                        </p:par>
                      </p:childTnLst>
                    </p:cTn>
                  </p:par>
                  <p:par>
                    <p:cTn id="200" fill="hold">
                      <p:stCondLst>
                        <p:cond delay="indefinite"/>
                      </p:stCondLst>
                      <p:childTnLst>
                        <p:par>
                          <p:cTn id="201" fill="hold">
                            <p:stCondLst>
                              <p:cond delay="0"/>
                            </p:stCondLst>
                            <p:childTnLst>
                              <p:par>
                                <p:cTn id="202" presetID="10" presetClass="entr" presetSubtype="0" fill="hold" grpId="2" nodeType="clickEffect">
                                  <p:stCondLst>
                                    <p:cond delay="0"/>
                                  </p:stCondLst>
                                  <p:childTnLst>
                                    <p:set>
                                      <p:cBhvr>
                                        <p:cTn id="203" dur="1" fill="hold">
                                          <p:stCondLst>
                                            <p:cond delay="0"/>
                                          </p:stCondLst>
                                        </p:cTn>
                                        <p:tgtEl>
                                          <p:spTgt spid="34"/>
                                        </p:tgtEl>
                                        <p:attrNameLst>
                                          <p:attrName>style.visibility</p:attrName>
                                        </p:attrNameLst>
                                      </p:cBhvr>
                                      <p:to>
                                        <p:strVal val="visible"/>
                                      </p:to>
                                    </p:set>
                                    <p:animEffect transition="in" filter="fade">
                                      <p:cBhvr>
                                        <p:cTn id="204" dur="500"/>
                                        <p:tgtEl>
                                          <p:spTgt spid="34"/>
                                        </p:tgtEl>
                                      </p:cBhvr>
                                    </p:animEffect>
                                  </p:childTnLst>
                                </p:cTn>
                              </p:par>
                            </p:childTnLst>
                          </p:cTn>
                        </p:par>
                        <p:par>
                          <p:cTn id="205" fill="hold">
                            <p:stCondLst>
                              <p:cond delay="500"/>
                            </p:stCondLst>
                            <p:childTnLst>
                              <p:par>
                                <p:cTn id="206" presetID="10" presetClass="entr" presetSubtype="0" fill="hold" grpId="2" nodeType="afterEffect">
                                  <p:stCondLst>
                                    <p:cond delay="0"/>
                                  </p:stCondLst>
                                  <p:childTnLst>
                                    <p:set>
                                      <p:cBhvr>
                                        <p:cTn id="207" dur="1" fill="hold">
                                          <p:stCondLst>
                                            <p:cond delay="0"/>
                                          </p:stCondLst>
                                        </p:cTn>
                                        <p:tgtEl>
                                          <p:spTgt spid="25"/>
                                        </p:tgtEl>
                                        <p:attrNameLst>
                                          <p:attrName>style.visibility</p:attrName>
                                        </p:attrNameLst>
                                      </p:cBhvr>
                                      <p:to>
                                        <p:strVal val="visible"/>
                                      </p:to>
                                    </p:set>
                                    <p:animEffect transition="in" filter="fade">
                                      <p:cBhvr>
                                        <p:cTn id="208" dur="500"/>
                                        <p:tgtEl>
                                          <p:spTgt spid="25"/>
                                        </p:tgtEl>
                                      </p:cBhvr>
                                    </p:animEffect>
                                  </p:childTnLst>
                                </p:cTn>
                              </p:par>
                            </p:childTnLst>
                          </p:cTn>
                        </p:par>
                        <p:par>
                          <p:cTn id="209" fill="hold">
                            <p:stCondLst>
                              <p:cond delay="1000"/>
                            </p:stCondLst>
                            <p:childTnLst>
                              <p:par>
                                <p:cTn id="210" presetID="10" presetClass="entr" presetSubtype="0" fill="hold" grpId="0" nodeType="afterEffect">
                                  <p:stCondLst>
                                    <p:cond delay="0"/>
                                  </p:stCondLst>
                                  <p:childTnLst>
                                    <p:set>
                                      <p:cBhvr>
                                        <p:cTn id="211" dur="1" fill="hold">
                                          <p:stCondLst>
                                            <p:cond delay="0"/>
                                          </p:stCondLst>
                                        </p:cTn>
                                        <p:tgtEl>
                                          <p:spTgt spid="55"/>
                                        </p:tgtEl>
                                        <p:attrNameLst>
                                          <p:attrName>style.visibility</p:attrName>
                                        </p:attrNameLst>
                                      </p:cBhvr>
                                      <p:to>
                                        <p:strVal val="visible"/>
                                      </p:to>
                                    </p:set>
                                    <p:animEffect transition="in" filter="fade">
                                      <p:cBhvr>
                                        <p:cTn id="212" dur="500"/>
                                        <p:tgtEl>
                                          <p:spTgt spid="55"/>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xit" presetSubtype="0" fill="hold" grpId="1" nodeType="clickEffect">
                                  <p:stCondLst>
                                    <p:cond delay="0"/>
                                  </p:stCondLst>
                                  <p:childTnLst>
                                    <p:animEffect transition="out" filter="fade">
                                      <p:cBhvr>
                                        <p:cTn id="216" dur="500"/>
                                        <p:tgtEl>
                                          <p:spTgt spid="7"/>
                                        </p:tgtEl>
                                      </p:cBhvr>
                                    </p:animEffect>
                                    <p:set>
                                      <p:cBhvr>
                                        <p:cTn id="217" dur="1" fill="hold">
                                          <p:stCondLst>
                                            <p:cond delay="499"/>
                                          </p:stCondLst>
                                        </p:cTn>
                                        <p:tgtEl>
                                          <p:spTgt spid="7"/>
                                        </p:tgtEl>
                                        <p:attrNameLst>
                                          <p:attrName>style.visibility</p:attrName>
                                        </p:attrNameLst>
                                      </p:cBhvr>
                                      <p:to>
                                        <p:strVal val="hidden"/>
                                      </p:to>
                                    </p:set>
                                  </p:childTnLst>
                                </p:cTn>
                              </p:par>
                              <p:par>
                                <p:cTn id="218" presetID="10" presetClass="exit" presetSubtype="0" fill="hold" grpId="3" nodeType="withEffect">
                                  <p:stCondLst>
                                    <p:cond delay="0"/>
                                  </p:stCondLst>
                                  <p:childTnLst>
                                    <p:animEffect transition="out" filter="fade">
                                      <p:cBhvr>
                                        <p:cTn id="219" dur="500"/>
                                        <p:tgtEl>
                                          <p:spTgt spid="25"/>
                                        </p:tgtEl>
                                      </p:cBhvr>
                                    </p:animEffect>
                                    <p:set>
                                      <p:cBhvr>
                                        <p:cTn id="220" dur="1" fill="hold">
                                          <p:stCondLst>
                                            <p:cond delay="499"/>
                                          </p:stCondLst>
                                        </p:cTn>
                                        <p:tgtEl>
                                          <p:spTgt spid="25"/>
                                        </p:tgtEl>
                                        <p:attrNameLst>
                                          <p:attrName>style.visibility</p:attrName>
                                        </p:attrNameLst>
                                      </p:cBhvr>
                                      <p:to>
                                        <p:strVal val="hidden"/>
                                      </p:to>
                                    </p:set>
                                  </p:childTnLst>
                                </p:cTn>
                              </p:par>
                              <p:par>
                                <p:cTn id="221" presetID="10" presetClass="exit" presetSubtype="0" fill="hold" grpId="3" nodeType="withEffect">
                                  <p:stCondLst>
                                    <p:cond delay="0"/>
                                  </p:stCondLst>
                                  <p:childTnLst>
                                    <p:animEffect transition="out" filter="fade">
                                      <p:cBhvr>
                                        <p:cTn id="222" dur="500"/>
                                        <p:tgtEl>
                                          <p:spTgt spid="34"/>
                                        </p:tgtEl>
                                      </p:cBhvr>
                                    </p:animEffect>
                                    <p:set>
                                      <p:cBhvr>
                                        <p:cTn id="223" dur="1" fill="hold">
                                          <p:stCondLst>
                                            <p:cond delay="499"/>
                                          </p:stCondLst>
                                        </p:cTn>
                                        <p:tgtEl>
                                          <p:spTgt spid="34"/>
                                        </p:tgtEl>
                                        <p:attrNameLst>
                                          <p:attrName>style.visibility</p:attrName>
                                        </p:attrNameLst>
                                      </p:cBhvr>
                                      <p:to>
                                        <p:strVal val="hidden"/>
                                      </p:to>
                                    </p:set>
                                  </p:childTnLst>
                                </p:cTn>
                              </p:par>
                              <p:par>
                                <p:cTn id="224" presetID="10" presetClass="exit" presetSubtype="0" fill="hold" grpId="1" nodeType="withEffect">
                                  <p:stCondLst>
                                    <p:cond delay="0"/>
                                  </p:stCondLst>
                                  <p:childTnLst>
                                    <p:animEffect transition="out" filter="fade">
                                      <p:cBhvr>
                                        <p:cTn id="225" dur="500"/>
                                        <p:tgtEl>
                                          <p:spTgt spid="47"/>
                                        </p:tgtEl>
                                      </p:cBhvr>
                                    </p:animEffect>
                                    <p:set>
                                      <p:cBhvr>
                                        <p:cTn id="226" dur="1" fill="hold">
                                          <p:stCondLst>
                                            <p:cond delay="499"/>
                                          </p:stCondLst>
                                        </p:cTn>
                                        <p:tgtEl>
                                          <p:spTgt spid="47"/>
                                        </p:tgtEl>
                                        <p:attrNameLst>
                                          <p:attrName>style.visibility</p:attrName>
                                        </p:attrNameLst>
                                      </p:cBhvr>
                                      <p:to>
                                        <p:strVal val="hidden"/>
                                      </p:to>
                                    </p:set>
                                  </p:childTnLst>
                                </p:cTn>
                              </p:par>
                              <p:par>
                                <p:cTn id="227" presetID="10" presetClass="exit" presetSubtype="0" fill="hold" grpId="1" nodeType="withEffect">
                                  <p:stCondLst>
                                    <p:cond delay="0"/>
                                  </p:stCondLst>
                                  <p:childTnLst>
                                    <p:animEffect transition="out" filter="fade">
                                      <p:cBhvr>
                                        <p:cTn id="228" dur="500"/>
                                        <p:tgtEl>
                                          <p:spTgt spid="55"/>
                                        </p:tgtEl>
                                      </p:cBhvr>
                                    </p:animEffect>
                                    <p:set>
                                      <p:cBhvr>
                                        <p:cTn id="229" dur="1" fill="hold">
                                          <p:stCondLst>
                                            <p:cond delay="499"/>
                                          </p:stCondLst>
                                        </p:cTn>
                                        <p:tgtEl>
                                          <p:spTgt spid="55"/>
                                        </p:tgtEl>
                                        <p:attrNameLst>
                                          <p:attrName>style.visibility</p:attrName>
                                        </p:attrNameLst>
                                      </p:cBhvr>
                                      <p:to>
                                        <p:strVal val="hidden"/>
                                      </p:to>
                                    </p:set>
                                  </p:childTnLst>
                                </p:cTn>
                              </p:par>
                            </p:childTnLst>
                          </p:cTn>
                        </p:par>
                        <p:par>
                          <p:cTn id="230" fill="hold">
                            <p:stCondLst>
                              <p:cond delay="500"/>
                            </p:stCondLst>
                            <p:childTnLst>
                              <p:par>
                                <p:cTn id="231" presetID="10" presetClass="entr" presetSubtype="0" fill="hold" grpId="0" nodeType="afterEffect">
                                  <p:stCondLst>
                                    <p:cond delay="0"/>
                                  </p:stCondLst>
                                  <p:childTnLst>
                                    <p:set>
                                      <p:cBhvr>
                                        <p:cTn id="232" dur="1" fill="hold">
                                          <p:stCondLst>
                                            <p:cond delay="0"/>
                                          </p:stCondLst>
                                        </p:cTn>
                                        <p:tgtEl>
                                          <p:spTgt spid="8"/>
                                        </p:tgtEl>
                                        <p:attrNameLst>
                                          <p:attrName>style.visibility</p:attrName>
                                        </p:attrNameLst>
                                      </p:cBhvr>
                                      <p:to>
                                        <p:strVal val="visible"/>
                                      </p:to>
                                    </p:set>
                                    <p:animEffect transition="in" filter="fade">
                                      <p:cBhvr>
                                        <p:cTn id="233" dur="500"/>
                                        <p:tgtEl>
                                          <p:spTgt spid="8"/>
                                        </p:tgtEl>
                                      </p:cBhvr>
                                    </p:animEffect>
                                  </p:childTnLst>
                                </p:cTn>
                              </p:par>
                            </p:childTnLst>
                          </p:cTn>
                        </p:par>
                        <p:par>
                          <p:cTn id="234" fill="hold">
                            <p:stCondLst>
                              <p:cond delay="1000"/>
                            </p:stCondLst>
                            <p:childTnLst>
                              <p:par>
                                <p:cTn id="235" presetID="10" presetClass="entr" presetSubtype="0" fill="hold" grpId="0" nodeType="afterEffect">
                                  <p:stCondLst>
                                    <p:cond delay="0"/>
                                  </p:stCondLst>
                                  <p:childTnLst>
                                    <p:set>
                                      <p:cBhvr>
                                        <p:cTn id="236" dur="1" fill="hold">
                                          <p:stCondLst>
                                            <p:cond delay="0"/>
                                          </p:stCondLst>
                                        </p:cTn>
                                        <p:tgtEl>
                                          <p:spTgt spid="26"/>
                                        </p:tgtEl>
                                        <p:attrNameLst>
                                          <p:attrName>style.visibility</p:attrName>
                                        </p:attrNameLst>
                                      </p:cBhvr>
                                      <p:to>
                                        <p:strVal val="visible"/>
                                      </p:to>
                                    </p:set>
                                    <p:animEffect transition="in" filter="fade">
                                      <p:cBhvr>
                                        <p:cTn id="237" dur="500"/>
                                        <p:tgtEl>
                                          <p:spTgt spid="26"/>
                                        </p:tgtEl>
                                      </p:cBhvr>
                                    </p:animEffect>
                                  </p:childTnLst>
                                </p:cTn>
                              </p:par>
                            </p:childTnLst>
                          </p:cTn>
                        </p:par>
                        <p:par>
                          <p:cTn id="238" fill="hold">
                            <p:stCondLst>
                              <p:cond delay="1500"/>
                            </p:stCondLst>
                            <p:childTnLst>
                              <p:par>
                                <p:cTn id="239" presetID="10" presetClass="entr" presetSubtype="0" fill="hold" grpId="0" nodeType="afterEffect">
                                  <p:stCondLst>
                                    <p:cond delay="0"/>
                                  </p:stCondLst>
                                  <p:childTnLst>
                                    <p:set>
                                      <p:cBhvr>
                                        <p:cTn id="240" dur="1" fill="hold">
                                          <p:stCondLst>
                                            <p:cond delay="0"/>
                                          </p:stCondLst>
                                        </p:cTn>
                                        <p:tgtEl>
                                          <p:spTgt spid="35"/>
                                        </p:tgtEl>
                                        <p:attrNameLst>
                                          <p:attrName>style.visibility</p:attrName>
                                        </p:attrNameLst>
                                      </p:cBhvr>
                                      <p:to>
                                        <p:strVal val="visible"/>
                                      </p:to>
                                    </p:set>
                                    <p:animEffect transition="in" filter="fade">
                                      <p:cBhvr>
                                        <p:cTn id="241" dur="500"/>
                                        <p:tgtEl>
                                          <p:spTgt spid="35"/>
                                        </p:tgtEl>
                                      </p:cBhvr>
                                    </p:animEffect>
                                  </p:childTnLst>
                                </p:cTn>
                              </p:par>
                            </p:childTnLst>
                          </p:cTn>
                        </p:par>
                      </p:childTnLst>
                    </p:cTn>
                  </p:par>
                  <p:par>
                    <p:cTn id="242" fill="hold">
                      <p:stCondLst>
                        <p:cond delay="indefinite"/>
                      </p:stCondLst>
                      <p:childTnLst>
                        <p:par>
                          <p:cTn id="243" fill="hold">
                            <p:stCondLst>
                              <p:cond delay="0"/>
                            </p:stCondLst>
                            <p:childTnLst>
                              <p:par>
                                <p:cTn id="244" presetID="10" presetClass="exit" presetSubtype="0" fill="hold" grpId="1" nodeType="clickEffect">
                                  <p:stCondLst>
                                    <p:cond delay="0"/>
                                  </p:stCondLst>
                                  <p:childTnLst>
                                    <p:animEffect transition="out" filter="fade">
                                      <p:cBhvr>
                                        <p:cTn id="245" dur="500"/>
                                        <p:tgtEl>
                                          <p:spTgt spid="26"/>
                                        </p:tgtEl>
                                      </p:cBhvr>
                                    </p:animEffect>
                                    <p:set>
                                      <p:cBhvr>
                                        <p:cTn id="246" dur="1" fill="hold">
                                          <p:stCondLst>
                                            <p:cond delay="499"/>
                                          </p:stCondLst>
                                        </p:cTn>
                                        <p:tgtEl>
                                          <p:spTgt spid="26"/>
                                        </p:tgtEl>
                                        <p:attrNameLst>
                                          <p:attrName>style.visibility</p:attrName>
                                        </p:attrNameLst>
                                      </p:cBhvr>
                                      <p:to>
                                        <p:strVal val="hidden"/>
                                      </p:to>
                                    </p:set>
                                  </p:childTnLst>
                                </p:cTn>
                              </p:par>
                              <p:par>
                                <p:cTn id="247" presetID="10" presetClass="exit" presetSubtype="0" fill="hold" grpId="1" nodeType="withEffect">
                                  <p:stCondLst>
                                    <p:cond delay="0"/>
                                  </p:stCondLst>
                                  <p:childTnLst>
                                    <p:animEffect transition="out" filter="fade">
                                      <p:cBhvr>
                                        <p:cTn id="248" dur="500"/>
                                        <p:tgtEl>
                                          <p:spTgt spid="35"/>
                                        </p:tgtEl>
                                      </p:cBhvr>
                                    </p:animEffect>
                                    <p:set>
                                      <p:cBhvr>
                                        <p:cTn id="249" dur="1" fill="hold">
                                          <p:stCondLst>
                                            <p:cond delay="499"/>
                                          </p:stCondLst>
                                        </p:cTn>
                                        <p:tgtEl>
                                          <p:spTgt spid="35"/>
                                        </p:tgtEl>
                                        <p:attrNameLst>
                                          <p:attrName>style.visibility</p:attrName>
                                        </p:attrNameLst>
                                      </p:cBhvr>
                                      <p:to>
                                        <p:strVal val="hidden"/>
                                      </p:to>
                                    </p:set>
                                  </p:childTnLst>
                                </p:cTn>
                              </p:par>
                            </p:childTnLst>
                          </p:cTn>
                        </p:par>
                        <p:par>
                          <p:cTn id="250" fill="hold">
                            <p:stCondLst>
                              <p:cond delay="500"/>
                            </p:stCondLst>
                            <p:childTnLst>
                              <p:par>
                                <p:cTn id="251" presetID="10" presetClass="entr" presetSubtype="0" fill="hold" grpId="0" nodeType="afterEffect">
                                  <p:stCondLst>
                                    <p:cond delay="0"/>
                                  </p:stCondLst>
                                  <p:childTnLst>
                                    <p:set>
                                      <p:cBhvr>
                                        <p:cTn id="252" dur="1" fill="hold">
                                          <p:stCondLst>
                                            <p:cond delay="0"/>
                                          </p:stCondLst>
                                        </p:cTn>
                                        <p:tgtEl>
                                          <p:spTgt spid="48"/>
                                        </p:tgtEl>
                                        <p:attrNameLst>
                                          <p:attrName>style.visibility</p:attrName>
                                        </p:attrNameLst>
                                      </p:cBhvr>
                                      <p:to>
                                        <p:strVal val="visible"/>
                                      </p:to>
                                    </p:set>
                                    <p:animEffect transition="in" filter="fade">
                                      <p:cBhvr>
                                        <p:cTn id="253" dur="500"/>
                                        <p:tgtEl>
                                          <p:spTgt spid="48"/>
                                        </p:tgtEl>
                                      </p:cBhvr>
                                    </p:animEffect>
                                  </p:childTnLst>
                                </p:cTn>
                              </p:par>
                            </p:childTnLst>
                          </p:cTn>
                        </p:par>
                      </p:childTnLst>
                    </p:cTn>
                  </p:par>
                  <p:par>
                    <p:cTn id="254" fill="hold">
                      <p:stCondLst>
                        <p:cond delay="indefinite"/>
                      </p:stCondLst>
                      <p:childTnLst>
                        <p:par>
                          <p:cTn id="255" fill="hold">
                            <p:stCondLst>
                              <p:cond delay="0"/>
                            </p:stCondLst>
                            <p:childTnLst>
                              <p:par>
                                <p:cTn id="256" presetID="10" presetClass="entr" presetSubtype="0" fill="hold" grpId="2" nodeType="clickEffect">
                                  <p:stCondLst>
                                    <p:cond delay="0"/>
                                  </p:stCondLst>
                                  <p:childTnLst>
                                    <p:set>
                                      <p:cBhvr>
                                        <p:cTn id="257" dur="1" fill="hold">
                                          <p:stCondLst>
                                            <p:cond delay="0"/>
                                          </p:stCondLst>
                                        </p:cTn>
                                        <p:tgtEl>
                                          <p:spTgt spid="35"/>
                                        </p:tgtEl>
                                        <p:attrNameLst>
                                          <p:attrName>style.visibility</p:attrName>
                                        </p:attrNameLst>
                                      </p:cBhvr>
                                      <p:to>
                                        <p:strVal val="visible"/>
                                      </p:to>
                                    </p:set>
                                    <p:animEffect transition="in" filter="fade">
                                      <p:cBhvr>
                                        <p:cTn id="258" dur="500"/>
                                        <p:tgtEl>
                                          <p:spTgt spid="35"/>
                                        </p:tgtEl>
                                      </p:cBhvr>
                                    </p:animEffect>
                                  </p:childTnLst>
                                </p:cTn>
                              </p:par>
                            </p:childTnLst>
                          </p:cTn>
                        </p:par>
                        <p:par>
                          <p:cTn id="259" fill="hold">
                            <p:stCondLst>
                              <p:cond delay="500"/>
                            </p:stCondLst>
                            <p:childTnLst>
                              <p:par>
                                <p:cTn id="260" presetID="10" presetClass="entr" presetSubtype="0" fill="hold" grpId="2" nodeType="afterEffect">
                                  <p:stCondLst>
                                    <p:cond delay="0"/>
                                  </p:stCondLst>
                                  <p:childTnLst>
                                    <p:set>
                                      <p:cBhvr>
                                        <p:cTn id="261" dur="1" fill="hold">
                                          <p:stCondLst>
                                            <p:cond delay="0"/>
                                          </p:stCondLst>
                                        </p:cTn>
                                        <p:tgtEl>
                                          <p:spTgt spid="26"/>
                                        </p:tgtEl>
                                        <p:attrNameLst>
                                          <p:attrName>style.visibility</p:attrName>
                                        </p:attrNameLst>
                                      </p:cBhvr>
                                      <p:to>
                                        <p:strVal val="visible"/>
                                      </p:to>
                                    </p:set>
                                    <p:animEffect transition="in" filter="fade">
                                      <p:cBhvr>
                                        <p:cTn id="262" dur="500"/>
                                        <p:tgtEl>
                                          <p:spTgt spid="26"/>
                                        </p:tgtEl>
                                      </p:cBhvr>
                                    </p:animEffect>
                                  </p:childTnLst>
                                </p:cTn>
                              </p:par>
                            </p:childTnLst>
                          </p:cTn>
                        </p:par>
                        <p:par>
                          <p:cTn id="263" fill="hold">
                            <p:stCondLst>
                              <p:cond delay="1000"/>
                            </p:stCondLst>
                            <p:childTnLst>
                              <p:par>
                                <p:cTn id="264" presetID="10" presetClass="entr" presetSubtype="0" fill="hold" grpId="0" nodeType="afterEffect">
                                  <p:stCondLst>
                                    <p:cond delay="0"/>
                                  </p:stCondLst>
                                  <p:childTnLst>
                                    <p:set>
                                      <p:cBhvr>
                                        <p:cTn id="265" dur="1" fill="hold">
                                          <p:stCondLst>
                                            <p:cond delay="0"/>
                                          </p:stCondLst>
                                        </p:cTn>
                                        <p:tgtEl>
                                          <p:spTgt spid="56"/>
                                        </p:tgtEl>
                                        <p:attrNameLst>
                                          <p:attrName>style.visibility</p:attrName>
                                        </p:attrNameLst>
                                      </p:cBhvr>
                                      <p:to>
                                        <p:strVal val="visible"/>
                                      </p:to>
                                    </p:set>
                                    <p:animEffect transition="in" filter="fade">
                                      <p:cBhvr>
                                        <p:cTn id="266" dur="500"/>
                                        <p:tgtEl>
                                          <p:spTgt spid="56"/>
                                        </p:tgtEl>
                                      </p:cBhvr>
                                    </p:animEffect>
                                  </p:childTnLst>
                                </p:cTn>
                              </p:par>
                            </p:childTnLst>
                          </p:cTn>
                        </p:par>
                      </p:childTnLst>
                    </p:cTn>
                  </p:par>
                  <p:par>
                    <p:cTn id="267" fill="hold">
                      <p:stCondLst>
                        <p:cond delay="indefinite"/>
                      </p:stCondLst>
                      <p:childTnLst>
                        <p:par>
                          <p:cTn id="268" fill="hold">
                            <p:stCondLst>
                              <p:cond delay="0"/>
                            </p:stCondLst>
                            <p:childTnLst>
                              <p:par>
                                <p:cTn id="269" presetID="10" presetClass="exit" presetSubtype="0" fill="hold" grpId="1" nodeType="clickEffect">
                                  <p:stCondLst>
                                    <p:cond delay="0"/>
                                  </p:stCondLst>
                                  <p:childTnLst>
                                    <p:animEffect transition="out" filter="fade">
                                      <p:cBhvr>
                                        <p:cTn id="270" dur="500"/>
                                        <p:tgtEl>
                                          <p:spTgt spid="8"/>
                                        </p:tgtEl>
                                      </p:cBhvr>
                                    </p:animEffect>
                                    <p:set>
                                      <p:cBhvr>
                                        <p:cTn id="271" dur="1" fill="hold">
                                          <p:stCondLst>
                                            <p:cond delay="499"/>
                                          </p:stCondLst>
                                        </p:cTn>
                                        <p:tgtEl>
                                          <p:spTgt spid="8"/>
                                        </p:tgtEl>
                                        <p:attrNameLst>
                                          <p:attrName>style.visibility</p:attrName>
                                        </p:attrNameLst>
                                      </p:cBhvr>
                                      <p:to>
                                        <p:strVal val="hidden"/>
                                      </p:to>
                                    </p:set>
                                  </p:childTnLst>
                                </p:cTn>
                              </p:par>
                              <p:par>
                                <p:cTn id="272" presetID="10" presetClass="exit" presetSubtype="0" fill="hold" grpId="3" nodeType="withEffect">
                                  <p:stCondLst>
                                    <p:cond delay="0"/>
                                  </p:stCondLst>
                                  <p:childTnLst>
                                    <p:animEffect transition="out" filter="fade">
                                      <p:cBhvr>
                                        <p:cTn id="273" dur="500"/>
                                        <p:tgtEl>
                                          <p:spTgt spid="26"/>
                                        </p:tgtEl>
                                      </p:cBhvr>
                                    </p:animEffect>
                                    <p:set>
                                      <p:cBhvr>
                                        <p:cTn id="274" dur="1" fill="hold">
                                          <p:stCondLst>
                                            <p:cond delay="499"/>
                                          </p:stCondLst>
                                        </p:cTn>
                                        <p:tgtEl>
                                          <p:spTgt spid="26"/>
                                        </p:tgtEl>
                                        <p:attrNameLst>
                                          <p:attrName>style.visibility</p:attrName>
                                        </p:attrNameLst>
                                      </p:cBhvr>
                                      <p:to>
                                        <p:strVal val="hidden"/>
                                      </p:to>
                                    </p:set>
                                  </p:childTnLst>
                                </p:cTn>
                              </p:par>
                              <p:par>
                                <p:cTn id="275" presetID="10" presetClass="exit" presetSubtype="0" fill="hold" grpId="3" nodeType="withEffect">
                                  <p:stCondLst>
                                    <p:cond delay="0"/>
                                  </p:stCondLst>
                                  <p:childTnLst>
                                    <p:animEffect transition="out" filter="fade">
                                      <p:cBhvr>
                                        <p:cTn id="276" dur="500"/>
                                        <p:tgtEl>
                                          <p:spTgt spid="35"/>
                                        </p:tgtEl>
                                      </p:cBhvr>
                                    </p:animEffect>
                                    <p:set>
                                      <p:cBhvr>
                                        <p:cTn id="277" dur="1" fill="hold">
                                          <p:stCondLst>
                                            <p:cond delay="499"/>
                                          </p:stCondLst>
                                        </p:cTn>
                                        <p:tgtEl>
                                          <p:spTgt spid="35"/>
                                        </p:tgtEl>
                                        <p:attrNameLst>
                                          <p:attrName>style.visibility</p:attrName>
                                        </p:attrNameLst>
                                      </p:cBhvr>
                                      <p:to>
                                        <p:strVal val="hidden"/>
                                      </p:to>
                                    </p:set>
                                  </p:childTnLst>
                                </p:cTn>
                              </p:par>
                              <p:par>
                                <p:cTn id="278" presetID="10" presetClass="exit" presetSubtype="0" fill="hold" grpId="1" nodeType="withEffect">
                                  <p:stCondLst>
                                    <p:cond delay="0"/>
                                  </p:stCondLst>
                                  <p:childTnLst>
                                    <p:animEffect transition="out" filter="fade">
                                      <p:cBhvr>
                                        <p:cTn id="279" dur="500"/>
                                        <p:tgtEl>
                                          <p:spTgt spid="48"/>
                                        </p:tgtEl>
                                      </p:cBhvr>
                                    </p:animEffect>
                                    <p:set>
                                      <p:cBhvr>
                                        <p:cTn id="280" dur="1" fill="hold">
                                          <p:stCondLst>
                                            <p:cond delay="499"/>
                                          </p:stCondLst>
                                        </p:cTn>
                                        <p:tgtEl>
                                          <p:spTgt spid="48"/>
                                        </p:tgtEl>
                                        <p:attrNameLst>
                                          <p:attrName>style.visibility</p:attrName>
                                        </p:attrNameLst>
                                      </p:cBhvr>
                                      <p:to>
                                        <p:strVal val="hidden"/>
                                      </p:to>
                                    </p:set>
                                  </p:childTnLst>
                                </p:cTn>
                              </p:par>
                              <p:par>
                                <p:cTn id="281" presetID="10" presetClass="exit" presetSubtype="0" fill="hold" grpId="1" nodeType="withEffect">
                                  <p:stCondLst>
                                    <p:cond delay="0"/>
                                  </p:stCondLst>
                                  <p:childTnLst>
                                    <p:animEffect transition="out" filter="fade">
                                      <p:cBhvr>
                                        <p:cTn id="282" dur="500"/>
                                        <p:tgtEl>
                                          <p:spTgt spid="56"/>
                                        </p:tgtEl>
                                      </p:cBhvr>
                                    </p:animEffect>
                                    <p:set>
                                      <p:cBhvr>
                                        <p:cTn id="283" dur="1" fill="hold">
                                          <p:stCondLst>
                                            <p:cond delay="499"/>
                                          </p:stCondLst>
                                        </p:cTn>
                                        <p:tgtEl>
                                          <p:spTgt spid="56"/>
                                        </p:tgtEl>
                                        <p:attrNameLst>
                                          <p:attrName>style.visibility</p:attrName>
                                        </p:attrNameLst>
                                      </p:cBhvr>
                                      <p:to>
                                        <p:strVal val="hidden"/>
                                      </p:to>
                                    </p:set>
                                  </p:childTnLst>
                                </p:cTn>
                              </p:par>
                            </p:childTnLst>
                          </p:cTn>
                        </p:par>
                        <p:par>
                          <p:cTn id="284" fill="hold">
                            <p:stCondLst>
                              <p:cond delay="500"/>
                            </p:stCondLst>
                            <p:childTnLst>
                              <p:par>
                                <p:cTn id="285" presetID="10" presetClass="entr" presetSubtype="0" fill="hold" grpId="0" nodeType="afterEffect">
                                  <p:stCondLst>
                                    <p:cond delay="0"/>
                                  </p:stCondLst>
                                  <p:childTnLst>
                                    <p:set>
                                      <p:cBhvr>
                                        <p:cTn id="286" dur="1" fill="hold">
                                          <p:stCondLst>
                                            <p:cond delay="0"/>
                                          </p:stCondLst>
                                        </p:cTn>
                                        <p:tgtEl>
                                          <p:spTgt spid="9"/>
                                        </p:tgtEl>
                                        <p:attrNameLst>
                                          <p:attrName>style.visibility</p:attrName>
                                        </p:attrNameLst>
                                      </p:cBhvr>
                                      <p:to>
                                        <p:strVal val="visible"/>
                                      </p:to>
                                    </p:set>
                                    <p:animEffect transition="in" filter="fade">
                                      <p:cBhvr>
                                        <p:cTn id="287" dur="500"/>
                                        <p:tgtEl>
                                          <p:spTgt spid="9"/>
                                        </p:tgtEl>
                                      </p:cBhvr>
                                    </p:animEffect>
                                  </p:childTnLst>
                                </p:cTn>
                              </p:par>
                            </p:childTnLst>
                          </p:cTn>
                        </p:par>
                        <p:par>
                          <p:cTn id="288" fill="hold">
                            <p:stCondLst>
                              <p:cond delay="1000"/>
                            </p:stCondLst>
                            <p:childTnLst>
                              <p:par>
                                <p:cTn id="289" presetID="10" presetClass="entr" presetSubtype="0" fill="hold" grpId="0" nodeType="afterEffect">
                                  <p:stCondLst>
                                    <p:cond delay="0"/>
                                  </p:stCondLst>
                                  <p:childTnLst>
                                    <p:set>
                                      <p:cBhvr>
                                        <p:cTn id="290" dur="1" fill="hold">
                                          <p:stCondLst>
                                            <p:cond delay="0"/>
                                          </p:stCondLst>
                                        </p:cTn>
                                        <p:tgtEl>
                                          <p:spTgt spid="27"/>
                                        </p:tgtEl>
                                        <p:attrNameLst>
                                          <p:attrName>style.visibility</p:attrName>
                                        </p:attrNameLst>
                                      </p:cBhvr>
                                      <p:to>
                                        <p:strVal val="visible"/>
                                      </p:to>
                                    </p:set>
                                    <p:animEffect transition="in" filter="fade">
                                      <p:cBhvr>
                                        <p:cTn id="291" dur="500"/>
                                        <p:tgtEl>
                                          <p:spTgt spid="27"/>
                                        </p:tgtEl>
                                      </p:cBhvr>
                                    </p:animEffect>
                                  </p:childTnLst>
                                </p:cTn>
                              </p:par>
                            </p:childTnLst>
                          </p:cTn>
                        </p:par>
                        <p:par>
                          <p:cTn id="292" fill="hold">
                            <p:stCondLst>
                              <p:cond delay="1500"/>
                            </p:stCondLst>
                            <p:childTnLst>
                              <p:par>
                                <p:cTn id="293" presetID="10" presetClass="entr" presetSubtype="0" fill="hold" grpId="0" nodeType="afterEffect">
                                  <p:stCondLst>
                                    <p:cond delay="0"/>
                                  </p:stCondLst>
                                  <p:childTnLst>
                                    <p:set>
                                      <p:cBhvr>
                                        <p:cTn id="294" dur="1" fill="hold">
                                          <p:stCondLst>
                                            <p:cond delay="0"/>
                                          </p:stCondLst>
                                        </p:cTn>
                                        <p:tgtEl>
                                          <p:spTgt spid="36"/>
                                        </p:tgtEl>
                                        <p:attrNameLst>
                                          <p:attrName>style.visibility</p:attrName>
                                        </p:attrNameLst>
                                      </p:cBhvr>
                                      <p:to>
                                        <p:strVal val="visible"/>
                                      </p:to>
                                    </p:set>
                                    <p:animEffect transition="in" filter="fade">
                                      <p:cBhvr>
                                        <p:cTn id="295" dur="500"/>
                                        <p:tgtEl>
                                          <p:spTgt spid="36"/>
                                        </p:tgtEl>
                                      </p:cBhvr>
                                    </p:animEffect>
                                  </p:childTnLst>
                                </p:cTn>
                              </p:par>
                            </p:childTnLst>
                          </p:cTn>
                        </p:par>
                      </p:childTnLst>
                    </p:cTn>
                  </p:par>
                  <p:par>
                    <p:cTn id="296" fill="hold">
                      <p:stCondLst>
                        <p:cond delay="indefinite"/>
                      </p:stCondLst>
                      <p:childTnLst>
                        <p:par>
                          <p:cTn id="297" fill="hold">
                            <p:stCondLst>
                              <p:cond delay="0"/>
                            </p:stCondLst>
                            <p:childTnLst>
                              <p:par>
                                <p:cTn id="298" presetID="10" presetClass="exit" presetSubtype="0" fill="hold" grpId="1" nodeType="clickEffect">
                                  <p:stCondLst>
                                    <p:cond delay="0"/>
                                  </p:stCondLst>
                                  <p:childTnLst>
                                    <p:animEffect transition="out" filter="fade">
                                      <p:cBhvr>
                                        <p:cTn id="299" dur="500"/>
                                        <p:tgtEl>
                                          <p:spTgt spid="27"/>
                                        </p:tgtEl>
                                      </p:cBhvr>
                                    </p:animEffect>
                                    <p:set>
                                      <p:cBhvr>
                                        <p:cTn id="300" dur="1" fill="hold">
                                          <p:stCondLst>
                                            <p:cond delay="499"/>
                                          </p:stCondLst>
                                        </p:cTn>
                                        <p:tgtEl>
                                          <p:spTgt spid="27"/>
                                        </p:tgtEl>
                                        <p:attrNameLst>
                                          <p:attrName>style.visibility</p:attrName>
                                        </p:attrNameLst>
                                      </p:cBhvr>
                                      <p:to>
                                        <p:strVal val="hidden"/>
                                      </p:to>
                                    </p:set>
                                  </p:childTnLst>
                                </p:cTn>
                              </p:par>
                              <p:par>
                                <p:cTn id="301" presetID="10" presetClass="exit" presetSubtype="0" fill="hold" grpId="1" nodeType="withEffect">
                                  <p:stCondLst>
                                    <p:cond delay="0"/>
                                  </p:stCondLst>
                                  <p:childTnLst>
                                    <p:animEffect transition="out" filter="fade">
                                      <p:cBhvr>
                                        <p:cTn id="302" dur="500"/>
                                        <p:tgtEl>
                                          <p:spTgt spid="36"/>
                                        </p:tgtEl>
                                      </p:cBhvr>
                                    </p:animEffect>
                                    <p:set>
                                      <p:cBhvr>
                                        <p:cTn id="303" dur="1" fill="hold">
                                          <p:stCondLst>
                                            <p:cond delay="499"/>
                                          </p:stCondLst>
                                        </p:cTn>
                                        <p:tgtEl>
                                          <p:spTgt spid="36"/>
                                        </p:tgtEl>
                                        <p:attrNameLst>
                                          <p:attrName>style.visibility</p:attrName>
                                        </p:attrNameLst>
                                      </p:cBhvr>
                                      <p:to>
                                        <p:strVal val="hidden"/>
                                      </p:to>
                                    </p:set>
                                  </p:childTnLst>
                                </p:cTn>
                              </p:par>
                            </p:childTnLst>
                          </p:cTn>
                        </p:par>
                        <p:par>
                          <p:cTn id="304" fill="hold">
                            <p:stCondLst>
                              <p:cond delay="500"/>
                            </p:stCondLst>
                            <p:childTnLst>
                              <p:par>
                                <p:cTn id="305" presetID="10" presetClass="entr" presetSubtype="0" fill="hold" grpId="0" nodeType="afterEffect">
                                  <p:stCondLst>
                                    <p:cond delay="0"/>
                                  </p:stCondLst>
                                  <p:childTnLst>
                                    <p:set>
                                      <p:cBhvr>
                                        <p:cTn id="306" dur="1" fill="hold">
                                          <p:stCondLst>
                                            <p:cond delay="0"/>
                                          </p:stCondLst>
                                        </p:cTn>
                                        <p:tgtEl>
                                          <p:spTgt spid="49"/>
                                        </p:tgtEl>
                                        <p:attrNameLst>
                                          <p:attrName>style.visibility</p:attrName>
                                        </p:attrNameLst>
                                      </p:cBhvr>
                                      <p:to>
                                        <p:strVal val="visible"/>
                                      </p:to>
                                    </p:set>
                                    <p:animEffect transition="in" filter="fade">
                                      <p:cBhvr>
                                        <p:cTn id="307" dur="500"/>
                                        <p:tgtEl>
                                          <p:spTgt spid="49"/>
                                        </p:tgtEl>
                                      </p:cBhvr>
                                    </p:animEffect>
                                  </p:childTnLst>
                                </p:cTn>
                              </p:par>
                            </p:childTnLst>
                          </p:cTn>
                        </p:par>
                      </p:childTnLst>
                    </p:cTn>
                  </p:par>
                  <p:par>
                    <p:cTn id="308" fill="hold">
                      <p:stCondLst>
                        <p:cond delay="indefinite"/>
                      </p:stCondLst>
                      <p:childTnLst>
                        <p:par>
                          <p:cTn id="309" fill="hold">
                            <p:stCondLst>
                              <p:cond delay="0"/>
                            </p:stCondLst>
                            <p:childTnLst>
                              <p:par>
                                <p:cTn id="310" presetID="10" presetClass="entr" presetSubtype="0" fill="hold" grpId="2" nodeType="clickEffect">
                                  <p:stCondLst>
                                    <p:cond delay="0"/>
                                  </p:stCondLst>
                                  <p:childTnLst>
                                    <p:set>
                                      <p:cBhvr>
                                        <p:cTn id="311" dur="1" fill="hold">
                                          <p:stCondLst>
                                            <p:cond delay="0"/>
                                          </p:stCondLst>
                                        </p:cTn>
                                        <p:tgtEl>
                                          <p:spTgt spid="36"/>
                                        </p:tgtEl>
                                        <p:attrNameLst>
                                          <p:attrName>style.visibility</p:attrName>
                                        </p:attrNameLst>
                                      </p:cBhvr>
                                      <p:to>
                                        <p:strVal val="visible"/>
                                      </p:to>
                                    </p:set>
                                    <p:animEffect transition="in" filter="fade">
                                      <p:cBhvr>
                                        <p:cTn id="312" dur="500"/>
                                        <p:tgtEl>
                                          <p:spTgt spid="36"/>
                                        </p:tgtEl>
                                      </p:cBhvr>
                                    </p:animEffect>
                                  </p:childTnLst>
                                </p:cTn>
                              </p:par>
                            </p:childTnLst>
                          </p:cTn>
                        </p:par>
                        <p:par>
                          <p:cTn id="313" fill="hold">
                            <p:stCondLst>
                              <p:cond delay="500"/>
                            </p:stCondLst>
                            <p:childTnLst>
                              <p:par>
                                <p:cTn id="314" presetID="10" presetClass="entr" presetSubtype="0" fill="hold" grpId="2" nodeType="afterEffect">
                                  <p:stCondLst>
                                    <p:cond delay="0"/>
                                  </p:stCondLst>
                                  <p:childTnLst>
                                    <p:set>
                                      <p:cBhvr>
                                        <p:cTn id="315" dur="1" fill="hold">
                                          <p:stCondLst>
                                            <p:cond delay="0"/>
                                          </p:stCondLst>
                                        </p:cTn>
                                        <p:tgtEl>
                                          <p:spTgt spid="27"/>
                                        </p:tgtEl>
                                        <p:attrNameLst>
                                          <p:attrName>style.visibility</p:attrName>
                                        </p:attrNameLst>
                                      </p:cBhvr>
                                      <p:to>
                                        <p:strVal val="visible"/>
                                      </p:to>
                                    </p:set>
                                    <p:animEffect transition="in" filter="fade">
                                      <p:cBhvr>
                                        <p:cTn id="316" dur="500"/>
                                        <p:tgtEl>
                                          <p:spTgt spid="27"/>
                                        </p:tgtEl>
                                      </p:cBhvr>
                                    </p:animEffect>
                                  </p:childTnLst>
                                </p:cTn>
                              </p:par>
                            </p:childTnLst>
                          </p:cTn>
                        </p:par>
                        <p:par>
                          <p:cTn id="317" fill="hold">
                            <p:stCondLst>
                              <p:cond delay="1000"/>
                            </p:stCondLst>
                            <p:childTnLst>
                              <p:par>
                                <p:cTn id="318" presetID="10" presetClass="entr" presetSubtype="0" fill="hold" grpId="0" nodeType="afterEffect">
                                  <p:stCondLst>
                                    <p:cond delay="0"/>
                                  </p:stCondLst>
                                  <p:childTnLst>
                                    <p:set>
                                      <p:cBhvr>
                                        <p:cTn id="319" dur="1" fill="hold">
                                          <p:stCondLst>
                                            <p:cond delay="0"/>
                                          </p:stCondLst>
                                        </p:cTn>
                                        <p:tgtEl>
                                          <p:spTgt spid="57"/>
                                        </p:tgtEl>
                                        <p:attrNameLst>
                                          <p:attrName>style.visibility</p:attrName>
                                        </p:attrNameLst>
                                      </p:cBhvr>
                                      <p:to>
                                        <p:strVal val="visible"/>
                                      </p:to>
                                    </p:set>
                                    <p:animEffect transition="in" filter="fade">
                                      <p:cBhvr>
                                        <p:cTn id="320" dur="500"/>
                                        <p:tgtEl>
                                          <p:spTgt spid="57"/>
                                        </p:tgtEl>
                                      </p:cBhvr>
                                    </p:animEffect>
                                  </p:childTnLst>
                                </p:cTn>
                              </p:par>
                            </p:childTnLst>
                          </p:cTn>
                        </p:par>
                      </p:childTnLst>
                    </p:cTn>
                  </p:par>
                  <p:par>
                    <p:cTn id="321" fill="hold">
                      <p:stCondLst>
                        <p:cond delay="indefinite"/>
                      </p:stCondLst>
                      <p:childTnLst>
                        <p:par>
                          <p:cTn id="322" fill="hold">
                            <p:stCondLst>
                              <p:cond delay="0"/>
                            </p:stCondLst>
                            <p:childTnLst>
                              <p:par>
                                <p:cTn id="323" presetID="10" presetClass="exit" presetSubtype="0" fill="hold" grpId="1" nodeType="clickEffect">
                                  <p:stCondLst>
                                    <p:cond delay="0"/>
                                  </p:stCondLst>
                                  <p:childTnLst>
                                    <p:animEffect transition="out" filter="fade">
                                      <p:cBhvr>
                                        <p:cTn id="324" dur="500"/>
                                        <p:tgtEl>
                                          <p:spTgt spid="9"/>
                                        </p:tgtEl>
                                      </p:cBhvr>
                                    </p:animEffect>
                                    <p:set>
                                      <p:cBhvr>
                                        <p:cTn id="325" dur="1" fill="hold">
                                          <p:stCondLst>
                                            <p:cond delay="499"/>
                                          </p:stCondLst>
                                        </p:cTn>
                                        <p:tgtEl>
                                          <p:spTgt spid="9"/>
                                        </p:tgtEl>
                                        <p:attrNameLst>
                                          <p:attrName>style.visibility</p:attrName>
                                        </p:attrNameLst>
                                      </p:cBhvr>
                                      <p:to>
                                        <p:strVal val="hidden"/>
                                      </p:to>
                                    </p:set>
                                  </p:childTnLst>
                                </p:cTn>
                              </p:par>
                              <p:par>
                                <p:cTn id="326" presetID="10" presetClass="exit" presetSubtype="0" fill="hold" grpId="3" nodeType="withEffect">
                                  <p:stCondLst>
                                    <p:cond delay="0"/>
                                  </p:stCondLst>
                                  <p:childTnLst>
                                    <p:animEffect transition="out" filter="fade">
                                      <p:cBhvr>
                                        <p:cTn id="327" dur="500"/>
                                        <p:tgtEl>
                                          <p:spTgt spid="27"/>
                                        </p:tgtEl>
                                      </p:cBhvr>
                                    </p:animEffect>
                                    <p:set>
                                      <p:cBhvr>
                                        <p:cTn id="328" dur="1" fill="hold">
                                          <p:stCondLst>
                                            <p:cond delay="499"/>
                                          </p:stCondLst>
                                        </p:cTn>
                                        <p:tgtEl>
                                          <p:spTgt spid="27"/>
                                        </p:tgtEl>
                                        <p:attrNameLst>
                                          <p:attrName>style.visibility</p:attrName>
                                        </p:attrNameLst>
                                      </p:cBhvr>
                                      <p:to>
                                        <p:strVal val="hidden"/>
                                      </p:to>
                                    </p:set>
                                  </p:childTnLst>
                                </p:cTn>
                              </p:par>
                              <p:par>
                                <p:cTn id="329" presetID="10" presetClass="exit" presetSubtype="0" fill="hold" grpId="3" nodeType="withEffect">
                                  <p:stCondLst>
                                    <p:cond delay="0"/>
                                  </p:stCondLst>
                                  <p:childTnLst>
                                    <p:animEffect transition="out" filter="fade">
                                      <p:cBhvr>
                                        <p:cTn id="330" dur="500"/>
                                        <p:tgtEl>
                                          <p:spTgt spid="36"/>
                                        </p:tgtEl>
                                      </p:cBhvr>
                                    </p:animEffect>
                                    <p:set>
                                      <p:cBhvr>
                                        <p:cTn id="331" dur="1" fill="hold">
                                          <p:stCondLst>
                                            <p:cond delay="499"/>
                                          </p:stCondLst>
                                        </p:cTn>
                                        <p:tgtEl>
                                          <p:spTgt spid="36"/>
                                        </p:tgtEl>
                                        <p:attrNameLst>
                                          <p:attrName>style.visibility</p:attrName>
                                        </p:attrNameLst>
                                      </p:cBhvr>
                                      <p:to>
                                        <p:strVal val="hidden"/>
                                      </p:to>
                                    </p:set>
                                  </p:childTnLst>
                                </p:cTn>
                              </p:par>
                              <p:par>
                                <p:cTn id="332" presetID="10" presetClass="exit" presetSubtype="0" fill="hold" grpId="1" nodeType="withEffect">
                                  <p:stCondLst>
                                    <p:cond delay="0"/>
                                  </p:stCondLst>
                                  <p:childTnLst>
                                    <p:animEffect transition="out" filter="fade">
                                      <p:cBhvr>
                                        <p:cTn id="333" dur="500"/>
                                        <p:tgtEl>
                                          <p:spTgt spid="49"/>
                                        </p:tgtEl>
                                      </p:cBhvr>
                                    </p:animEffect>
                                    <p:set>
                                      <p:cBhvr>
                                        <p:cTn id="334" dur="1" fill="hold">
                                          <p:stCondLst>
                                            <p:cond delay="499"/>
                                          </p:stCondLst>
                                        </p:cTn>
                                        <p:tgtEl>
                                          <p:spTgt spid="49"/>
                                        </p:tgtEl>
                                        <p:attrNameLst>
                                          <p:attrName>style.visibility</p:attrName>
                                        </p:attrNameLst>
                                      </p:cBhvr>
                                      <p:to>
                                        <p:strVal val="hidden"/>
                                      </p:to>
                                    </p:set>
                                  </p:childTnLst>
                                </p:cTn>
                              </p:par>
                              <p:par>
                                <p:cTn id="335" presetID="10" presetClass="exit" presetSubtype="0" fill="hold" grpId="1" nodeType="withEffect">
                                  <p:stCondLst>
                                    <p:cond delay="0"/>
                                  </p:stCondLst>
                                  <p:childTnLst>
                                    <p:animEffect transition="out" filter="fade">
                                      <p:cBhvr>
                                        <p:cTn id="336" dur="500"/>
                                        <p:tgtEl>
                                          <p:spTgt spid="57"/>
                                        </p:tgtEl>
                                      </p:cBhvr>
                                    </p:animEffect>
                                    <p:set>
                                      <p:cBhvr>
                                        <p:cTn id="337" dur="1" fill="hold">
                                          <p:stCondLst>
                                            <p:cond delay="499"/>
                                          </p:stCondLst>
                                        </p:cTn>
                                        <p:tgtEl>
                                          <p:spTgt spid="57"/>
                                        </p:tgtEl>
                                        <p:attrNameLst>
                                          <p:attrName>style.visibility</p:attrName>
                                        </p:attrNameLst>
                                      </p:cBhvr>
                                      <p:to>
                                        <p:strVal val="hidden"/>
                                      </p:to>
                                    </p:set>
                                  </p:childTnLst>
                                </p:cTn>
                              </p:par>
                            </p:childTnLst>
                          </p:cTn>
                        </p:par>
                        <p:par>
                          <p:cTn id="338" fill="hold">
                            <p:stCondLst>
                              <p:cond delay="500"/>
                            </p:stCondLst>
                            <p:childTnLst>
                              <p:par>
                                <p:cTn id="339" presetID="10" presetClass="entr" presetSubtype="0" fill="hold" grpId="0" nodeType="afterEffect">
                                  <p:stCondLst>
                                    <p:cond delay="0"/>
                                  </p:stCondLst>
                                  <p:childTnLst>
                                    <p:set>
                                      <p:cBhvr>
                                        <p:cTn id="340" dur="1" fill="hold">
                                          <p:stCondLst>
                                            <p:cond delay="0"/>
                                          </p:stCondLst>
                                        </p:cTn>
                                        <p:tgtEl>
                                          <p:spTgt spid="10"/>
                                        </p:tgtEl>
                                        <p:attrNameLst>
                                          <p:attrName>style.visibility</p:attrName>
                                        </p:attrNameLst>
                                      </p:cBhvr>
                                      <p:to>
                                        <p:strVal val="visible"/>
                                      </p:to>
                                    </p:set>
                                    <p:animEffect transition="in" filter="fade">
                                      <p:cBhvr>
                                        <p:cTn id="341" dur="500"/>
                                        <p:tgtEl>
                                          <p:spTgt spid="10"/>
                                        </p:tgtEl>
                                      </p:cBhvr>
                                    </p:animEffect>
                                  </p:childTnLst>
                                </p:cTn>
                              </p:par>
                            </p:childTnLst>
                          </p:cTn>
                        </p:par>
                        <p:par>
                          <p:cTn id="342" fill="hold">
                            <p:stCondLst>
                              <p:cond delay="1000"/>
                            </p:stCondLst>
                            <p:childTnLst>
                              <p:par>
                                <p:cTn id="343" presetID="10" presetClass="entr" presetSubtype="0" fill="hold" grpId="0" nodeType="afterEffect">
                                  <p:stCondLst>
                                    <p:cond delay="0"/>
                                  </p:stCondLst>
                                  <p:childTnLst>
                                    <p:set>
                                      <p:cBhvr>
                                        <p:cTn id="344" dur="1" fill="hold">
                                          <p:stCondLst>
                                            <p:cond delay="0"/>
                                          </p:stCondLst>
                                        </p:cTn>
                                        <p:tgtEl>
                                          <p:spTgt spid="28"/>
                                        </p:tgtEl>
                                        <p:attrNameLst>
                                          <p:attrName>style.visibility</p:attrName>
                                        </p:attrNameLst>
                                      </p:cBhvr>
                                      <p:to>
                                        <p:strVal val="visible"/>
                                      </p:to>
                                    </p:set>
                                    <p:animEffect transition="in" filter="fade">
                                      <p:cBhvr>
                                        <p:cTn id="345" dur="500"/>
                                        <p:tgtEl>
                                          <p:spTgt spid="28"/>
                                        </p:tgtEl>
                                      </p:cBhvr>
                                    </p:animEffect>
                                  </p:childTnLst>
                                </p:cTn>
                              </p:par>
                            </p:childTnLst>
                          </p:cTn>
                        </p:par>
                        <p:par>
                          <p:cTn id="346" fill="hold">
                            <p:stCondLst>
                              <p:cond delay="1500"/>
                            </p:stCondLst>
                            <p:childTnLst>
                              <p:par>
                                <p:cTn id="347" presetID="10" presetClass="entr" presetSubtype="0" fill="hold" grpId="0" nodeType="afterEffect">
                                  <p:stCondLst>
                                    <p:cond delay="0"/>
                                  </p:stCondLst>
                                  <p:childTnLst>
                                    <p:set>
                                      <p:cBhvr>
                                        <p:cTn id="348" dur="1" fill="hold">
                                          <p:stCondLst>
                                            <p:cond delay="0"/>
                                          </p:stCondLst>
                                        </p:cTn>
                                        <p:tgtEl>
                                          <p:spTgt spid="37"/>
                                        </p:tgtEl>
                                        <p:attrNameLst>
                                          <p:attrName>style.visibility</p:attrName>
                                        </p:attrNameLst>
                                      </p:cBhvr>
                                      <p:to>
                                        <p:strVal val="visible"/>
                                      </p:to>
                                    </p:set>
                                    <p:animEffect transition="in" filter="fade">
                                      <p:cBhvr>
                                        <p:cTn id="349" dur="500"/>
                                        <p:tgtEl>
                                          <p:spTgt spid="37"/>
                                        </p:tgtEl>
                                      </p:cBhvr>
                                    </p:animEffect>
                                  </p:childTnLst>
                                </p:cTn>
                              </p:par>
                            </p:childTnLst>
                          </p:cTn>
                        </p:par>
                      </p:childTnLst>
                    </p:cTn>
                  </p:par>
                  <p:par>
                    <p:cTn id="350" fill="hold">
                      <p:stCondLst>
                        <p:cond delay="indefinite"/>
                      </p:stCondLst>
                      <p:childTnLst>
                        <p:par>
                          <p:cTn id="351" fill="hold">
                            <p:stCondLst>
                              <p:cond delay="0"/>
                            </p:stCondLst>
                            <p:childTnLst>
                              <p:par>
                                <p:cTn id="352" presetID="10" presetClass="exit" presetSubtype="0" fill="hold" grpId="1" nodeType="clickEffect">
                                  <p:stCondLst>
                                    <p:cond delay="0"/>
                                  </p:stCondLst>
                                  <p:childTnLst>
                                    <p:animEffect transition="out" filter="fade">
                                      <p:cBhvr>
                                        <p:cTn id="353" dur="500"/>
                                        <p:tgtEl>
                                          <p:spTgt spid="28"/>
                                        </p:tgtEl>
                                      </p:cBhvr>
                                    </p:animEffect>
                                    <p:set>
                                      <p:cBhvr>
                                        <p:cTn id="354" dur="1" fill="hold">
                                          <p:stCondLst>
                                            <p:cond delay="499"/>
                                          </p:stCondLst>
                                        </p:cTn>
                                        <p:tgtEl>
                                          <p:spTgt spid="28"/>
                                        </p:tgtEl>
                                        <p:attrNameLst>
                                          <p:attrName>style.visibility</p:attrName>
                                        </p:attrNameLst>
                                      </p:cBhvr>
                                      <p:to>
                                        <p:strVal val="hidden"/>
                                      </p:to>
                                    </p:set>
                                  </p:childTnLst>
                                </p:cTn>
                              </p:par>
                              <p:par>
                                <p:cTn id="355" presetID="10" presetClass="exit" presetSubtype="0" fill="hold" grpId="1" nodeType="withEffect">
                                  <p:stCondLst>
                                    <p:cond delay="0"/>
                                  </p:stCondLst>
                                  <p:childTnLst>
                                    <p:animEffect transition="out" filter="fade">
                                      <p:cBhvr>
                                        <p:cTn id="356" dur="500"/>
                                        <p:tgtEl>
                                          <p:spTgt spid="37"/>
                                        </p:tgtEl>
                                      </p:cBhvr>
                                    </p:animEffect>
                                    <p:set>
                                      <p:cBhvr>
                                        <p:cTn id="357" dur="1" fill="hold">
                                          <p:stCondLst>
                                            <p:cond delay="499"/>
                                          </p:stCondLst>
                                        </p:cTn>
                                        <p:tgtEl>
                                          <p:spTgt spid="37"/>
                                        </p:tgtEl>
                                        <p:attrNameLst>
                                          <p:attrName>style.visibility</p:attrName>
                                        </p:attrNameLst>
                                      </p:cBhvr>
                                      <p:to>
                                        <p:strVal val="hidden"/>
                                      </p:to>
                                    </p:set>
                                  </p:childTnLst>
                                </p:cTn>
                              </p:par>
                            </p:childTnLst>
                          </p:cTn>
                        </p:par>
                        <p:par>
                          <p:cTn id="358" fill="hold">
                            <p:stCondLst>
                              <p:cond delay="500"/>
                            </p:stCondLst>
                            <p:childTnLst>
                              <p:par>
                                <p:cTn id="359" presetID="10" presetClass="entr" presetSubtype="0" fill="hold" grpId="0" nodeType="afterEffect">
                                  <p:stCondLst>
                                    <p:cond delay="0"/>
                                  </p:stCondLst>
                                  <p:childTnLst>
                                    <p:set>
                                      <p:cBhvr>
                                        <p:cTn id="360" dur="1" fill="hold">
                                          <p:stCondLst>
                                            <p:cond delay="0"/>
                                          </p:stCondLst>
                                        </p:cTn>
                                        <p:tgtEl>
                                          <p:spTgt spid="50"/>
                                        </p:tgtEl>
                                        <p:attrNameLst>
                                          <p:attrName>style.visibility</p:attrName>
                                        </p:attrNameLst>
                                      </p:cBhvr>
                                      <p:to>
                                        <p:strVal val="visible"/>
                                      </p:to>
                                    </p:set>
                                    <p:animEffect transition="in" filter="fade">
                                      <p:cBhvr>
                                        <p:cTn id="361" dur="500"/>
                                        <p:tgtEl>
                                          <p:spTgt spid="50"/>
                                        </p:tgtEl>
                                      </p:cBhvr>
                                    </p:animEffect>
                                  </p:childTnLst>
                                </p:cTn>
                              </p:par>
                            </p:childTnLst>
                          </p:cTn>
                        </p:par>
                      </p:childTnLst>
                    </p:cTn>
                  </p:par>
                  <p:par>
                    <p:cTn id="362" fill="hold">
                      <p:stCondLst>
                        <p:cond delay="indefinite"/>
                      </p:stCondLst>
                      <p:childTnLst>
                        <p:par>
                          <p:cTn id="363" fill="hold">
                            <p:stCondLst>
                              <p:cond delay="0"/>
                            </p:stCondLst>
                            <p:childTnLst>
                              <p:par>
                                <p:cTn id="364" presetID="10" presetClass="entr" presetSubtype="0" fill="hold" grpId="2" nodeType="clickEffect">
                                  <p:stCondLst>
                                    <p:cond delay="0"/>
                                  </p:stCondLst>
                                  <p:childTnLst>
                                    <p:set>
                                      <p:cBhvr>
                                        <p:cTn id="365" dur="1" fill="hold">
                                          <p:stCondLst>
                                            <p:cond delay="0"/>
                                          </p:stCondLst>
                                        </p:cTn>
                                        <p:tgtEl>
                                          <p:spTgt spid="37"/>
                                        </p:tgtEl>
                                        <p:attrNameLst>
                                          <p:attrName>style.visibility</p:attrName>
                                        </p:attrNameLst>
                                      </p:cBhvr>
                                      <p:to>
                                        <p:strVal val="visible"/>
                                      </p:to>
                                    </p:set>
                                    <p:animEffect transition="in" filter="fade">
                                      <p:cBhvr>
                                        <p:cTn id="366" dur="500"/>
                                        <p:tgtEl>
                                          <p:spTgt spid="37"/>
                                        </p:tgtEl>
                                      </p:cBhvr>
                                    </p:animEffect>
                                  </p:childTnLst>
                                </p:cTn>
                              </p:par>
                            </p:childTnLst>
                          </p:cTn>
                        </p:par>
                        <p:par>
                          <p:cTn id="367" fill="hold">
                            <p:stCondLst>
                              <p:cond delay="500"/>
                            </p:stCondLst>
                            <p:childTnLst>
                              <p:par>
                                <p:cTn id="368" presetID="10" presetClass="entr" presetSubtype="0" fill="hold" grpId="2" nodeType="afterEffect">
                                  <p:stCondLst>
                                    <p:cond delay="0"/>
                                  </p:stCondLst>
                                  <p:childTnLst>
                                    <p:set>
                                      <p:cBhvr>
                                        <p:cTn id="369" dur="1" fill="hold">
                                          <p:stCondLst>
                                            <p:cond delay="0"/>
                                          </p:stCondLst>
                                        </p:cTn>
                                        <p:tgtEl>
                                          <p:spTgt spid="28"/>
                                        </p:tgtEl>
                                        <p:attrNameLst>
                                          <p:attrName>style.visibility</p:attrName>
                                        </p:attrNameLst>
                                      </p:cBhvr>
                                      <p:to>
                                        <p:strVal val="visible"/>
                                      </p:to>
                                    </p:set>
                                    <p:animEffect transition="in" filter="fade">
                                      <p:cBhvr>
                                        <p:cTn id="370" dur="500"/>
                                        <p:tgtEl>
                                          <p:spTgt spid="28"/>
                                        </p:tgtEl>
                                      </p:cBhvr>
                                    </p:animEffect>
                                  </p:childTnLst>
                                </p:cTn>
                              </p:par>
                            </p:childTnLst>
                          </p:cTn>
                        </p:par>
                        <p:par>
                          <p:cTn id="371" fill="hold">
                            <p:stCondLst>
                              <p:cond delay="1000"/>
                            </p:stCondLst>
                            <p:childTnLst>
                              <p:par>
                                <p:cTn id="372" presetID="10" presetClass="entr" presetSubtype="0" fill="hold" grpId="0" nodeType="afterEffect">
                                  <p:stCondLst>
                                    <p:cond delay="0"/>
                                  </p:stCondLst>
                                  <p:childTnLst>
                                    <p:set>
                                      <p:cBhvr>
                                        <p:cTn id="373" dur="1" fill="hold">
                                          <p:stCondLst>
                                            <p:cond delay="0"/>
                                          </p:stCondLst>
                                        </p:cTn>
                                        <p:tgtEl>
                                          <p:spTgt spid="58"/>
                                        </p:tgtEl>
                                        <p:attrNameLst>
                                          <p:attrName>style.visibility</p:attrName>
                                        </p:attrNameLst>
                                      </p:cBhvr>
                                      <p:to>
                                        <p:strVal val="visible"/>
                                      </p:to>
                                    </p:set>
                                    <p:animEffect transition="in" filter="fade">
                                      <p:cBhvr>
                                        <p:cTn id="374" dur="500"/>
                                        <p:tgtEl>
                                          <p:spTgt spid="58"/>
                                        </p:tgtEl>
                                      </p:cBhvr>
                                    </p:animEffect>
                                  </p:childTnLst>
                                </p:cTn>
                              </p:par>
                            </p:childTnLst>
                          </p:cTn>
                        </p:par>
                      </p:childTnLst>
                    </p:cTn>
                  </p:par>
                  <p:par>
                    <p:cTn id="375" fill="hold">
                      <p:stCondLst>
                        <p:cond delay="indefinite"/>
                      </p:stCondLst>
                      <p:childTnLst>
                        <p:par>
                          <p:cTn id="376" fill="hold">
                            <p:stCondLst>
                              <p:cond delay="0"/>
                            </p:stCondLst>
                            <p:childTnLst>
                              <p:par>
                                <p:cTn id="377" presetID="10" presetClass="exit" presetSubtype="0" fill="hold" grpId="1" nodeType="clickEffect">
                                  <p:stCondLst>
                                    <p:cond delay="0"/>
                                  </p:stCondLst>
                                  <p:childTnLst>
                                    <p:animEffect transition="out" filter="fade">
                                      <p:cBhvr>
                                        <p:cTn id="378" dur="500"/>
                                        <p:tgtEl>
                                          <p:spTgt spid="10"/>
                                        </p:tgtEl>
                                      </p:cBhvr>
                                    </p:animEffect>
                                    <p:set>
                                      <p:cBhvr>
                                        <p:cTn id="379" dur="1" fill="hold">
                                          <p:stCondLst>
                                            <p:cond delay="499"/>
                                          </p:stCondLst>
                                        </p:cTn>
                                        <p:tgtEl>
                                          <p:spTgt spid="10"/>
                                        </p:tgtEl>
                                        <p:attrNameLst>
                                          <p:attrName>style.visibility</p:attrName>
                                        </p:attrNameLst>
                                      </p:cBhvr>
                                      <p:to>
                                        <p:strVal val="hidden"/>
                                      </p:to>
                                    </p:set>
                                  </p:childTnLst>
                                </p:cTn>
                              </p:par>
                              <p:par>
                                <p:cTn id="380" presetID="10" presetClass="exit" presetSubtype="0" fill="hold" grpId="3" nodeType="withEffect">
                                  <p:stCondLst>
                                    <p:cond delay="0"/>
                                  </p:stCondLst>
                                  <p:childTnLst>
                                    <p:animEffect transition="out" filter="fade">
                                      <p:cBhvr>
                                        <p:cTn id="381" dur="500"/>
                                        <p:tgtEl>
                                          <p:spTgt spid="28"/>
                                        </p:tgtEl>
                                      </p:cBhvr>
                                    </p:animEffect>
                                    <p:set>
                                      <p:cBhvr>
                                        <p:cTn id="382" dur="1" fill="hold">
                                          <p:stCondLst>
                                            <p:cond delay="499"/>
                                          </p:stCondLst>
                                        </p:cTn>
                                        <p:tgtEl>
                                          <p:spTgt spid="28"/>
                                        </p:tgtEl>
                                        <p:attrNameLst>
                                          <p:attrName>style.visibility</p:attrName>
                                        </p:attrNameLst>
                                      </p:cBhvr>
                                      <p:to>
                                        <p:strVal val="hidden"/>
                                      </p:to>
                                    </p:set>
                                  </p:childTnLst>
                                </p:cTn>
                              </p:par>
                              <p:par>
                                <p:cTn id="383" presetID="10" presetClass="exit" presetSubtype="0" fill="hold" grpId="3" nodeType="withEffect">
                                  <p:stCondLst>
                                    <p:cond delay="0"/>
                                  </p:stCondLst>
                                  <p:childTnLst>
                                    <p:animEffect transition="out" filter="fade">
                                      <p:cBhvr>
                                        <p:cTn id="384" dur="500"/>
                                        <p:tgtEl>
                                          <p:spTgt spid="37"/>
                                        </p:tgtEl>
                                      </p:cBhvr>
                                    </p:animEffect>
                                    <p:set>
                                      <p:cBhvr>
                                        <p:cTn id="385" dur="1" fill="hold">
                                          <p:stCondLst>
                                            <p:cond delay="499"/>
                                          </p:stCondLst>
                                        </p:cTn>
                                        <p:tgtEl>
                                          <p:spTgt spid="37"/>
                                        </p:tgtEl>
                                        <p:attrNameLst>
                                          <p:attrName>style.visibility</p:attrName>
                                        </p:attrNameLst>
                                      </p:cBhvr>
                                      <p:to>
                                        <p:strVal val="hidden"/>
                                      </p:to>
                                    </p:set>
                                  </p:childTnLst>
                                </p:cTn>
                              </p:par>
                              <p:par>
                                <p:cTn id="386" presetID="10" presetClass="exit" presetSubtype="0" fill="hold" grpId="1" nodeType="withEffect">
                                  <p:stCondLst>
                                    <p:cond delay="0"/>
                                  </p:stCondLst>
                                  <p:childTnLst>
                                    <p:animEffect transition="out" filter="fade">
                                      <p:cBhvr>
                                        <p:cTn id="387" dur="500"/>
                                        <p:tgtEl>
                                          <p:spTgt spid="50"/>
                                        </p:tgtEl>
                                      </p:cBhvr>
                                    </p:animEffect>
                                    <p:set>
                                      <p:cBhvr>
                                        <p:cTn id="388" dur="1" fill="hold">
                                          <p:stCondLst>
                                            <p:cond delay="499"/>
                                          </p:stCondLst>
                                        </p:cTn>
                                        <p:tgtEl>
                                          <p:spTgt spid="50"/>
                                        </p:tgtEl>
                                        <p:attrNameLst>
                                          <p:attrName>style.visibility</p:attrName>
                                        </p:attrNameLst>
                                      </p:cBhvr>
                                      <p:to>
                                        <p:strVal val="hidden"/>
                                      </p:to>
                                    </p:set>
                                  </p:childTnLst>
                                </p:cTn>
                              </p:par>
                              <p:par>
                                <p:cTn id="389" presetID="10" presetClass="exit" presetSubtype="0" fill="hold" grpId="1" nodeType="withEffect">
                                  <p:stCondLst>
                                    <p:cond delay="0"/>
                                  </p:stCondLst>
                                  <p:childTnLst>
                                    <p:animEffect transition="out" filter="fade">
                                      <p:cBhvr>
                                        <p:cTn id="390" dur="500"/>
                                        <p:tgtEl>
                                          <p:spTgt spid="58"/>
                                        </p:tgtEl>
                                      </p:cBhvr>
                                    </p:animEffect>
                                    <p:set>
                                      <p:cBhvr>
                                        <p:cTn id="391" dur="1" fill="hold">
                                          <p:stCondLst>
                                            <p:cond delay="499"/>
                                          </p:stCondLst>
                                        </p:cTn>
                                        <p:tgtEl>
                                          <p:spTgt spid="58"/>
                                        </p:tgtEl>
                                        <p:attrNameLst>
                                          <p:attrName>style.visibility</p:attrName>
                                        </p:attrNameLst>
                                      </p:cBhvr>
                                      <p:to>
                                        <p:strVal val="hidden"/>
                                      </p:to>
                                    </p:set>
                                  </p:childTnLst>
                                </p:cTn>
                              </p:par>
                            </p:childTnLst>
                          </p:cTn>
                        </p:par>
                        <p:par>
                          <p:cTn id="392" fill="hold">
                            <p:stCondLst>
                              <p:cond delay="500"/>
                            </p:stCondLst>
                            <p:childTnLst>
                              <p:par>
                                <p:cTn id="393" presetID="10" presetClass="entr" presetSubtype="0" fill="hold" grpId="0" nodeType="afterEffect">
                                  <p:stCondLst>
                                    <p:cond delay="0"/>
                                  </p:stCondLst>
                                  <p:childTnLst>
                                    <p:set>
                                      <p:cBhvr>
                                        <p:cTn id="394" dur="1" fill="hold">
                                          <p:stCondLst>
                                            <p:cond delay="0"/>
                                          </p:stCondLst>
                                        </p:cTn>
                                        <p:tgtEl>
                                          <p:spTgt spid="11"/>
                                        </p:tgtEl>
                                        <p:attrNameLst>
                                          <p:attrName>style.visibility</p:attrName>
                                        </p:attrNameLst>
                                      </p:cBhvr>
                                      <p:to>
                                        <p:strVal val="visible"/>
                                      </p:to>
                                    </p:set>
                                    <p:animEffect transition="in" filter="fade">
                                      <p:cBhvr>
                                        <p:cTn id="395" dur="500"/>
                                        <p:tgtEl>
                                          <p:spTgt spid="11"/>
                                        </p:tgtEl>
                                      </p:cBhvr>
                                    </p:animEffect>
                                  </p:childTnLst>
                                </p:cTn>
                              </p:par>
                            </p:childTnLst>
                          </p:cTn>
                        </p:par>
                        <p:par>
                          <p:cTn id="396" fill="hold">
                            <p:stCondLst>
                              <p:cond delay="1000"/>
                            </p:stCondLst>
                            <p:childTnLst>
                              <p:par>
                                <p:cTn id="397" presetID="10" presetClass="entr" presetSubtype="0" fill="hold" grpId="0" nodeType="afterEffect">
                                  <p:stCondLst>
                                    <p:cond delay="0"/>
                                  </p:stCondLst>
                                  <p:childTnLst>
                                    <p:set>
                                      <p:cBhvr>
                                        <p:cTn id="398" dur="1" fill="hold">
                                          <p:stCondLst>
                                            <p:cond delay="0"/>
                                          </p:stCondLst>
                                        </p:cTn>
                                        <p:tgtEl>
                                          <p:spTgt spid="29"/>
                                        </p:tgtEl>
                                        <p:attrNameLst>
                                          <p:attrName>style.visibility</p:attrName>
                                        </p:attrNameLst>
                                      </p:cBhvr>
                                      <p:to>
                                        <p:strVal val="visible"/>
                                      </p:to>
                                    </p:set>
                                    <p:animEffect transition="in" filter="fade">
                                      <p:cBhvr>
                                        <p:cTn id="399" dur="500"/>
                                        <p:tgtEl>
                                          <p:spTgt spid="29"/>
                                        </p:tgtEl>
                                      </p:cBhvr>
                                    </p:animEffect>
                                  </p:childTnLst>
                                </p:cTn>
                              </p:par>
                            </p:childTnLst>
                          </p:cTn>
                        </p:par>
                        <p:par>
                          <p:cTn id="400" fill="hold">
                            <p:stCondLst>
                              <p:cond delay="1500"/>
                            </p:stCondLst>
                            <p:childTnLst>
                              <p:par>
                                <p:cTn id="401" presetID="10" presetClass="entr" presetSubtype="0" fill="hold" grpId="0" nodeType="afterEffect">
                                  <p:stCondLst>
                                    <p:cond delay="0"/>
                                  </p:stCondLst>
                                  <p:childTnLst>
                                    <p:set>
                                      <p:cBhvr>
                                        <p:cTn id="402" dur="1" fill="hold">
                                          <p:stCondLst>
                                            <p:cond delay="0"/>
                                          </p:stCondLst>
                                        </p:cTn>
                                        <p:tgtEl>
                                          <p:spTgt spid="38"/>
                                        </p:tgtEl>
                                        <p:attrNameLst>
                                          <p:attrName>style.visibility</p:attrName>
                                        </p:attrNameLst>
                                      </p:cBhvr>
                                      <p:to>
                                        <p:strVal val="visible"/>
                                      </p:to>
                                    </p:set>
                                    <p:animEffect transition="in" filter="fade">
                                      <p:cBhvr>
                                        <p:cTn id="403" dur="500"/>
                                        <p:tgtEl>
                                          <p:spTgt spid="38"/>
                                        </p:tgtEl>
                                      </p:cBhvr>
                                    </p:animEffect>
                                  </p:childTnLst>
                                </p:cTn>
                              </p:par>
                            </p:childTnLst>
                          </p:cTn>
                        </p:par>
                      </p:childTnLst>
                    </p:cTn>
                  </p:par>
                  <p:par>
                    <p:cTn id="404" fill="hold">
                      <p:stCondLst>
                        <p:cond delay="indefinite"/>
                      </p:stCondLst>
                      <p:childTnLst>
                        <p:par>
                          <p:cTn id="405" fill="hold">
                            <p:stCondLst>
                              <p:cond delay="0"/>
                            </p:stCondLst>
                            <p:childTnLst>
                              <p:par>
                                <p:cTn id="406" presetID="10" presetClass="exit" presetSubtype="0" fill="hold" grpId="1" nodeType="clickEffect">
                                  <p:stCondLst>
                                    <p:cond delay="0"/>
                                  </p:stCondLst>
                                  <p:childTnLst>
                                    <p:animEffect transition="out" filter="fade">
                                      <p:cBhvr>
                                        <p:cTn id="407" dur="500"/>
                                        <p:tgtEl>
                                          <p:spTgt spid="29"/>
                                        </p:tgtEl>
                                      </p:cBhvr>
                                    </p:animEffect>
                                    <p:set>
                                      <p:cBhvr>
                                        <p:cTn id="408" dur="1" fill="hold">
                                          <p:stCondLst>
                                            <p:cond delay="499"/>
                                          </p:stCondLst>
                                        </p:cTn>
                                        <p:tgtEl>
                                          <p:spTgt spid="29"/>
                                        </p:tgtEl>
                                        <p:attrNameLst>
                                          <p:attrName>style.visibility</p:attrName>
                                        </p:attrNameLst>
                                      </p:cBhvr>
                                      <p:to>
                                        <p:strVal val="hidden"/>
                                      </p:to>
                                    </p:set>
                                  </p:childTnLst>
                                </p:cTn>
                              </p:par>
                              <p:par>
                                <p:cTn id="409" presetID="10" presetClass="exit" presetSubtype="0" fill="hold" grpId="1" nodeType="withEffect">
                                  <p:stCondLst>
                                    <p:cond delay="0"/>
                                  </p:stCondLst>
                                  <p:childTnLst>
                                    <p:animEffect transition="out" filter="fade">
                                      <p:cBhvr>
                                        <p:cTn id="410" dur="500"/>
                                        <p:tgtEl>
                                          <p:spTgt spid="38"/>
                                        </p:tgtEl>
                                      </p:cBhvr>
                                    </p:animEffect>
                                    <p:set>
                                      <p:cBhvr>
                                        <p:cTn id="411" dur="1" fill="hold">
                                          <p:stCondLst>
                                            <p:cond delay="499"/>
                                          </p:stCondLst>
                                        </p:cTn>
                                        <p:tgtEl>
                                          <p:spTgt spid="38"/>
                                        </p:tgtEl>
                                        <p:attrNameLst>
                                          <p:attrName>style.visibility</p:attrName>
                                        </p:attrNameLst>
                                      </p:cBhvr>
                                      <p:to>
                                        <p:strVal val="hidden"/>
                                      </p:to>
                                    </p:set>
                                  </p:childTnLst>
                                </p:cTn>
                              </p:par>
                            </p:childTnLst>
                          </p:cTn>
                        </p:par>
                        <p:par>
                          <p:cTn id="412" fill="hold">
                            <p:stCondLst>
                              <p:cond delay="500"/>
                            </p:stCondLst>
                            <p:childTnLst>
                              <p:par>
                                <p:cTn id="413" presetID="10" presetClass="entr" presetSubtype="0" fill="hold" grpId="0" nodeType="afterEffect">
                                  <p:stCondLst>
                                    <p:cond delay="0"/>
                                  </p:stCondLst>
                                  <p:childTnLst>
                                    <p:set>
                                      <p:cBhvr>
                                        <p:cTn id="414" dur="1" fill="hold">
                                          <p:stCondLst>
                                            <p:cond delay="0"/>
                                          </p:stCondLst>
                                        </p:cTn>
                                        <p:tgtEl>
                                          <p:spTgt spid="51"/>
                                        </p:tgtEl>
                                        <p:attrNameLst>
                                          <p:attrName>style.visibility</p:attrName>
                                        </p:attrNameLst>
                                      </p:cBhvr>
                                      <p:to>
                                        <p:strVal val="visible"/>
                                      </p:to>
                                    </p:set>
                                    <p:animEffect transition="in" filter="fade">
                                      <p:cBhvr>
                                        <p:cTn id="415" dur="500"/>
                                        <p:tgtEl>
                                          <p:spTgt spid="51"/>
                                        </p:tgtEl>
                                      </p:cBhvr>
                                    </p:animEffect>
                                  </p:childTnLst>
                                </p:cTn>
                              </p:par>
                            </p:childTnLst>
                          </p:cTn>
                        </p:par>
                      </p:childTnLst>
                    </p:cTn>
                  </p:par>
                  <p:par>
                    <p:cTn id="416" fill="hold">
                      <p:stCondLst>
                        <p:cond delay="indefinite"/>
                      </p:stCondLst>
                      <p:childTnLst>
                        <p:par>
                          <p:cTn id="417" fill="hold">
                            <p:stCondLst>
                              <p:cond delay="0"/>
                            </p:stCondLst>
                            <p:childTnLst>
                              <p:par>
                                <p:cTn id="418" presetID="10" presetClass="entr" presetSubtype="0" fill="hold" grpId="2" nodeType="clickEffect">
                                  <p:stCondLst>
                                    <p:cond delay="0"/>
                                  </p:stCondLst>
                                  <p:childTnLst>
                                    <p:set>
                                      <p:cBhvr>
                                        <p:cTn id="419" dur="1" fill="hold">
                                          <p:stCondLst>
                                            <p:cond delay="0"/>
                                          </p:stCondLst>
                                        </p:cTn>
                                        <p:tgtEl>
                                          <p:spTgt spid="38"/>
                                        </p:tgtEl>
                                        <p:attrNameLst>
                                          <p:attrName>style.visibility</p:attrName>
                                        </p:attrNameLst>
                                      </p:cBhvr>
                                      <p:to>
                                        <p:strVal val="visible"/>
                                      </p:to>
                                    </p:set>
                                    <p:animEffect transition="in" filter="fade">
                                      <p:cBhvr>
                                        <p:cTn id="420" dur="500"/>
                                        <p:tgtEl>
                                          <p:spTgt spid="38"/>
                                        </p:tgtEl>
                                      </p:cBhvr>
                                    </p:animEffect>
                                  </p:childTnLst>
                                </p:cTn>
                              </p:par>
                            </p:childTnLst>
                          </p:cTn>
                        </p:par>
                        <p:par>
                          <p:cTn id="421" fill="hold">
                            <p:stCondLst>
                              <p:cond delay="500"/>
                            </p:stCondLst>
                            <p:childTnLst>
                              <p:par>
                                <p:cTn id="422" presetID="10" presetClass="entr" presetSubtype="0" fill="hold" grpId="2" nodeType="afterEffect">
                                  <p:stCondLst>
                                    <p:cond delay="0"/>
                                  </p:stCondLst>
                                  <p:childTnLst>
                                    <p:set>
                                      <p:cBhvr>
                                        <p:cTn id="423" dur="1" fill="hold">
                                          <p:stCondLst>
                                            <p:cond delay="0"/>
                                          </p:stCondLst>
                                        </p:cTn>
                                        <p:tgtEl>
                                          <p:spTgt spid="29"/>
                                        </p:tgtEl>
                                        <p:attrNameLst>
                                          <p:attrName>style.visibility</p:attrName>
                                        </p:attrNameLst>
                                      </p:cBhvr>
                                      <p:to>
                                        <p:strVal val="visible"/>
                                      </p:to>
                                    </p:set>
                                    <p:animEffect transition="in" filter="fade">
                                      <p:cBhvr>
                                        <p:cTn id="424" dur="500"/>
                                        <p:tgtEl>
                                          <p:spTgt spid="29"/>
                                        </p:tgtEl>
                                      </p:cBhvr>
                                    </p:animEffect>
                                  </p:childTnLst>
                                </p:cTn>
                              </p:par>
                            </p:childTnLst>
                          </p:cTn>
                        </p:par>
                        <p:par>
                          <p:cTn id="425" fill="hold">
                            <p:stCondLst>
                              <p:cond delay="1000"/>
                            </p:stCondLst>
                            <p:childTnLst>
                              <p:par>
                                <p:cTn id="426" presetID="10" presetClass="entr" presetSubtype="0" fill="hold" grpId="0" nodeType="afterEffect">
                                  <p:stCondLst>
                                    <p:cond delay="0"/>
                                  </p:stCondLst>
                                  <p:childTnLst>
                                    <p:set>
                                      <p:cBhvr>
                                        <p:cTn id="427" dur="1" fill="hold">
                                          <p:stCondLst>
                                            <p:cond delay="0"/>
                                          </p:stCondLst>
                                        </p:cTn>
                                        <p:tgtEl>
                                          <p:spTgt spid="59"/>
                                        </p:tgtEl>
                                        <p:attrNameLst>
                                          <p:attrName>style.visibility</p:attrName>
                                        </p:attrNameLst>
                                      </p:cBhvr>
                                      <p:to>
                                        <p:strVal val="visible"/>
                                      </p:to>
                                    </p:set>
                                    <p:animEffect transition="in" filter="fade">
                                      <p:cBhvr>
                                        <p:cTn id="428" dur="500"/>
                                        <p:tgtEl>
                                          <p:spTgt spid="59"/>
                                        </p:tgtEl>
                                      </p:cBhvr>
                                    </p:animEffect>
                                  </p:childTnLst>
                                </p:cTn>
                              </p:par>
                            </p:childTnLst>
                          </p:cTn>
                        </p:par>
                      </p:childTnLst>
                    </p:cTn>
                  </p:par>
                  <p:par>
                    <p:cTn id="429" fill="hold">
                      <p:stCondLst>
                        <p:cond delay="indefinite"/>
                      </p:stCondLst>
                      <p:childTnLst>
                        <p:par>
                          <p:cTn id="430" fill="hold">
                            <p:stCondLst>
                              <p:cond delay="0"/>
                            </p:stCondLst>
                            <p:childTnLst>
                              <p:par>
                                <p:cTn id="431" presetID="10" presetClass="exit" presetSubtype="0" fill="hold" grpId="1" nodeType="clickEffect">
                                  <p:stCondLst>
                                    <p:cond delay="0"/>
                                  </p:stCondLst>
                                  <p:childTnLst>
                                    <p:animEffect transition="out" filter="fade">
                                      <p:cBhvr>
                                        <p:cTn id="432" dur="500"/>
                                        <p:tgtEl>
                                          <p:spTgt spid="11"/>
                                        </p:tgtEl>
                                      </p:cBhvr>
                                    </p:animEffect>
                                    <p:set>
                                      <p:cBhvr>
                                        <p:cTn id="433" dur="1" fill="hold">
                                          <p:stCondLst>
                                            <p:cond delay="499"/>
                                          </p:stCondLst>
                                        </p:cTn>
                                        <p:tgtEl>
                                          <p:spTgt spid="11"/>
                                        </p:tgtEl>
                                        <p:attrNameLst>
                                          <p:attrName>style.visibility</p:attrName>
                                        </p:attrNameLst>
                                      </p:cBhvr>
                                      <p:to>
                                        <p:strVal val="hidden"/>
                                      </p:to>
                                    </p:set>
                                  </p:childTnLst>
                                </p:cTn>
                              </p:par>
                              <p:par>
                                <p:cTn id="434" presetID="10" presetClass="exit" presetSubtype="0" fill="hold" grpId="3" nodeType="withEffect">
                                  <p:stCondLst>
                                    <p:cond delay="0"/>
                                  </p:stCondLst>
                                  <p:childTnLst>
                                    <p:animEffect transition="out" filter="fade">
                                      <p:cBhvr>
                                        <p:cTn id="435" dur="500"/>
                                        <p:tgtEl>
                                          <p:spTgt spid="29"/>
                                        </p:tgtEl>
                                      </p:cBhvr>
                                    </p:animEffect>
                                    <p:set>
                                      <p:cBhvr>
                                        <p:cTn id="436" dur="1" fill="hold">
                                          <p:stCondLst>
                                            <p:cond delay="499"/>
                                          </p:stCondLst>
                                        </p:cTn>
                                        <p:tgtEl>
                                          <p:spTgt spid="29"/>
                                        </p:tgtEl>
                                        <p:attrNameLst>
                                          <p:attrName>style.visibility</p:attrName>
                                        </p:attrNameLst>
                                      </p:cBhvr>
                                      <p:to>
                                        <p:strVal val="hidden"/>
                                      </p:to>
                                    </p:set>
                                  </p:childTnLst>
                                </p:cTn>
                              </p:par>
                              <p:par>
                                <p:cTn id="437" presetID="10" presetClass="exit" presetSubtype="0" fill="hold" grpId="3" nodeType="withEffect">
                                  <p:stCondLst>
                                    <p:cond delay="0"/>
                                  </p:stCondLst>
                                  <p:childTnLst>
                                    <p:animEffect transition="out" filter="fade">
                                      <p:cBhvr>
                                        <p:cTn id="438" dur="500"/>
                                        <p:tgtEl>
                                          <p:spTgt spid="38"/>
                                        </p:tgtEl>
                                      </p:cBhvr>
                                    </p:animEffect>
                                    <p:set>
                                      <p:cBhvr>
                                        <p:cTn id="439" dur="1" fill="hold">
                                          <p:stCondLst>
                                            <p:cond delay="499"/>
                                          </p:stCondLst>
                                        </p:cTn>
                                        <p:tgtEl>
                                          <p:spTgt spid="38"/>
                                        </p:tgtEl>
                                        <p:attrNameLst>
                                          <p:attrName>style.visibility</p:attrName>
                                        </p:attrNameLst>
                                      </p:cBhvr>
                                      <p:to>
                                        <p:strVal val="hidden"/>
                                      </p:to>
                                    </p:set>
                                  </p:childTnLst>
                                </p:cTn>
                              </p:par>
                              <p:par>
                                <p:cTn id="440" presetID="10" presetClass="exit" presetSubtype="0" fill="hold" grpId="1" nodeType="withEffect">
                                  <p:stCondLst>
                                    <p:cond delay="0"/>
                                  </p:stCondLst>
                                  <p:childTnLst>
                                    <p:animEffect transition="out" filter="fade">
                                      <p:cBhvr>
                                        <p:cTn id="441" dur="500"/>
                                        <p:tgtEl>
                                          <p:spTgt spid="51"/>
                                        </p:tgtEl>
                                      </p:cBhvr>
                                    </p:animEffect>
                                    <p:set>
                                      <p:cBhvr>
                                        <p:cTn id="442" dur="1" fill="hold">
                                          <p:stCondLst>
                                            <p:cond delay="499"/>
                                          </p:stCondLst>
                                        </p:cTn>
                                        <p:tgtEl>
                                          <p:spTgt spid="51"/>
                                        </p:tgtEl>
                                        <p:attrNameLst>
                                          <p:attrName>style.visibility</p:attrName>
                                        </p:attrNameLst>
                                      </p:cBhvr>
                                      <p:to>
                                        <p:strVal val="hidden"/>
                                      </p:to>
                                    </p:set>
                                  </p:childTnLst>
                                </p:cTn>
                              </p:par>
                              <p:par>
                                <p:cTn id="443" presetID="10" presetClass="exit" presetSubtype="0" fill="hold" grpId="1" nodeType="withEffect">
                                  <p:stCondLst>
                                    <p:cond delay="0"/>
                                  </p:stCondLst>
                                  <p:childTnLst>
                                    <p:animEffect transition="out" filter="fade">
                                      <p:cBhvr>
                                        <p:cTn id="444" dur="500"/>
                                        <p:tgtEl>
                                          <p:spTgt spid="59"/>
                                        </p:tgtEl>
                                      </p:cBhvr>
                                    </p:animEffect>
                                    <p:set>
                                      <p:cBhvr>
                                        <p:cTn id="445" dur="1" fill="hold">
                                          <p:stCondLst>
                                            <p:cond delay="499"/>
                                          </p:stCondLst>
                                        </p:cTn>
                                        <p:tgtEl>
                                          <p:spTgt spid="59"/>
                                        </p:tgtEl>
                                        <p:attrNameLst>
                                          <p:attrName>style.visibility</p:attrName>
                                        </p:attrNameLst>
                                      </p:cBhvr>
                                      <p:to>
                                        <p:strVal val="hidden"/>
                                      </p:to>
                                    </p:set>
                                  </p:childTnLst>
                                </p:cTn>
                              </p:par>
                            </p:childTnLst>
                          </p:cTn>
                        </p:par>
                        <p:par>
                          <p:cTn id="446" fill="hold">
                            <p:stCondLst>
                              <p:cond delay="500"/>
                            </p:stCondLst>
                            <p:childTnLst>
                              <p:par>
                                <p:cTn id="447" presetID="10" presetClass="entr" presetSubtype="0" fill="hold" grpId="0" nodeType="afterEffect">
                                  <p:stCondLst>
                                    <p:cond delay="0"/>
                                  </p:stCondLst>
                                  <p:childTnLst>
                                    <p:set>
                                      <p:cBhvr>
                                        <p:cTn id="448" dur="1" fill="hold">
                                          <p:stCondLst>
                                            <p:cond delay="0"/>
                                          </p:stCondLst>
                                        </p:cTn>
                                        <p:tgtEl>
                                          <p:spTgt spid="12"/>
                                        </p:tgtEl>
                                        <p:attrNameLst>
                                          <p:attrName>style.visibility</p:attrName>
                                        </p:attrNameLst>
                                      </p:cBhvr>
                                      <p:to>
                                        <p:strVal val="visible"/>
                                      </p:to>
                                    </p:set>
                                    <p:animEffect transition="in" filter="fade">
                                      <p:cBhvr>
                                        <p:cTn id="449" dur="500"/>
                                        <p:tgtEl>
                                          <p:spTgt spid="12"/>
                                        </p:tgtEl>
                                      </p:cBhvr>
                                    </p:animEffect>
                                  </p:childTnLst>
                                </p:cTn>
                              </p:par>
                            </p:childTnLst>
                          </p:cTn>
                        </p:par>
                        <p:par>
                          <p:cTn id="450" fill="hold">
                            <p:stCondLst>
                              <p:cond delay="1000"/>
                            </p:stCondLst>
                            <p:childTnLst>
                              <p:par>
                                <p:cTn id="451" presetID="10" presetClass="entr" presetSubtype="0" fill="hold" grpId="0" nodeType="afterEffect">
                                  <p:stCondLst>
                                    <p:cond delay="0"/>
                                  </p:stCondLst>
                                  <p:childTnLst>
                                    <p:set>
                                      <p:cBhvr>
                                        <p:cTn id="452" dur="1" fill="hold">
                                          <p:stCondLst>
                                            <p:cond delay="0"/>
                                          </p:stCondLst>
                                        </p:cTn>
                                        <p:tgtEl>
                                          <p:spTgt spid="30"/>
                                        </p:tgtEl>
                                        <p:attrNameLst>
                                          <p:attrName>style.visibility</p:attrName>
                                        </p:attrNameLst>
                                      </p:cBhvr>
                                      <p:to>
                                        <p:strVal val="visible"/>
                                      </p:to>
                                    </p:set>
                                    <p:animEffect transition="in" filter="fade">
                                      <p:cBhvr>
                                        <p:cTn id="453" dur="500"/>
                                        <p:tgtEl>
                                          <p:spTgt spid="30"/>
                                        </p:tgtEl>
                                      </p:cBhvr>
                                    </p:animEffect>
                                  </p:childTnLst>
                                </p:cTn>
                              </p:par>
                            </p:childTnLst>
                          </p:cTn>
                        </p:par>
                        <p:par>
                          <p:cTn id="454" fill="hold">
                            <p:stCondLst>
                              <p:cond delay="1500"/>
                            </p:stCondLst>
                            <p:childTnLst>
                              <p:par>
                                <p:cTn id="455" presetID="10" presetClass="entr" presetSubtype="0" fill="hold" grpId="0" nodeType="afterEffect">
                                  <p:stCondLst>
                                    <p:cond delay="0"/>
                                  </p:stCondLst>
                                  <p:childTnLst>
                                    <p:set>
                                      <p:cBhvr>
                                        <p:cTn id="456" dur="1" fill="hold">
                                          <p:stCondLst>
                                            <p:cond delay="0"/>
                                          </p:stCondLst>
                                        </p:cTn>
                                        <p:tgtEl>
                                          <p:spTgt spid="39"/>
                                        </p:tgtEl>
                                        <p:attrNameLst>
                                          <p:attrName>style.visibility</p:attrName>
                                        </p:attrNameLst>
                                      </p:cBhvr>
                                      <p:to>
                                        <p:strVal val="visible"/>
                                      </p:to>
                                    </p:set>
                                    <p:animEffect transition="in" filter="fade">
                                      <p:cBhvr>
                                        <p:cTn id="457" dur="500"/>
                                        <p:tgtEl>
                                          <p:spTgt spid="39"/>
                                        </p:tgtEl>
                                      </p:cBhvr>
                                    </p:animEffect>
                                  </p:childTnLst>
                                </p:cTn>
                              </p:par>
                            </p:childTnLst>
                          </p:cTn>
                        </p:par>
                      </p:childTnLst>
                    </p:cTn>
                  </p:par>
                  <p:par>
                    <p:cTn id="458" fill="hold">
                      <p:stCondLst>
                        <p:cond delay="indefinite"/>
                      </p:stCondLst>
                      <p:childTnLst>
                        <p:par>
                          <p:cTn id="459" fill="hold">
                            <p:stCondLst>
                              <p:cond delay="0"/>
                            </p:stCondLst>
                            <p:childTnLst>
                              <p:par>
                                <p:cTn id="460" presetID="10" presetClass="exit" presetSubtype="0" fill="hold" grpId="1" nodeType="clickEffect">
                                  <p:stCondLst>
                                    <p:cond delay="0"/>
                                  </p:stCondLst>
                                  <p:childTnLst>
                                    <p:animEffect transition="out" filter="fade">
                                      <p:cBhvr>
                                        <p:cTn id="461" dur="500"/>
                                        <p:tgtEl>
                                          <p:spTgt spid="30"/>
                                        </p:tgtEl>
                                      </p:cBhvr>
                                    </p:animEffect>
                                    <p:set>
                                      <p:cBhvr>
                                        <p:cTn id="462" dur="1" fill="hold">
                                          <p:stCondLst>
                                            <p:cond delay="499"/>
                                          </p:stCondLst>
                                        </p:cTn>
                                        <p:tgtEl>
                                          <p:spTgt spid="30"/>
                                        </p:tgtEl>
                                        <p:attrNameLst>
                                          <p:attrName>style.visibility</p:attrName>
                                        </p:attrNameLst>
                                      </p:cBhvr>
                                      <p:to>
                                        <p:strVal val="hidden"/>
                                      </p:to>
                                    </p:set>
                                  </p:childTnLst>
                                </p:cTn>
                              </p:par>
                              <p:par>
                                <p:cTn id="463" presetID="10" presetClass="exit" presetSubtype="0" fill="hold" grpId="1" nodeType="withEffect">
                                  <p:stCondLst>
                                    <p:cond delay="0"/>
                                  </p:stCondLst>
                                  <p:childTnLst>
                                    <p:animEffect transition="out" filter="fade">
                                      <p:cBhvr>
                                        <p:cTn id="464" dur="500"/>
                                        <p:tgtEl>
                                          <p:spTgt spid="39"/>
                                        </p:tgtEl>
                                      </p:cBhvr>
                                    </p:animEffect>
                                    <p:set>
                                      <p:cBhvr>
                                        <p:cTn id="465" dur="1" fill="hold">
                                          <p:stCondLst>
                                            <p:cond delay="499"/>
                                          </p:stCondLst>
                                        </p:cTn>
                                        <p:tgtEl>
                                          <p:spTgt spid="39"/>
                                        </p:tgtEl>
                                        <p:attrNameLst>
                                          <p:attrName>style.visibility</p:attrName>
                                        </p:attrNameLst>
                                      </p:cBhvr>
                                      <p:to>
                                        <p:strVal val="hidden"/>
                                      </p:to>
                                    </p:set>
                                  </p:childTnLst>
                                </p:cTn>
                              </p:par>
                            </p:childTnLst>
                          </p:cTn>
                        </p:par>
                        <p:par>
                          <p:cTn id="466" fill="hold">
                            <p:stCondLst>
                              <p:cond delay="500"/>
                            </p:stCondLst>
                            <p:childTnLst>
                              <p:par>
                                <p:cTn id="467" presetID="10" presetClass="entr" presetSubtype="0" fill="hold" grpId="0" nodeType="afterEffect">
                                  <p:stCondLst>
                                    <p:cond delay="0"/>
                                  </p:stCondLst>
                                  <p:childTnLst>
                                    <p:set>
                                      <p:cBhvr>
                                        <p:cTn id="468" dur="1" fill="hold">
                                          <p:stCondLst>
                                            <p:cond delay="0"/>
                                          </p:stCondLst>
                                        </p:cTn>
                                        <p:tgtEl>
                                          <p:spTgt spid="52"/>
                                        </p:tgtEl>
                                        <p:attrNameLst>
                                          <p:attrName>style.visibility</p:attrName>
                                        </p:attrNameLst>
                                      </p:cBhvr>
                                      <p:to>
                                        <p:strVal val="visible"/>
                                      </p:to>
                                    </p:set>
                                    <p:animEffect transition="in" filter="fade">
                                      <p:cBhvr>
                                        <p:cTn id="469" dur="500"/>
                                        <p:tgtEl>
                                          <p:spTgt spid="52"/>
                                        </p:tgtEl>
                                      </p:cBhvr>
                                    </p:animEffect>
                                  </p:childTnLst>
                                </p:cTn>
                              </p:par>
                            </p:childTnLst>
                          </p:cTn>
                        </p:par>
                      </p:childTnLst>
                    </p:cTn>
                  </p:par>
                  <p:par>
                    <p:cTn id="470" fill="hold">
                      <p:stCondLst>
                        <p:cond delay="indefinite"/>
                      </p:stCondLst>
                      <p:childTnLst>
                        <p:par>
                          <p:cTn id="471" fill="hold">
                            <p:stCondLst>
                              <p:cond delay="0"/>
                            </p:stCondLst>
                            <p:childTnLst>
                              <p:par>
                                <p:cTn id="472" presetID="10" presetClass="entr" presetSubtype="0" fill="hold" grpId="2" nodeType="clickEffect">
                                  <p:stCondLst>
                                    <p:cond delay="0"/>
                                  </p:stCondLst>
                                  <p:childTnLst>
                                    <p:set>
                                      <p:cBhvr>
                                        <p:cTn id="473" dur="1" fill="hold">
                                          <p:stCondLst>
                                            <p:cond delay="0"/>
                                          </p:stCondLst>
                                        </p:cTn>
                                        <p:tgtEl>
                                          <p:spTgt spid="39"/>
                                        </p:tgtEl>
                                        <p:attrNameLst>
                                          <p:attrName>style.visibility</p:attrName>
                                        </p:attrNameLst>
                                      </p:cBhvr>
                                      <p:to>
                                        <p:strVal val="visible"/>
                                      </p:to>
                                    </p:set>
                                    <p:animEffect transition="in" filter="fade">
                                      <p:cBhvr>
                                        <p:cTn id="474" dur="500"/>
                                        <p:tgtEl>
                                          <p:spTgt spid="39"/>
                                        </p:tgtEl>
                                      </p:cBhvr>
                                    </p:animEffect>
                                  </p:childTnLst>
                                </p:cTn>
                              </p:par>
                            </p:childTnLst>
                          </p:cTn>
                        </p:par>
                        <p:par>
                          <p:cTn id="475" fill="hold">
                            <p:stCondLst>
                              <p:cond delay="500"/>
                            </p:stCondLst>
                            <p:childTnLst>
                              <p:par>
                                <p:cTn id="476" presetID="10" presetClass="entr" presetSubtype="0" fill="hold" grpId="2" nodeType="afterEffect">
                                  <p:stCondLst>
                                    <p:cond delay="0"/>
                                  </p:stCondLst>
                                  <p:childTnLst>
                                    <p:set>
                                      <p:cBhvr>
                                        <p:cTn id="477" dur="1" fill="hold">
                                          <p:stCondLst>
                                            <p:cond delay="0"/>
                                          </p:stCondLst>
                                        </p:cTn>
                                        <p:tgtEl>
                                          <p:spTgt spid="30"/>
                                        </p:tgtEl>
                                        <p:attrNameLst>
                                          <p:attrName>style.visibility</p:attrName>
                                        </p:attrNameLst>
                                      </p:cBhvr>
                                      <p:to>
                                        <p:strVal val="visible"/>
                                      </p:to>
                                    </p:set>
                                    <p:animEffect transition="in" filter="fade">
                                      <p:cBhvr>
                                        <p:cTn id="478" dur="500"/>
                                        <p:tgtEl>
                                          <p:spTgt spid="30"/>
                                        </p:tgtEl>
                                      </p:cBhvr>
                                    </p:animEffect>
                                  </p:childTnLst>
                                </p:cTn>
                              </p:par>
                            </p:childTnLst>
                          </p:cTn>
                        </p:par>
                        <p:par>
                          <p:cTn id="479" fill="hold">
                            <p:stCondLst>
                              <p:cond delay="1000"/>
                            </p:stCondLst>
                            <p:childTnLst>
                              <p:par>
                                <p:cTn id="480" presetID="10" presetClass="entr" presetSubtype="0" fill="hold" grpId="0" nodeType="afterEffect">
                                  <p:stCondLst>
                                    <p:cond delay="0"/>
                                  </p:stCondLst>
                                  <p:childTnLst>
                                    <p:set>
                                      <p:cBhvr>
                                        <p:cTn id="481" dur="1" fill="hold">
                                          <p:stCondLst>
                                            <p:cond delay="0"/>
                                          </p:stCondLst>
                                        </p:cTn>
                                        <p:tgtEl>
                                          <p:spTgt spid="60"/>
                                        </p:tgtEl>
                                        <p:attrNameLst>
                                          <p:attrName>style.visibility</p:attrName>
                                        </p:attrNameLst>
                                      </p:cBhvr>
                                      <p:to>
                                        <p:strVal val="visible"/>
                                      </p:to>
                                    </p:set>
                                    <p:animEffect transition="in" filter="fade">
                                      <p:cBhvr>
                                        <p:cTn id="48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2" grpId="0"/>
      <p:bldP spid="22" grpId="0" animBg="1"/>
      <p:bldP spid="22" grpId="1" animBg="1"/>
      <p:bldP spid="22" grpId="2" animBg="1"/>
      <p:bldP spid="22" grpId="3" animBg="1"/>
      <p:bldP spid="23" grpId="0" animBg="1"/>
      <p:bldP spid="23" grpId="1" animBg="1"/>
      <p:bldP spid="23" grpId="2" animBg="1"/>
      <p:bldP spid="23" grpId="3" animBg="1"/>
      <p:bldP spid="24" grpId="0" animBg="1"/>
      <p:bldP spid="24" grpId="1" animBg="1"/>
      <p:bldP spid="24" grpId="2" animBg="1"/>
      <p:bldP spid="24" grpId="3" animBg="1"/>
      <p:bldP spid="25" grpId="0" animBg="1"/>
      <p:bldP spid="25" grpId="1" animBg="1"/>
      <p:bldP spid="25" grpId="2" animBg="1"/>
      <p:bldP spid="25" grpId="3" animBg="1"/>
      <p:bldP spid="26" grpId="0" animBg="1"/>
      <p:bldP spid="26" grpId="1" animBg="1"/>
      <p:bldP spid="26" grpId="2" animBg="1"/>
      <p:bldP spid="26" grpId="3" animBg="1"/>
      <p:bldP spid="27" grpId="0" animBg="1"/>
      <p:bldP spid="27" grpId="1" animBg="1"/>
      <p:bldP spid="27" grpId="2" animBg="1"/>
      <p:bldP spid="27" grpId="3" animBg="1"/>
      <p:bldP spid="28" grpId="0" animBg="1"/>
      <p:bldP spid="28" grpId="1" animBg="1"/>
      <p:bldP spid="28" grpId="2" animBg="1"/>
      <p:bldP spid="28" grpId="3" animBg="1"/>
      <p:bldP spid="29" grpId="0" animBg="1"/>
      <p:bldP spid="29" grpId="1" animBg="1"/>
      <p:bldP spid="29" grpId="2" animBg="1"/>
      <p:bldP spid="29" grpId="3" animBg="1"/>
      <p:bldP spid="30" grpId="0" animBg="1"/>
      <p:bldP spid="30" grpId="1" animBg="1"/>
      <p:bldP spid="30" grpId="2" animBg="1"/>
      <p:bldP spid="31" grpId="0" animBg="1"/>
      <p:bldP spid="31" grpId="1" animBg="1"/>
      <p:bldP spid="31" grpId="2" animBg="1"/>
      <p:bldP spid="31" grpId="3" animBg="1"/>
      <p:bldP spid="32" grpId="0" animBg="1"/>
      <p:bldP spid="32" grpId="1" animBg="1"/>
      <p:bldP spid="32" grpId="2" animBg="1"/>
      <p:bldP spid="32" grpId="3" animBg="1"/>
      <p:bldP spid="33" grpId="0" animBg="1"/>
      <p:bldP spid="33" grpId="1" animBg="1"/>
      <p:bldP spid="33" grpId="2" animBg="1"/>
      <p:bldP spid="33" grpId="3" animBg="1"/>
      <p:bldP spid="34" grpId="0" animBg="1"/>
      <p:bldP spid="34" grpId="1" animBg="1"/>
      <p:bldP spid="34" grpId="2" animBg="1"/>
      <p:bldP spid="34" grpId="3" animBg="1"/>
      <p:bldP spid="35" grpId="0" animBg="1"/>
      <p:bldP spid="35" grpId="1" animBg="1"/>
      <p:bldP spid="35" grpId="2" animBg="1"/>
      <p:bldP spid="35" grpId="3" animBg="1"/>
      <p:bldP spid="36" grpId="0" animBg="1"/>
      <p:bldP spid="36" grpId="1" animBg="1"/>
      <p:bldP spid="36" grpId="2" animBg="1"/>
      <p:bldP spid="36" grpId="3" animBg="1"/>
      <p:bldP spid="37" grpId="0" animBg="1"/>
      <p:bldP spid="37" grpId="1" animBg="1"/>
      <p:bldP spid="37" grpId="2" animBg="1"/>
      <p:bldP spid="37" grpId="3" animBg="1"/>
      <p:bldP spid="38" grpId="0" animBg="1"/>
      <p:bldP spid="38" grpId="1" animBg="1"/>
      <p:bldP spid="38" grpId="2" animBg="1"/>
      <p:bldP spid="38" grpId="3" animBg="1"/>
      <p:bldP spid="39" grpId="0" animBg="1"/>
      <p:bldP spid="39" grpId="1" animBg="1"/>
      <p:bldP spid="39" grpId="2" animBg="1"/>
      <p:bldP spid="43" grpId="0"/>
      <p:bldP spid="43" grpId="1"/>
      <p:bldP spid="44" grpId="0"/>
      <p:bldP spid="44" grpId="1"/>
      <p:bldP spid="45" grpId="0"/>
      <p:bldP spid="45" grpId="1"/>
      <p:bldP spid="46" grpId="0"/>
      <p:bldP spid="46" grpId="1"/>
      <p:bldP spid="47" grpId="0"/>
      <p:bldP spid="47" grpId="1"/>
      <p:bldP spid="48" grpId="0"/>
      <p:bldP spid="48" grpId="1"/>
      <p:bldP spid="49" grpId="0"/>
      <p:bldP spid="49" grpId="1"/>
      <p:bldP spid="50" grpId="0"/>
      <p:bldP spid="50" grpId="1"/>
      <p:bldP spid="51" grpId="0"/>
      <p:bldP spid="51" grpId="1"/>
      <p:bldP spid="52" grpId="0"/>
      <p:bldP spid="53" grpId="0"/>
      <p:bldP spid="53" grpId="1"/>
      <p:bldP spid="54" grpId="0"/>
      <p:bldP spid="54" grpId="1"/>
      <p:bldP spid="55" grpId="0"/>
      <p:bldP spid="55" grpId="1"/>
      <p:bldP spid="56" grpId="0"/>
      <p:bldP spid="56" grpId="1"/>
      <p:bldP spid="57" grpId="0"/>
      <p:bldP spid="57" grpId="1"/>
      <p:bldP spid="58" grpId="0"/>
      <p:bldP spid="58" grpId="1"/>
      <p:bldP spid="59" grpId="0"/>
      <p:bldP spid="59" grpId="1"/>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2:2</a:t>
            </a:r>
          </a:p>
        </p:txBody>
      </p:sp>
      <p:sp>
        <p:nvSpPr>
          <p:cNvPr id="22" name="Rectangle 21">
            <a:extLst>
              <a:ext uri="{FF2B5EF4-FFF2-40B4-BE49-F238E27FC236}">
                <a16:creationId xmlns:a16="http://schemas.microsoft.com/office/drawing/2014/main" id="{FC891869-C184-40BC-8F6C-F4E2D0C6C81F}"/>
              </a:ext>
            </a:extLst>
          </p:cNvPr>
          <p:cNvSpPr/>
          <p:nvPr/>
        </p:nvSpPr>
        <p:spPr bwMode="auto">
          <a:xfrm>
            <a:off x="1322876" y="3975877"/>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Rectangle 22">
            <a:extLst>
              <a:ext uri="{FF2B5EF4-FFF2-40B4-BE49-F238E27FC236}">
                <a16:creationId xmlns:a16="http://schemas.microsoft.com/office/drawing/2014/main" id="{52519951-2FFE-4EB9-B7B0-62B3CD74E9D5}"/>
              </a:ext>
            </a:extLst>
          </p:cNvPr>
          <p:cNvSpPr/>
          <p:nvPr/>
        </p:nvSpPr>
        <p:spPr bwMode="auto">
          <a:xfrm>
            <a:off x="2050403" y="3975877"/>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4" name="Rectangle 23">
            <a:extLst>
              <a:ext uri="{FF2B5EF4-FFF2-40B4-BE49-F238E27FC236}">
                <a16:creationId xmlns:a16="http://schemas.microsoft.com/office/drawing/2014/main" id="{C3A8FD01-EC6B-4C3F-8DCC-E6188FA6DD97}"/>
              </a:ext>
            </a:extLst>
          </p:cNvPr>
          <p:cNvSpPr/>
          <p:nvPr/>
        </p:nvSpPr>
        <p:spPr bwMode="auto">
          <a:xfrm>
            <a:off x="2777931" y="3975877"/>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5" name="Rectangle 24">
            <a:extLst>
              <a:ext uri="{FF2B5EF4-FFF2-40B4-BE49-F238E27FC236}">
                <a16:creationId xmlns:a16="http://schemas.microsoft.com/office/drawing/2014/main" id="{F9AFBE97-30FF-42F6-AB6D-B34BCA09C0C2}"/>
              </a:ext>
            </a:extLst>
          </p:cNvPr>
          <p:cNvSpPr/>
          <p:nvPr/>
        </p:nvSpPr>
        <p:spPr bwMode="auto">
          <a:xfrm>
            <a:off x="3505459" y="3975877"/>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6" name="Rectangle 25">
            <a:extLst>
              <a:ext uri="{FF2B5EF4-FFF2-40B4-BE49-F238E27FC236}">
                <a16:creationId xmlns:a16="http://schemas.microsoft.com/office/drawing/2014/main" id="{40A8774C-F50D-48C6-BC85-6ACF869B545A}"/>
              </a:ext>
            </a:extLst>
          </p:cNvPr>
          <p:cNvSpPr/>
          <p:nvPr/>
        </p:nvSpPr>
        <p:spPr bwMode="auto">
          <a:xfrm>
            <a:off x="4232987" y="3975877"/>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7" name="Rectangle 26">
            <a:extLst>
              <a:ext uri="{FF2B5EF4-FFF2-40B4-BE49-F238E27FC236}">
                <a16:creationId xmlns:a16="http://schemas.microsoft.com/office/drawing/2014/main" id="{14677C7D-349D-4A0E-AFE2-DA2A05F3D83A}"/>
              </a:ext>
            </a:extLst>
          </p:cNvPr>
          <p:cNvSpPr/>
          <p:nvPr/>
        </p:nvSpPr>
        <p:spPr bwMode="auto">
          <a:xfrm>
            <a:off x="4960515" y="3975877"/>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8" name="Rectangle 27">
            <a:extLst>
              <a:ext uri="{FF2B5EF4-FFF2-40B4-BE49-F238E27FC236}">
                <a16:creationId xmlns:a16="http://schemas.microsoft.com/office/drawing/2014/main" id="{46758AE4-C2DB-4895-9C24-BAA4EE8EB4FA}"/>
              </a:ext>
            </a:extLst>
          </p:cNvPr>
          <p:cNvSpPr/>
          <p:nvPr/>
        </p:nvSpPr>
        <p:spPr bwMode="auto">
          <a:xfrm>
            <a:off x="5688042" y="3975877"/>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9" name="Rectangle 28">
            <a:extLst>
              <a:ext uri="{FF2B5EF4-FFF2-40B4-BE49-F238E27FC236}">
                <a16:creationId xmlns:a16="http://schemas.microsoft.com/office/drawing/2014/main" id="{CD10D601-F49D-417A-91FE-0010371844F9}"/>
              </a:ext>
            </a:extLst>
          </p:cNvPr>
          <p:cNvSpPr/>
          <p:nvPr/>
        </p:nvSpPr>
        <p:spPr bwMode="auto">
          <a:xfrm>
            <a:off x="6415570" y="3975877"/>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0" name="Rectangle 29">
            <a:extLst>
              <a:ext uri="{FF2B5EF4-FFF2-40B4-BE49-F238E27FC236}">
                <a16:creationId xmlns:a16="http://schemas.microsoft.com/office/drawing/2014/main" id="{0A2E021B-CF7D-4C29-853E-9F7D80720C2A}"/>
              </a:ext>
            </a:extLst>
          </p:cNvPr>
          <p:cNvSpPr/>
          <p:nvPr/>
        </p:nvSpPr>
        <p:spPr bwMode="auto">
          <a:xfrm>
            <a:off x="7143096" y="3975877"/>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1" name="Rectangle 30">
            <a:extLst>
              <a:ext uri="{FF2B5EF4-FFF2-40B4-BE49-F238E27FC236}">
                <a16:creationId xmlns:a16="http://schemas.microsoft.com/office/drawing/2014/main" id="{3EB80C13-B9D2-414D-BC1E-8C596CA90509}"/>
              </a:ext>
            </a:extLst>
          </p:cNvPr>
          <p:cNvSpPr/>
          <p:nvPr/>
        </p:nvSpPr>
        <p:spPr bwMode="auto">
          <a:xfrm>
            <a:off x="1325970" y="3461955"/>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2" name="Rectangle 31">
            <a:extLst>
              <a:ext uri="{FF2B5EF4-FFF2-40B4-BE49-F238E27FC236}">
                <a16:creationId xmlns:a16="http://schemas.microsoft.com/office/drawing/2014/main" id="{FCD9D32A-EBB4-416C-B074-569F4F60B77F}"/>
              </a:ext>
            </a:extLst>
          </p:cNvPr>
          <p:cNvSpPr/>
          <p:nvPr/>
        </p:nvSpPr>
        <p:spPr bwMode="auto">
          <a:xfrm>
            <a:off x="2053497" y="3461955"/>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3" name="Rectangle 32">
            <a:extLst>
              <a:ext uri="{FF2B5EF4-FFF2-40B4-BE49-F238E27FC236}">
                <a16:creationId xmlns:a16="http://schemas.microsoft.com/office/drawing/2014/main" id="{B7265350-8BC7-4CFD-A1BC-675620D55EE2}"/>
              </a:ext>
            </a:extLst>
          </p:cNvPr>
          <p:cNvSpPr/>
          <p:nvPr/>
        </p:nvSpPr>
        <p:spPr bwMode="auto">
          <a:xfrm>
            <a:off x="2781025" y="3461955"/>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4" name="Rectangle 33">
            <a:extLst>
              <a:ext uri="{FF2B5EF4-FFF2-40B4-BE49-F238E27FC236}">
                <a16:creationId xmlns:a16="http://schemas.microsoft.com/office/drawing/2014/main" id="{B439AF6C-46CC-491A-9F6A-23AFF79CB8B5}"/>
              </a:ext>
            </a:extLst>
          </p:cNvPr>
          <p:cNvSpPr/>
          <p:nvPr/>
        </p:nvSpPr>
        <p:spPr bwMode="auto">
          <a:xfrm>
            <a:off x="3508553" y="3461955"/>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5" name="Rectangle 34">
            <a:extLst>
              <a:ext uri="{FF2B5EF4-FFF2-40B4-BE49-F238E27FC236}">
                <a16:creationId xmlns:a16="http://schemas.microsoft.com/office/drawing/2014/main" id="{BEBDFDDC-A2C2-43B0-8EEF-5B863CA23D90}"/>
              </a:ext>
            </a:extLst>
          </p:cNvPr>
          <p:cNvSpPr/>
          <p:nvPr/>
        </p:nvSpPr>
        <p:spPr bwMode="auto">
          <a:xfrm>
            <a:off x="4236081" y="3461955"/>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6" name="Rectangle 35">
            <a:extLst>
              <a:ext uri="{FF2B5EF4-FFF2-40B4-BE49-F238E27FC236}">
                <a16:creationId xmlns:a16="http://schemas.microsoft.com/office/drawing/2014/main" id="{26C58A35-7DA3-4E5E-A18F-BC41B2F939BC}"/>
              </a:ext>
            </a:extLst>
          </p:cNvPr>
          <p:cNvSpPr/>
          <p:nvPr/>
        </p:nvSpPr>
        <p:spPr bwMode="auto">
          <a:xfrm>
            <a:off x="4963609" y="3461955"/>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7" name="Rectangle 36">
            <a:extLst>
              <a:ext uri="{FF2B5EF4-FFF2-40B4-BE49-F238E27FC236}">
                <a16:creationId xmlns:a16="http://schemas.microsoft.com/office/drawing/2014/main" id="{E6202EA8-8620-445E-A234-B71EDEACC3A8}"/>
              </a:ext>
            </a:extLst>
          </p:cNvPr>
          <p:cNvSpPr/>
          <p:nvPr/>
        </p:nvSpPr>
        <p:spPr bwMode="auto">
          <a:xfrm>
            <a:off x="5691136" y="3461955"/>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8" name="Rectangle 37">
            <a:extLst>
              <a:ext uri="{FF2B5EF4-FFF2-40B4-BE49-F238E27FC236}">
                <a16:creationId xmlns:a16="http://schemas.microsoft.com/office/drawing/2014/main" id="{6C3281A7-FBDB-4368-ABB4-40A9FB7F66CC}"/>
              </a:ext>
            </a:extLst>
          </p:cNvPr>
          <p:cNvSpPr/>
          <p:nvPr/>
        </p:nvSpPr>
        <p:spPr bwMode="auto">
          <a:xfrm>
            <a:off x="6418664" y="3461955"/>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9" name="Rectangle 38">
            <a:extLst>
              <a:ext uri="{FF2B5EF4-FFF2-40B4-BE49-F238E27FC236}">
                <a16:creationId xmlns:a16="http://schemas.microsoft.com/office/drawing/2014/main" id="{EA0BE6BF-A9E4-4188-ABD7-1340B2FCD64B}"/>
              </a:ext>
            </a:extLst>
          </p:cNvPr>
          <p:cNvSpPr/>
          <p:nvPr/>
        </p:nvSpPr>
        <p:spPr bwMode="auto">
          <a:xfrm>
            <a:off x="7146190" y="3461955"/>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64" name="Group 63">
            <a:extLst>
              <a:ext uri="{FF2B5EF4-FFF2-40B4-BE49-F238E27FC236}">
                <a16:creationId xmlns:a16="http://schemas.microsoft.com/office/drawing/2014/main" id="{858E85FB-7FBA-4076-9EEB-D173AF32ABD5}"/>
              </a:ext>
            </a:extLst>
          </p:cNvPr>
          <p:cNvGrpSpPr/>
          <p:nvPr/>
        </p:nvGrpSpPr>
        <p:grpSpPr>
          <a:xfrm>
            <a:off x="266216" y="3782522"/>
            <a:ext cx="925071" cy="435485"/>
            <a:chOff x="266216" y="3905143"/>
            <a:chExt cx="925071" cy="435485"/>
          </a:xfrm>
        </p:grpSpPr>
        <p:pic>
          <p:nvPicPr>
            <p:cNvPr id="21" name="Picture 20">
              <a:extLst>
                <a:ext uri="{FF2B5EF4-FFF2-40B4-BE49-F238E27FC236}">
                  <a16:creationId xmlns:a16="http://schemas.microsoft.com/office/drawing/2014/main" id="{AF076ADC-2BB1-48F1-BF92-C3A7FB33F5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547" y="3905143"/>
              <a:ext cx="205740" cy="435485"/>
            </a:xfrm>
            <a:prstGeom prst="rect">
              <a:avLst/>
            </a:prstGeom>
          </p:spPr>
        </p:pic>
        <p:sp>
          <p:nvSpPr>
            <p:cNvPr id="62" name="TextBox 61">
              <a:extLst>
                <a:ext uri="{FF2B5EF4-FFF2-40B4-BE49-F238E27FC236}">
                  <a16:creationId xmlns:a16="http://schemas.microsoft.com/office/drawing/2014/main" id="{CDD9C3D0-8804-4015-86E9-39B8EC451A58}"/>
                </a:ext>
              </a:extLst>
            </p:cNvPr>
            <p:cNvSpPr txBox="1"/>
            <p:nvPr/>
          </p:nvSpPr>
          <p:spPr bwMode="auto">
            <a:xfrm>
              <a:off x="266216" y="3907442"/>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46288"/>
                  </a:solidFill>
                  <a:latin typeface="Myriad Pro Semibold" charset="0"/>
                  <a:ea typeface="Myriad Pro Semibold" charset="0"/>
                  <a:cs typeface="Myriad Pro Semibold" charset="0"/>
                </a:rPr>
                <a:t>× 10</a:t>
              </a:r>
            </a:p>
          </p:txBody>
        </p:sp>
      </p:grpSp>
      <p:grpSp>
        <p:nvGrpSpPr>
          <p:cNvPr id="65" name="Group 64">
            <a:extLst>
              <a:ext uri="{FF2B5EF4-FFF2-40B4-BE49-F238E27FC236}">
                <a16:creationId xmlns:a16="http://schemas.microsoft.com/office/drawing/2014/main" id="{325AA4FF-4EDC-4BBD-949B-3A0DD2EC2795}"/>
              </a:ext>
            </a:extLst>
          </p:cNvPr>
          <p:cNvGrpSpPr/>
          <p:nvPr/>
        </p:nvGrpSpPr>
        <p:grpSpPr>
          <a:xfrm>
            <a:off x="7929913" y="3782522"/>
            <a:ext cx="1006661" cy="435485"/>
            <a:chOff x="7929913" y="3905143"/>
            <a:chExt cx="1006661" cy="435485"/>
          </a:xfrm>
        </p:grpSpPr>
        <p:pic>
          <p:nvPicPr>
            <p:cNvPr id="61" name="Picture 60">
              <a:extLst>
                <a:ext uri="{FF2B5EF4-FFF2-40B4-BE49-F238E27FC236}">
                  <a16:creationId xmlns:a16="http://schemas.microsoft.com/office/drawing/2014/main" id="{27BF16B8-B3DA-44E9-BF85-C9DB40CBC8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flipV="1">
              <a:off x="7929913" y="3905143"/>
              <a:ext cx="205740" cy="435485"/>
            </a:xfrm>
            <a:prstGeom prst="rect">
              <a:avLst/>
            </a:prstGeom>
          </p:spPr>
        </p:pic>
        <p:sp>
          <p:nvSpPr>
            <p:cNvPr id="63" name="TextBox 62">
              <a:extLst>
                <a:ext uri="{FF2B5EF4-FFF2-40B4-BE49-F238E27FC236}">
                  <a16:creationId xmlns:a16="http://schemas.microsoft.com/office/drawing/2014/main" id="{F49A18F3-352C-4677-9A86-4BB2C1393301}"/>
                </a:ext>
              </a:extLst>
            </p:cNvPr>
            <p:cNvSpPr txBox="1"/>
            <p:nvPr/>
          </p:nvSpPr>
          <p:spPr bwMode="auto">
            <a:xfrm>
              <a:off x="8178033" y="3907442"/>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46288"/>
                  </a:solidFill>
                  <a:latin typeface="Myriad Pro Semibold" charset="0"/>
                  <a:ea typeface="Myriad Pro Semibold" charset="0"/>
                  <a:cs typeface="Myriad Pro Semibold" charset="0"/>
                </a:rPr>
                <a:t>÷ 10</a:t>
              </a:r>
            </a:p>
          </p:txBody>
        </p:sp>
      </p:grpSp>
      <p:pic>
        <p:nvPicPr>
          <p:cNvPr id="40" name="Picture 39">
            <a:extLst>
              <a:ext uri="{FF2B5EF4-FFF2-40B4-BE49-F238E27FC236}">
                <a16:creationId xmlns:a16="http://schemas.microsoft.com/office/drawing/2014/main" id="{BAE4225E-8E5C-446F-9F41-83132CD839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3183" y="2434042"/>
            <a:ext cx="6576021" cy="2079640"/>
          </a:xfrm>
          <a:prstGeom prst="rect">
            <a:avLst/>
          </a:prstGeom>
        </p:spPr>
      </p:pic>
    </p:spTree>
    <p:extLst>
      <p:ext uri="{BB962C8B-B14F-4D97-AF65-F5344CB8AC3E}">
        <p14:creationId xmlns:p14="http://schemas.microsoft.com/office/powerpoint/2010/main" val="3413777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949575E5-4536-4DDE-A851-4B8416A2F9BE}"/>
              </a:ext>
            </a:extLst>
          </p:cNvPr>
          <p:cNvSpPr txBox="1"/>
          <p:nvPr/>
        </p:nvSpPr>
        <p:spPr bwMode="auto">
          <a:xfrm>
            <a:off x="5484788" y="3100729"/>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chemeClr val="bg1">
                    <a:lumMod val="65000"/>
                  </a:schemeClr>
                </a:solidFill>
                <a:latin typeface="Myriad Pro Semibold" charset="0"/>
                <a:ea typeface="Myriad Pro Semibold" charset="0"/>
                <a:cs typeface="Myriad Pro Semibold" charset="0"/>
              </a:rPr>
              <a:t>9</a:t>
            </a:r>
          </a:p>
        </p:txBody>
      </p:sp>
      <p:sp>
        <p:nvSpPr>
          <p:cNvPr id="38" name="TextBox 37">
            <a:extLst>
              <a:ext uri="{FF2B5EF4-FFF2-40B4-BE49-F238E27FC236}">
                <a16:creationId xmlns:a16="http://schemas.microsoft.com/office/drawing/2014/main" id="{5DEC25A5-F9FE-4327-9B7E-0E053C01A7ED}"/>
              </a:ext>
            </a:extLst>
          </p:cNvPr>
          <p:cNvSpPr txBox="1"/>
          <p:nvPr/>
        </p:nvSpPr>
        <p:spPr bwMode="auto">
          <a:xfrm>
            <a:off x="7008789" y="3100729"/>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chemeClr val="bg1">
                    <a:lumMod val="65000"/>
                  </a:schemeClr>
                </a:solidFill>
                <a:latin typeface="Myriad Pro Semibold" charset="0"/>
                <a:ea typeface="Myriad Pro Semibold" charset="0"/>
                <a:cs typeface="Myriad Pro Semibold" charset="0"/>
              </a:rPr>
              <a:t>0</a:t>
            </a:r>
          </a:p>
        </p:txBody>
      </p:sp>
      <p:sp>
        <p:nvSpPr>
          <p:cNvPr id="2" name="Text Placeholder 1"/>
          <p:cNvSpPr>
            <a:spLocks noGrp="1"/>
          </p:cNvSpPr>
          <p:nvPr>
            <p:ph type="body" sz="quarter" idx="11"/>
          </p:nvPr>
        </p:nvSpPr>
        <p:spPr/>
        <p:txBody>
          <a:bodyPr/>
          <a:lstStyle/>
          <a:p>
            <a:r>
              <a:rPr lang="en-US" dirty="0"/>
              <a:t>2.13 Calculation: ×/÷ 10 or 100</a:t>
            </a:r>
            <a:r>
              <a:rPr lang="en-GB" dirty="0"/>
              <a:t>	</a:t>
            </a:r>
            <a:r>
              <a:rPr lang="en-US">
                <a:solidFill>
                  <a:srgbClr val="00628C"/>
                </a:solidFill>
              </a:rPr>
              <a:t>Step 2:2</a:t>
            </a:r>
            <a:endParaRPr lang="en-US" dirty="0">
              <a:solidFill>
                <a:srgbClr val="00628C"/>
              </a:solidFill>
            </a:endParaRPr>
          </a:p>
        </p:txBody>
      </p:sp>
      <p:sp>
        <p:nvSpPr>
          <p:cNvPr id="6" name="TextBox 5">
            <a:extLst>
              <a:ext uri="{FF2B5EF4-FFF2-40B4-BE49-F238E27FC236}">
                <a16:creationId xmlns:a16="http://schemas.microsoft.com/office/drawing/2014/main" id="{B0D38C09-E330-44C2-8306-336DDE999967}"/>
              </a:ext>
            </a:extLst>
          </p:cNvPr>
          <p:cNvSpPr txBox="1"/>
          <p:nvPr/>
        </p:nvSpPr>
        <p:spPr bwMode="auto">
          <a:xfrm>
            <a:off x="3405838" y="1176178"/>
            <a:ext cx="17812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90  ÷  10  =</a:t>
            </a:r>
            <a:endParaRPr lang="en-GB" sz="2400" dirty="0">
              <a:solidFill>
                <a:srgbClr val="C00000"/>
              </a:solidFill>
              <a:latin typeface="Myriad Pro Semibold" charset="0"/>
              <a:ea typeface="Myriad Pro Semibold" charset="0"/>
              <a:cs typeface="Myriad Pro Semibold" charset="0"/>
            </a:endParaRPr>
          </a:p>
        </p:txBody>
      </p:sp>
      <p:sp>
        <p:nvSpPr>
          <p:cNvPr id="7" name="Rectangle 6">
            <a:extLst>
              <a:ext uri="{FF2B5EF4-FFF2-40B4-BE49-F238E27FC236}">
                <a16:creationId xmlns:a16="http://schemas.microsoft.com/office/drawing/2014/main" id="{62B4D520-DECF-4A9D-BD65-C50D2777F8EF}"/>
              </a:ext>
            </a:extLst>
          </p:cNvPr>
          <p:cNvSpPr/>
          <p:nvPr/>
        </p:nvSpPr>
        <p:spPr bwMode="auto">
          <a:xfrm>
            <a:off x="5279228" y="1176178"/>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TextBox 7">
            <a:extLst>
              <a:ext uri="{FF2B5EF4-FFF2-40B4-BE49-F238E27FC236}">
                <a16:creationId xmlns:a16="http://schemas.microsoft.com/office/drawing/2014/main" id="{50D12584-8007-4727-BC5F-13A035976A5E}"/>
              </a:ext>
            </a:extLst>
          </p:cNvPr>
          <p:cNvSpPr txBox="1"/>
          <p:nvPr/>
        </p:nvSpPr>
        <p:spPr bwMode="auto">
          <a:xfrm>
            <a:off x="5334372" y="1176177"/>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a:t>
            </a:r>
          </a:p>
        </p:txBody>
      </p:sp>
      <p:graphicFrame>
        <p:nvGraphicFramePr>
          <p:cNvPr id="15" name="Table 14">
            <a:extLst>
              <a:ext uri="{FF2B5EF4-FFF2-40B4-BE49-F238E27FC236}">
                <a16:creationId xmlns:a16="http://schemas.microsoft.com/office/drawing/2014/main" id="{968BEFFC-A822-4D5B-AF45-5449173A6F62}"/>
              </a:ext>
            </a:extLst>
          </p:cNvPr>
          <p:cNvGraphicFramePr>
            <a:graphicFrameLocks noGrp="1"/>
          </p:cNvGraphicFramePr>
          <p:nvPr>
            <p:extLst>
              <p:ext uri="{D42A27DB-BD31-4B8C-83A1-F6EECF244321}">
                <p14:modId xmlns:p14="http://schemas.microsoft.com/office/powerpoint/2010/main" val="584843923"/>
              </p:ext>
            </p:extLst>
          </p:nvPr>
        </p:nvGraphicFramePr>
        <p:xfrm>
          <a:off x="1850477" y="2986974"/>
          <a:ext cx="6096000" cy="1368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846890546"/>
                    </a:ext>
                  </a:extLst>
                </a:gridCol>
                <a:gridCol w="1524000">
                  <a:extLst>
                    <a:ext uri="{9D8B030D-6E8A-4147-A177-3AD203B41FA5}">
                      <a16:colId xmlns:a16="http://schemas.microsoft.com/office/drawing/2014/main" val="2446164809"/>
                    </a:ext>
                  </a:extLst>
                </a:gridCol>
                <a:gridCol w="1524000">
                  <a:extLst>
                    <a:ext uri="{9D8B030D-6E8A-4147-A177-3AD203B41FA5}">
                      <a16:colId xmlns:a16="http://schemas.microsoft.com/office/drawing/2014/main" val="466482999"/>
                    </a:ext>
                  </a:extLst>
                </a:gridCol>
                <a:gridCol w="1524000">
                  <a:extLst>
                    <a:ext uri="{9D8B030D-6E8A-4147-A177-3AD203B41FA5}">
                      <a16:colId xmlns:a16="http://schemas.microsoft.com/office/drawing/2014/main" val="844453134"/>
                    </a:ext>
                  </a:extLst>
                </a:gridCol>
              </a:tblGrid>
              <a:tr h="684000">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488758"/>
                  </a:ext>
                </a:extLst>
              </a:tr>
              <a:tr h="684000">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5222465"/>
                  </a:ext>
                </a:extLst>
              </a:tr>
            </a:tbl>
          </a:graphicData>
        </a:graphic>
      </p:graphicFrame>
      <p:sp>
        <p:nvSpPr>
          <p:cNvPr id="16" name="TextBox 15">
            <a:extLst>
              <a:ext uri="{FF2B5EF4-FFF2-40B4-BE49-F238E27FC236}">
                <a16:creationId xmlns:a16="http://schemas.microsoft.com/office/drawing/2014/main" id="{3E8492AB-996E-4FA7-9C93-29F03BEF130A}"/>
              </a:ext>
            </a:extLst>
          </p:cNvPr>
          <p:cNvSpPr txBox="1"/>
          <p:nvPr/>
        </p:nvSpPr>
        <p:spPr bwMode="auto">
          <a:xfrm>
            <a:off x="5484788" y="3100729"/>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chemeClr val="bg1">
                    <a:lumMod val="65000"/>
                  </a:schemeClr>
                </a:solidFill>
                <a:latin typeface="Myriad Pro Semibold" charset="0"/>
                <a:ea typeface="Myriad Pro Semibold" charset="0"/>
                <a:cs typeface="Myriad Pro Semibold" charset="0"/>
              </a:rPr>
              <a:t>9</a:t>
            </a:r>
          </a:p>
        </p:txBody>
      </p:sp>
      <p:grpSp>
        <p:nvGrpSpPr>
          <p:cNvPr id="17" name="Group 16">
            <a:extLst>
              <a:ext uri="{FF2B5EF4-FFF2-40B4-BE49-F238E27FC236}">
                <a16:creationId xmlns:a16="http://schemas.microsoft.com/office/drawing/2014/main" id="{EC99D355-A445-47B6-B9D4-BE4B9123C331}"/>
              </a:ext>
            </a:extLst>
          </p:cNvPr>
          <p:cNvGrpSpPr/>
          <p:nvPr/>
        </p:nvGrpSpPr>
        <p:grpSpPr>
          <a:xfrm>
            <a:off x="2668529" y="4496363"/>
            <a:ext cx="4477848" cy="1090395"/>
            <a:chOff x="2330449" y="5124476"/>
            <a:chExt cx="4477848" cy="1090395"/>
          </a:xfrm>
        </p:grpSpPr>
        <p:grpSp>
          <p:nvGrpSpPr>
            <p:cNvPr id="18" name="Group 17">
              <a:extLst>
                <a:ext uri="{FF2B5EF4-FFF2-40B4-BE49-F238E27FC236}">
                  <a16:creationId xmlns:a16="http://schemas.microsoft.com/office/drawing/2014/main" id="{A315B5EE-015D-4337-A90B-50F855E46333}"/>
                </a:ext>
              </a:extLst>
            </p:cNvPr>
            <p:cNvGrpSpPr/>
            <p:nvPr/>
          </p:nvGrpSpPr>
          <p:grpSpPr>
            <a:xfrm>
              <a:off x="5380048" y="5124476"/>
              <a:ext cx="1428249" cy="1090395"/>
              <a:chOff x="5380048" y="5124476"/>
              <a:chExt cx="1428249" cy="1090395"/>
            </a:xfrm>
          </p:grpSpPr>
          <p:sp>
            <p:nvSpPr>
              <p:cNvPr id="25" name="TextBox 24">
                <a:extLst>
                  <a:ext uri="{FF2B5EF4-FFF2-40B4-BE49-F238E27FC236}">
                    <a16:creationId xmlns:a16="http://schemas.microsoft.com/office/drawing/2014/main" id="{7FBBC851-D9B0-4364-B973-B6661F0F3670}"/>
                  </a:ext>
                </a:extLst>
              </p:cNvPr>
              <p:cNvSpPr txBox="1"/>
              <p:nvPr/>
            </p:nvSpPr>
            <p:spPr bwMode="auto">
              <a:xfrm>
                <a:off x="5472848" y="5445430"/>
                <a:ext cx="124264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46288"/>
                    </a:solidFill>
                    <a:latin typeface="Myriad Pro Semibold" charset="0"/>
                    <a:ea typeface="Myriad Pro Semibold" charset="0"/>
                    <a:cs typeface="Myriad Pro Semibold" charset="0"/>
                  </a:rPr>
                  <a:t>10 times</a:t>
                </a:r>
                <a:br>
                  <a:rPr lang="en-GB" sz="2200" dirty="0">
                    <a:solidFill>
                      <a:srgbClr val="046288"/>
                    </a:solidFill>
                    <a:latin typeface="Myriad Pro Semibold" charset="0"/>
                    <a:ea typeface="Myriad Pro Semibold" charset="0"/>
                    <a:cs typeface="Myriad Pro Semibold" charset="0"/>
                  </a:rPr>
                </a:br>
                <a:r>
                  <a:rPr lang="en-GB" sz="2200" dirty="0">
                    <a:solidFill>
                      <a:srgbClr val="046288"/>
                    </a:solidFill>
                    <a:latin typeface="Myriad Pro Semibold" charset="0"/>
                    <a:ea typeface="Myriad Pro Semibold" charset="0"/>
                    <a:cs typeface="Myriad Pro Semibold" charset="0"/>
                  </a:rPr>
                  <a:t>the size</a:t>
                </a:r>
              </a:p>
            </p:txBody>
          </p:sp>
          <p:pic>
            <p:nvPicPr>
              <p:cNvPr id="26" name="Picture 25" descr="A close up of a logo&#10;&#10;Description automatically generated">
                <a:extLst>
                  <a:ext uri="{FF2B5EF4-FFF2-40B4-BE49-F238E27FC236}">
                    <a16:creationId xmlns:a16="http://schemas.microsoft.com/office/drawing/2014/main" id="{36C9784A-0CEF-4FB7-9F20-AD921265EC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0048" y="5124476"/>
                <a:ext cx="1428249" cy="320954"/>
              </a:xfrm>
              <a:prstGeom prst="rect">
                <a:avLst/>
              </a:prstGeom>
            </p:spPr>
          </p:pic>
        </p:grpSp>
        <p:grpSp>
          <p:nvGrpSpPr>
            <p:cNvPr id="19" name="Group 18">
              <a:extLst>
                <a:ext uri="{FF2B5EF4-FFF2-40B4-BE49-F238E27FC236}">
                  <a16:creationId xmlns:a16="http://schemas.microsoft.com/office/drawing/2014/main" id="{6F5A1444-333E-48D6-97DB-3515F5DED322}"/>
                </a:ext>
              </a:extLst>
            </p:cNvPr>
            <p:cNvGrpSpPr/>
            <p:nvPr/>
          </p:nvGrpSpPr>
          <p:grpSpPr>
            <a:xfrm>
              <a:off x="3855584" y="5124476"/>
              <a:ext cx="1428249" cy="1090395"/>
              <a:chOff x="5380048" y="5124476"/>
              <a:chExt cx="1428249" cy="1090395"/>
            </a:xfrm>
          </p:grpSpPr>
          <p:sp>
            <p:nvSpPr>
              <p:cNvPr id="23" name="TextBox 22">
                <a:extLst>
                  <a:ext uri="{FF2B5EF4-FFF2-40B4-BE49-F238E27FC236}">
                    <a16:creationId xmlns:a16="http://schemas.microsoft.com/office/drawing/2014/main" id="{94971794-9833-43DA-9971-BD39870FB8BF}"/>
                  </a:ext>
                </a:extLst>
              </p:cNvPr>
              <p:cNvSpPr txBox="1"/>
              <p:nvPr/>
            </p:nvSpPr>
            <p:spPr bwMode="auto">
              <a:xfrm>
                <a:off x="5472848" y="5445430"/>
                <a:ext cx="124264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46288"/>
                    </a:solidFill>
                    <a:latin typeface="Myriad Pro Semibold" charset="0"/>
                    <a:ea typeface="Myriad Pro Semibold" charset="0"/>
                    <a:cs typeface="Myriad Pro Semibold" charset="0"/>
                  </a:rPr>
                  <a:t>10 times</a:t>
                </a:r>
                <a:br>
                  <a:rPr lang="en-GB" sz="2200" dirty="0">
                    <a:solidFill>
                      <a:srgbClr val="046288"/>
                    </a:solidFill>
                    <a:latin typeface="Myriad Pro Semibold" charset="0"/>
                    <a:ea typeface="Myriad Pro Semibold" charset="0"/>
                    <a:cs typeface="Myriad Pro Semibold" charset="0"/>
                  </a:rPr>
                </a:br>
                <a:r>
                  <a:rPr lang="en-GB" sz="2200" dirty="0">
                    <a:solidFill>
                      <a:srgbClr val="046288"/>
                    </a:solidFill>
                    <a:latin typeface="Myriad Pro Semibold" charset="0"/>
                    <a:ea typeface="Myriad Pro Semibold" charset="0"/>
                    <a:cs typeface="Myriad Pro Semibold" charset="0"/>
                  </a:rPr>
                  <a:t>the size</a:t>
                </a:r>
              </a:p>
            </p:txBody>
          </p:sp>
          <p:pic>
            <p:nvPicPr>
              <p:cNvPr id="24" name="Picture 23" descr="A close up of a logo&#10;&#10;Description automatically generated">
                <a:extLst>
                  <a:ext uri="{FF2B5EF4-FFF2-40B4-BE49-F238E27FC236}">
                    <a16:creationId xmlns:a16="http://schemas.microsoft.com/office/drawing/2014/main" id="{B7671E73-3D14-422C-B5B3-8F08803158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0048" y="5124476"/>
                <a:ext cx="1428249" cy="320954"/>
              </a:xfrm>
              <a:prstGeom prst="rect">
                <a:avLst/>
              </a:prstGeom>
            </p:spPr>
          </p:pic>
        </p:grpSp>
        <p:grpSp>
          <p:nvGrpSpPr>
            <p:cNvPr id="20" name="Group 19">
              <a:extLst>
                <a:ext uri="{FF2B5EF4-FFF2-40B4-BE49-F238E27FC236}">
                  <a16:creationId xmlns:a16="http://schemas.microsoft.com/office/drawing/2014/main" id="{B49EBBBA-58E6-40B2-9DA0-901111C432CE}"/>
                </a:ext>
              </a:extLst>
            </p:cNvPr>
            <p:cNvGrpSpPr/>
            <p:nvPr/>
          </p:nvGrpSpPr>
          <p:grpSpPr>
            <a:xfrm>
              <a:off x="2330449" y="5124476"/>
              <a:ext cx="1428249" cy="1090395"/>
              <a:chOff x="5380048" y="5124476"/>
              <a:chExt cx="1428249" cy="1090395"/>
            </a:xfrm>
          </p:grpSpPr>
          <p:sp>
            <p:nvSpPr>
              <p:cNvPr id="21" name="TextBox 20">
                <a:extLst>
                  <a:ext uri="{FF2B5EF4-FFF2-40B4-BE49-F238E27FC236}">
                    <a16:creationId xmlns:a16="http://schemas.microsoft.com/office/drawing/2014/main" id="{CAE64E0E-2900-4D07-8D1B-077D1550EC66}"/>
                  </a:ext>
                </a:extLst>
              </p:cNvPr>
              <p:cNvSpPr txBox="1"/>
              <p:nvPr/>
            </p:nvSpPr>
            <p:spPr bwMode="auto">
              <a:xfrm>
                <a:off x="5472848" y="5445430"/>
                <a:ext cx="124264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46288"/>
                    </a:solidFill>
                    <a:latin typeface="Myriad Pro Semibold" charset="0"/>
                    <a:ea typeface="Myriad Pro Semibold" charset="0"/>
                    <a:cs typeface="Myriad Pro Semibold" charset="0"/>
                  </a:rPr>
                  <a:t>10 times</a:t>
                </a:r>
                <a:br>
                  <a:rPr lang="en-GB" sz="2200" dirty="0">
                    <a:solidFill>
                      <a:srgbClr val="046288"/>
                    </a:solidFill>
                    <a:latin typeface="Myriad Pro Semibold" charset="0"/>
                    <a:ea typeface="Myriad Pro Semibold" charset="0"/>
                    <a:cs typeface="Myriad Pro Semibold" charset="0"/>
                  </a:rPr>
                </a:br>
                <a:r>
                  <a:rPr lang="en-GB" sz="2200" dirty="0">
                    <a:solidFill>
                      <a:srgbClr val="046288"/>
                    </a:solidFill>
                    <a:latin typeface="Myriad Pro Semibold" charset="0"/>
                    <a:ea typeface="Myriad Pro Semibold" charset="0"/>
                    <a:cs typeface="Myriad Pro Semibold" charset="0"/>
                  </a:rPr>
                  <a:t>the size</a:t>
                </a:r>
              </a:p>
            </p:txBody>
          </p:sp>
          <p:pic>
            <p:nvPicPr>
              <p:cNvPr id="22" name="Picture 21" descr="A close up of a logo&#10;&#10;Description automatically generated">
                <a:extLst>
                  <a:ext uri="{FF2B5EF4-FFF2-40B4-BE49-F238E27FC236}">
                    <a16:creationId xmlns:a16="http://schemas.microsoft.com/office/drawing/2014/main" id="{C984A1C1-1C43-464C-90D9-8DFBE72BB0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0048" y="5124476"/>
                <a:ext cx="1428249" cy="320954"/>
              </a:xfrm>
              <a:prstGeom prst="rect">
                <a:avLst/>
              </a:prstGeom>
            </p:spPr>
          </p:pic>
        </p:grpSp>
      </p:grpSp>
      <p:sp>
        <p:nvSpPr>
          <p:cNvPr id="27" name="TextBox 26">
            <a:extLst>
              <a:ext uri="{FF2B5EF4-FFF2-40B4-BE49-F238E27FC236}">
                <a16:creationId xmlns:a16="http://schemas.microsoft.com/office/drawing/2014/main" id="{B70415FA-D222-47AA-9B51-3A8727795602}"/>
              </a:ext>
            </a:extLst>
          </p:cNvPr>
          <p:cNvSpPr txBox="1"/>
          <p:nvPr/>
        </p:nvSpPr>
        <p:spPr bwMode="auto">
          <a:xfrm>
            <a:off x="7008788" y="3100729"/>
            <a:ext cx="35137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28" name="TextBox 27">
            <a:extLst>
              <a:ext uri="{FF2B5EF4-FFF2-40B4-BE49-F238E27FC236}">
                <a16:creationId xmlns:a16="http://schemas.microsoft.com/office/drawing/2014/main" id="{53D516C6-2B4F-4C27-B382-24F9816CC170}"/>
              </a:ext>
            </a:extLst>
          </p:cNvPr>
          <p:cNvSpPr txBox="1"/>
          <p:nvPr/>
        </p:nvSpPr>
        <p:spPr bwMode="auto">
          <a:xfrm>
            <a:off x="5484788" y="3100729"/>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a:t>
            </a:r>
          </a:p>
        </p:txBody>
      </p:sp>
      <p:sp>
        <p:nvSpPr>
          <p:cNvPr id="31" name="TextBox 30">
            <a:extLst>
              <a:ext uri="{FF2B5EF4-FFF2-40B4-BE49-F238E27FC236}">
                <a16:creationId xmlns:a16="http://schemas.microsoft.com/office/drawing/2014/main" id="{0181D76C-4E71-440C-A671-1AC241037615}"/>
              </a:ext>
            </a:extLst>
          </p:cNvPr>
          <p:cNvSpPr txBox="1"/>
          <p:nvPr/>
        </p:nvSpPr>
        <p:spPr bwMode="auto">
          <a:xfrm>
            <a:off x="5484788" y="3785499"/>
            <a:ext cx="35137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a:t>
            </a:r>
          </a:p>
        </p:txBody>
      </p:sp>
      <p:graphicFrame>
        <p:nvGraphicFramePr>
          <p:cNvPr id="32" name="Table 31">
            <a:extLst>
              <a:ext uri="{FF2B5EF4-FFF2-40B4-BE49-F238E27FC236}">
                <a16:creationId xmlns:a16="http://schemas.microsoft.com/office/drawing/2014/main" id="{ADC89F66-57D7-4A1A-8217-15A463506B83}"/>
              </a:ext>
            </a:extLst>
          </p:cNvPr>
          <p:cNvGraphicFramePr>
            <a:graphicFrameLocks noGrp="1"/>
          </p:cNvGraphicFramePr>
          <p:nvPr>
            <p:extLst>
              <p:ext uri="{D42A27DB-BD31-4B8C-83A1-F6EECF244321}">
                <p14:modId xmlns:p14="http://schemas.microsoft.com/office/powerpoint/2010/main" val="3363106343"/>
              </p:ext>
            </p:extLst>
          </p:nvPr>
        </p:nvGraphicFramePr>
        <p:xfrm>
          <a:off x="1850477" y="2302974"/>
          <a:ext cx="6096000" cy="684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846890546"/>
                    </a:ext>
                  </a:extLst>
                </a:gridCol>
                <a:gridCol w="1524000">
                  <a:extLst>
                    <a:ext uri="{9D8B030D-6E8A-4147-A177-3AD203B41FA5}">
                      <a16:colId xmlns:a16="http://schemas.microsoft.com/office/drawing/2014/main" val="2446164809"/>
                    </a:ext>
                  </a:extLst>
                </a:gridCol>
                <a:gridCol w="1524000">
                  <a:extLst>
                    <a:ext uri="{9D8B030D-6E8A-4147-A177-3AD203B41FA5}">
                      <a16:colId xmlns:a16="http://schemas.microsoft.com/office/drawing/2014/main" val="466482999"/>
                    </a:ext>
                  </a:extLst>
                </a:gridCol>
                <a:gridCol w="1524000">
                  <a:extLst>
                    <a:ext uri="{9D8B030D-6E8A-4147-A177-3AD203B41FA5}">
                      <a16:colId xmlns:a16="http://schemas.microsoft.com/office/drawing/2014/main" val="844453134"/>
                    </a:ext>
                  </a:extLst>
                </a:gridCol>
              </a:tblGrid>
              <a:tr h="684000">
                <a:tc>
                  <a:txBody>
                    <a:bodyPr/>
                    <a:lstStyle/>
                    <a:p>
                      <a:pPr algn="ctr"/>
                      <a:r>
                        <a:rPr lang="en-GB" sz="2400" dirty="0">
                          <a:solidFill>
                            <a:schemeClr val="tx1"/>
                          </a:solidFill>
                          <a:latin typeface="Myriad Pro Semibold"/>
                        </a:rPr>
                        <a:t>1,000s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100s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2319534852"/>
                  </a:ext>
                </a:extLst>
              </a:tr>
            </a:tbl>
          </a:graphicData>
        </a:graphic>
      </p:graphicFrame>
      <p:sp>
        <p:nvSpPr>
          <p:cNvPr id="33" name="TextBox 32">
            <a:extLst>
              <a:ext uri="{FF2B5EF4-FFF2-40B4-BE49-F238E27FC236}">
                <a16:creationId xmlns:a16="http://schemas.microsoft.com/office/drawing/2014/main" id="{5A21F3FB-D116-47E9-B21E-A477B996D4E2}"/>
              </a:ext>
            </a:extLst>
          </p:cNvPr>
          <p:cNvSpPr txBox="1"/>
          <p:nvPr/>
        </p:nvSpPr>
        <p:spPr bwMode="auto">
          <a:xfrm>
            <a:off x="852268" y="3470215"/>
            <a:ext cx="9957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Calibri" panose="020F0502020204030204" pitchFamily="34" charset="0"/>
                <a:ea typeface="Calibri" panose="020F0502020204030204" pitchFamily="34" charset="0"/>
              </a:rPr>
              <a:t>↓ </a:t>
            </a:r>
            <a:r>
              <a:rPr lang="en-GB" sz="2000" dirty="0">
                <a:latin typeface="Myriad Pro Semibold" charset="0"/>
                <a:ea typeface="Myriad Pro Semibold" charset="0"/>
                <a:cs typeface="Myriad Pro Semibold" charset="0"/>
              </a:rPr>
              <a:t>÷ 10</a:t>
            </a:r>
          </a:p>
        </p:txBody>
      </p:sp>
      <p:sp>
        <p:nvSpPr>
          <p:cNvPr id="34" name="TextBox 33">
            <a:extLst>
              <a:ext uri="{FF2B5EF4-FFF2-40B4-BE49-F238E27FC236}">
                <a16:creationId xmlns:a16="http://schemas.microsoft.com/office/drawing/2014/main" id="{7A2271A3-F46B-4678-AE5C-58DC0CAF4068}"/>
              </a:ext>
            </a:extLst>
          </p:cNvPr>
          <p:cNvSpPr txBox="1"/>
          <p:nvPr/>
        </p:nvSpPr>
        <p:spPr bwMode="auto">
          <a:xfrm>
            <a:off x="7008787" y="3785499"/>
            <a:ext cx="35137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Tree>
    <p:extLst>
      <p:ext uri="{BB962C8B-B14F-4D97-AF65-F5344CB8AC3E}">
        <p14:creationId xmlns:p14="http://schemas.microsoft.com/office/powerpoint/2010/main" val="397851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fill="hold" grpId="1" nodeType="clickEffect">
                                  <p:stCondLst>
                                    <p:cond delay="0"/>
                                  </p:stCondLst>
                                  <p:childTnLst>
                                    <p:animMotion origin="layout" path="M -3.61111E-6 1.85185E-6 L -3.61111E-6 0.09954 " pathEditMode="relative" rAng="0" ptsTypes="AA">
                                      <p:cBhvr>
                                        <p:cTn id="14" dur="1250" fill="hold"/>
                                        <p:tgtEl>
                                          <p:spTgt spid="28"/>
                                        </p:tgtEl>
                                        <p:attrNameLst>
                                          <p:attrName>ppt_x</p:attrName>
                                          <p:attrName>ppt_y</p:attrName>
                                        </p:attrNameLst>
                                      </p:cBhvr>
                                      <p:rCtr x="0" y="4977"/>
                                    </p:animMotion>
                                  </p:childTnLst>
                                </p:cTn>
                              </p:par>
                              <p:par>
                                <p:cTn id="15" presetID="42" presetClass="path" presetSubtype="0" accel="50000" fill="hold" grpId="1" nodeType="withEffect">
                                  <p:stCondLst>
                                    <p:cond delay="0"/>
                                  </p:stCondLst>
                                  <p:childTnLst>
                                    <p:animMotion origin="layout" path="M -2.77778E-7 1.85185E-6 L 0.00035 0.10046 " pathEditMode="relative" rAng="0" ptsTypes="AA">
                                      <p:cBhvr>
                                        <p:cTn id="16" dur="1250" fill="hold"/>
                                        <p:tgtEl>
                                          <p:spTgt spid="27"/>
                                        </p:tgtEl>
                                        <p:attrNameLst>
                                          <p:attrName>ppt_x</p:attrName>
                                          <p:attrName>ppt_y</p:attrName>
                                        </p:attrNameLst>
                                      </p:cBhvr>
                                      <p:rCtr x="17" y="5023"/>
                                    </p:animMotion>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par>
                          <p:cTn id="23" fill="hold">
                            <p:stCondLst>
                              <p:cond delay="1250"/>
                            </p:stCondLst>
                            <p:childTnLst>
                              <p:par>
                                <p:cTn id="24" presetID="1" presetClass="exit" presetSubtype="0" fill="hold" grpId="2" nodeType="afterEffect">
                                  <p:stCondLst>
                                    <p:cond delay="0"/>
                                  </p:stCondLst>
                                  <p:childTnLst>
                                    <p:set>
                                      <p:cBhvr>
                                        <p:cTn id="25" dur="1" fill="hold">
                                          <p:stCondLst>
                                            <p:cond delay="0"/>
                                          </p:stCondLst>
                                        </p:cTn>
                                        <p:tgtEl>
                                          <p:spTgt spid="28"/>
                                        </p:tgtEl>
                                        <p:attrNameLst>
                                          <p:attrName>style.visibility</p:attrName>
                                        </p:attrNameLst>
                                      </p:cBhvr>
                                      <p:to>
                                        <p:strVal val="hidden"/>
                                      </p:to>
                                    </p:set>
                                  </p:childTnLst>
                                </p:cTn>
                              </p:par>
                              <p:par>
                                <p:cTn id="26" presetID="1" presetClass="exit" presetSubtype="0" fill="hold" grpId="2" nodeType="withEffect">
                                  <p:stCondLst>
                                    <p:cond delay="0"/>
                                  </p:stCondLst>
                                  <p:childTnLst>
                                    <p:set>
                                      <p:cBhvr>
                                        <p:cTn id="27" dur="1" fill="hold">
                                          <p:stCondLst>
                                            <p:cond delay="0"/>
                                          </p:stCondLst>
                                        </p:cTn>
                                        <p:tgtEl>
                                          <p:spTgt spid="27"/>
                                        </p:tgtEl>
                                        <p:attrNameLst>
                                          <p:attrName>style.visibility</p:attrName>
                                        </p:attrNameLst>
                                      </p:cBhvr>
                                      <p:to>
                                        <p:strVal val="hidden"/>
                                      </p:to>
                                    </p:set>
                                  </p:childTnLst>
                                </p:cTn>
                              </p:par>
                              <p:par>
                                <p:cTn id="28" presetID="1"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fill="hold" grpId="1" nodeType="clickEffect">
                                  <p:stCondLst>
                                    <p:cond delay="0"/>
                                  </p:stCondLst>
                                  <p:childTnLst>
                                    <p:animMotion origin="layout" path="M -3.61111E-6 1.85185E-6 L 0.16667 1.85185E-6 " pathEditMode="relative" rAng="0" ptsTypes="AA">
                                      <p:cBhvr>
                                        <p:cTn id="35" dur="1250" fill="hold"/>
                                        <p:tgtEl>
                                          <p:spTgt spid="31"/>
                                        </p:tgtEl>
                                        <p:attrNameLst>
                                          <p:attrName>ppt_x</p:attrName>
                                          <p:attrName>ppt_y</p:attrName>
                                        </p:attrNameLst>
                                      </p:cBhvr>
                                      <p:rCtr x="8333" y="0"/>
                                    </p:animMotion>
                                  </p:childTnLst>
                                </p:cTn>
                              </p:par>
                              <p:par>
                                <p:cTn id="36" presetID="42" presetClass="path" presetSubtype="0" accel="50000" fill="hold" grpId="1" nodeType="withEffect">
                                  <p:stCondLst>
                                    <p:cond delay="0"/>
                                  </p:stCondLst>
                                  <p:childTnLst>
                                    <p:animMotion origin="layout" path="M -2.77778E-7 1.85185E-6 L 0.12917 -0.00093 " pathEditMode="relative" rAng="0" ptsTypes="AA">
                                      <p:cBhvr>
                                        <p:cTn id="37" dur="1250" fill="hold"/>
                                        <p:tgtEl>
                                          <p:spTgt spid="34"/>
                                        </p:tgtEl>
                                        <p:attrNameLst>
                                          <p:attrName>ppt_x</p:attrName>
                                          <p:attrName>ppt_y</p:attrName>
                                        </p:attrNameLst>
                                      </p:cBhvr>
                                      <p:rCtr x="6458" y="-46"/>
                                    </p:animMotion>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2" nodeType="clickEffect">
                                  <p:stCondLst>
                                    <p:cond delay="0"/>
                                  </p:stCondLst>
                                  <p:childTnLst>
                                    <p:animEffect transition="out" filter="fade">
                                      <p:cBhvr>
                                        <p:cTn id="46" dur="500"/>
                                        <p:tgtEl>
                                          <p:spTgt spid="34"/>
                                        </p:tgtEl>
                                      </p:cBhvr>
                                    </p:animEffect>
                                    <p:set>
                                      <p:cBhvr>
                                        <p:cTn id="47" dur="1" fill="hold">
                                          <p:stCondLst>
                                            <p:cond delay="499"/>
                                          </p:stCondLst>
                                        </p:cTn>
                                        <p:tgtEl>
                                          <p:spTgt spid="3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8" grpId="0"/>
      <p:bldP spid="16" grpId="0"/>
      <p:bldP spid="27" grpId="0"/>
      <p:bldP spid="27" grpId="1"/>
      <p:bldP spid="27" grpId="2"/>
      <p:bldP spid="28" grpId="0"/>
      <p:bldP spid="28" grpId="1"/>
      <p:bldP spid="28" grpId="2"/>
      <p:bldP spid="31" grpId="0"/>
      <p:bldP spid="31" grpId="1"/>
      <p:bldP spid="33" grpId="0"/>
      <p:bldP spid="34" grpId="0"/>
      <p:bldP spid="34" grpId="1"/>
      <p:bldP spid="34"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2:4</a:t>
            </a:r>
          </a:p>
        </p:txBody>
      </p:sp>
      <p:sp>
        <p:nvSpPr>
          <p:cNvPr id="3" name="TextBox 2">
            <a:extLst>
              <a:ext uri="{FF2B5EF4-FFF2-40B4-BE49-F238E27FC236}">
                <a16:creationId xmlns:a16="http://schemas.microsoft.com/office/drawing/2014/main" id="{FA685102-F6B8-40CC-A9AE-AC16AFA7559A}"/>
              </a:ext>
            </a:extLst>
          </p:cNvPr>
          <p:cNvSpPr txBox="1"/>
          <p:nvPr/>
        </p:nvSpPr>
        <p:spPr bwMode="auto">
          <a:xfrm>
            <a:off x="3405838" y="1176178"/>
            <a:ext cx="17812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40  ÷  10  =</a:t>
            </a:r>
            <a:endParaRPr lang="en-GB" sz="2400" dirty="0">
              <a:solidFill>
                <a:srgbClr val="C00000"/>
              </a:solidFill>
              <a:latin typeface="Myriad Pro Semibold" charset="0"/>
              <a:ea typeface="Myriad Pro Semibold" charset="0"/>
              <a:cs typeface="Myriad Pro Semibold" charset="0"/>
            </a:endParaRPr>
          </a:p>
        </p:txBody>
      </p:sp>
      <p:sp>
        <p:nvSpPr>
          <p:cNvPr id="4" name="Rectangle 3">
            <a:extLst>
              <a:ext uri="{FF2B5EF4-FFF2-40B4-BE49-F238E27FC236}">
                <a16:creationId xmlns:a16="http://schemas.microsoft.com/office/drawing/2014/main" id="{90DB98E3-FCD1-4C6D-98BF-01F1B2F3337F}"/>
              </a:ext>
            </a:extLst>
          </p:cNvPr>
          <p:cNvSpPr/>
          <p:nvPr/>
        </p:nvSpPr>
        <p:spPr bwMode="auto">
          <a:xfrm>
            <a:off x="5279228" y="1176178"/>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 name="TextBox 4">
            <a:extLst>
              <a:ext uri="{FF2B5EF4-FFF2-40B4-BE49-F238E27FC236}">
                <a16:creationId xmlns:a16="http://schemas.microsoft.com/office/drawing/2014/main" id="{C8E35004-D767-4B76-BD48-1CC18658B7A6}"/>
              </a:ext>
            </a:extLst>
          </p:cNvPr>
          <p:cNvSpPr txBox="1"/>
          <p:nvPr/>
        </p:nvSpPr>
        <p:spPr bwMode="auto">
          <a:xfrm>
            <a:off x="5334372" y="1176177"/>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pic>
        <p:nvPicPr>
          <p:cNvPr id="7" name="Picture 6" descr="A picture containing clipart&#10;&#10;Description automatically generated">
            <a:extLst>
              <a:ext uri="{FF2B5EF4-FFF2-40B4-BE49-F238E27FC236}">
                <a16:creationId xmlns:a16="http://schemas.microsoft.com/office/drawing/2014/main" id="{E4B03044-483E-4402-82F1-CBFE9771C8C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252913" y="2628279"/>
            <a:ext cx="3482037" cy="630000"/>
          </a:xfrm>
          <a:prstGeom prst="rect">
            <a:avLst/>
          </a:prstGeom>
        </p:spPr>
      </p:pic>
      <p:sp>
        <p:nvSpPr>
          <p:cNvPr id="8" name="TextBox 7">
            <a:extLst>
              <a:ext uri="{FF2B5EF4-FFF2-40B4-BE49-F238E27FC236}">
                <a16:creationId xmlns:a16="http://schemas.microsoft.com/office/drawing/2014/main" id="{D9D21155-7B88-4DCA-AC27-0EC6419E65AD}"/>
              </a:ext>
            </a:extLst>
          </p:cNvPr>
          <p:cNvSpPr txBox="1"/>
          <p:nvPr/>
        </p:nvSpPr>
        <p:spPr bwMode="auto">
          <a:xfrm>
            <a:off x="5712742" y="2690582"/>
            <a:ext cx="10029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 tens</a:t>
            </a:r>
            <a:endParaRPr lang="en-GB" sz="2400" dirty="0">
              <a:solidFill>
                <a:srgbClr val="C00000"/>
              </a:solidFill>
              <a:latin typeface="Myriad Pro Semibold" charset="0"/>
              <a:ea typeface="Myriad Pro Semibold" charset="0"/>
              <a:cs typeface="Myriad Pro Semibold" charset="0"/>
            </a:endParaRPr>
          </a:p>
        </p:txBody>
      </p:sp>
      <p:sp>
        <p:nvSpPr>
          <p:cNvPr id="9" name="TextBox 8">
            <a:extLst>
              <a:ext uri="{FF2B5EF4-FFF2-40B4-BE49-F238E27FC236}">
                <a16:creationId xmlns:a16="http://schemas.microsoft.com/office/drawing/2014/main" id="{51B96AC6-0709-454D-845E-062D00A08443}"/>
              </a:ext>
            </a:extLst>
          </p:cNvPr>
          <p:cNvSpPr txBox="1"/>
          <p:nvPr/>
        </p:nvSpPr>
        <p:spPr bwMode="auto">
          <a:xfrm>
            <a:off x="7216423" y="269058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40</a:t>
            </a:r>
            <a:endParaRPr lang="en-GB" sz="2400" dirty="0">
              <a:solidFill>
                <a:srgbClr val="C00000"/>
              </a:solidFill>
              <a:latin typeface="Myriad Pro Semibold" charset="0"/>
              <a:ea typeface="Myriad Pro Semibold" charset="0"/>
              <a:cs typeface="Myriad Pro Semibold" charset="0"/>
            </a:endParaRPr>
          </a:p>
        </p:txBody>
      </p:sp>
      <p:sp>
        <p:nvSpPr>
          <p:cNvPr id="10" name="TextBox 9">
            <a:extLst>
              <a:ext uri="{FF2B5EF4-FFF2-40B4-BE49-F238E27FC236}">
                <a16:creationId xmlns:a16="http://schemas.microsoft.com/office/drawing/2014/main" id="{8E3CBFF7-8C47-4F87-BD34-BACE00CBE29F}"/>
              </a:ext>
            </a:extLst>
          </p:cNvPr>
          <p:cNvSpPr txBox="1"/>
          <p:nvPr/>
        </p:nvSpPr>
        <p:spPr bwMode="auto">
          <a:xfrm>
            <a:off x="5712742" y="4248715"/>
            <a:ext cx="10823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 ones</a:t>
            </a:r>
            <a:endParaRPr lang="en-GB" sz="2400" dirty="0">
              <a:solidFill>
                <a:srgbClr val="C00000"/>
              </a:solidFill>
              <a:latin typeface="Myriad Pro Semibold" charset="0"/>
              <a:ea typeface="Myriad Pro Semibold" charset="0"/>
              <a:cs typeface="Myriad Pro Semibold" charset="0"/>
            </a:endParaRPr>
          </a:p>
        </p:txBody>
      </p:sp>
      <p:sp>
        <p:nvSpPr>
          <p:cNvPr id="11" name="TextBox 10">
            <a:extLst>
              <a:ext uri="{FF2B5EF4-FFF2-40B4-BE49-F238E27FC236}">
                <a16:creationId xmlns:a16="http://schemas.microsoft.com/office/drawing/2014/main" id="{781513CF-CF12-41D8-9C79-E0FFC2944EAF}"/>
              </a:ext>
            </a:extLst>
          </p:cNvPr>
          <p:cNvSpPr txBox="1"/>
          <p:nvPr/>
        </p:nvSpPr>
        <p:spPr bwMode="auto">
          <a:xfrm>
            <a:off x="7383137" y="424871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endParaRPr lang="en-GB" sz="2400" dirty="0">
              <a:solidFill>
                <a:srgbClr val="C00000"/>
              </a:solidFill>
              <a:latin typeface="Myriad Pro Semibold" charset="0"/>
              <a:ea typeface="Myriad Pro Semibold" charset="0"/>
              <a:cs typeface="Myriad Pro Semibold" charset="0"/>
            </a:endParaRPr>
          </a:p>
        </p:txBody>
      </p:sp>
      <p:pic>
        <p:nvPicPr>
          <p:cNvPr id="12" name="Picture 11" descr="A picture containing clipart&#10;&#10;Description automatically generated">
            <a:extLst>
              <a:ext uri="{FF2B5EF4-FFF2-40B4-BE49-F238E27FC236}">
                <a16:creationId xmlns:a16="http://schemas.microsoft.com/office/drawing/2014/main" id="{A396118D-3095-401C-A0BC-BB550B11276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252912" y="4130634"/>
            <a:ext cx="3482037" cy="979991"/>
          </a:xfrm>
          <a:prstGeom prst="rect">
            <a:avLst/>
          </a:prstGeom>
        </p:spPr>
      </p:pic>
    </p:spTree>
    <p:extLst>
      <p:ext uri="{BB962C8B-B14F-4D97-AF65-F5344CB8AC3E}">
        <p14:creationId xmlns:p14="http://schemas.microsoft.com/office/powerpoint/2010/main" val="171544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2:5</a:t>
            </a:r>
          </a:p>
        </p:txBody>
      </p:sp>
      <p:sp>
        <p:nvSpPr>
          <p:cNvPr id="3" name="Rectangle 2">
            <a:extLst>
              <a:ext uri="{FF2B5EF4-FFF2-40B4-BE49-F238E27FC236}">
                <a16:creationId xmlns:a16="http://schemas.microsoft.com/office/drawing/2014/main" id="{319BD643-F716-4D52-BB3C-5204B6D7A49E}"/>
              </a:ext>
            </a:extLst>
          </p:cNvPr>
          <p:cNvSpPr/>
          <p:nvPr/>
        </p:nvSpPr>
        <p:spPr bwMode="auto">
          <a:xfrm>
            <a:off x="1304023" y="4117547"/>
            <a:ext cx="6548744"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E18E41F5-7BC3-4D75-BDE3-0E3F1F40A57B}"/>
              </a:ext>
            </a:extLst>
          </p:cNvPr>
          <p:cNvSpPr/>
          <p:nvPr/>
        </p:nvSpPr>
        <p:spPr bwMode="auto">
          <a:xfrm>
            <a:off x="1304023" y="3608327"/>
            <a:ext cx="6548744"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 name="Picture 4">
            <a:extLst>
              <a:ext uri="{FF2B5EF4-FFF2-40B4-BE49-F238E27FC236}">
                <a16:creationId xmlns:a16="http://schemas.microsoft.com/office/drawing/2014/main" id="{F72CE082-1C6F-4EE1-84AF-4F239DC366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4499" y="2578093"/>
            <a:ext cx="6576021" cy="2079640"/>
          </a:xfrm>
          <a:prstGeom prst="rect">
            <a:avLst/>
          </a:prstGeom>
        </p:spPr>
      </p:pic>
      <p:grpSp>
        <p:nvGrpSpPr>
          <p:cNvPr id="6" name="Group 5">
            <a:extLst>
              <a:ext uri="{FF2B5EF4-FFF2-40B4-BE49-F238E27FC236}">
                <a16:creationId xmlns:a16="http://schemas.microsoft.com/office/drawing/2014/main" id="{D4700E3D-BA2E-4B10-99B5-42E34E73A88F}"/>
              </a:ext>
            </a:extLst>
          </p:cNvPr>
          <p:cNvGrpSpPr/>
          <p:nvPr/>
        </p:nvGrpSpPr>
        <p:grpSpPr>
          <a:xfrm>
            <a:off x="191794" y="3887900"/>
            <a:ext cx="1006040" cy="435485"/>
            <a:chOff x="604347" y="3887900"/>
            <a:chExt cx="1006040" cy="435485"/>
          </a:xfrm>
        </p:grpSpPr>
        <p:sp>
          <p:nvSpPr>
            <p:cNvPr id="7" name="TextBox 6">
              <a:extLst>
                <a:ext uri="{FF2B5EF4-FFF2-40B4-BE49-F238E27FC236}">
                  <a16:creationId xmlns:a16="http://schemas.microsoft.com/office/drawing/2014/main" id="{EDA5D0A1-2A80-4280-A818-F695B8DB32D1}"/>
                </a:ext>
              </a:extLst>
            </p:cNvPr>
            <p:cNvSpPr txBox="1"/>
            <p:nvPr/>
          </p:nvSpPr>
          <p:spPr bwMode="auto">
            <a:xfrm>
              <a:off x="604347" y="3890199"/>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solidFill>
                    <a:srgbClr val="046288"/>
                  </a:solidFill>
                  <a:latin typeface="Myriad Pro Semibold" charset="0"/>
                  <a:ea typeface="Myriad Pro Semibold" charset="0"/>
                  <a:cs typeface="Myriad Pro Semibold" charset="0"/>
                </a:rPr>
                <a:t>× 10</a:t>
              </a:r>
            </a:p>
          </p:txBody>
        </p:sp>
        <p:pic>
          <p:nvPicPr>
            <p:cNvPr id="8" name="Picture 7">
              <a:extLst>
                <a:ext uri="{FF2B5EF4-FFF2-40B4-BE49-F238E27FC236}">
                  <a16:creationId xmlns:a16="http://schemas.microsoft.com/office/drawing/2014/main" id="{BEC233AC-58E6-4FB3-8827-5334F017B0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4647" y="3887900"/>
              <a:ext cx="205740" cy="435485"/>
            </a:xfrm>
            <a:prstGeom prst="rect">
              <a:avLst/>
            </a:prstGeom>
          </p:spPr>
        </p:pic>
      </p:grpSp>
      <p:grpSp>
        <p:nvGrpSpPr>
          <p:cNvPr id="19" name="Group 18">
            <a:extLst>
              <a:ext uri="{FF2B5EF4-FFF2-40B4-BE49-F238E27FC236}">
                <a16:creationId xmlns:a16="http://schemas.microsoft.com/office/drawing/2014/main" id="{6759A967-DDF9-430E-8587-3DB285681755}"/>
              </a:ext>
            </a:extLst>
          </p:cNvPr>
          <p:cNvGrpSpPr/>
          <p:nvPr/>
        </p:nvGrpSpPr>
        <p:grpSpPr>
          <a:xfrm>
            <a:off x="7940423" y="3887900"/>
            <a:ext cx="1006661" cy="435485"/>
            <a:chOff x="7929913" y="3905143"/>
            <a:chExt cx="1006661" cy="435485"/>
          </a:xfrm>
        </p:grpSpPr>
        <p:pic>
          <p:nvPicPr>
            <p:cNvPr id="20" name="Picture 19">
              <a:extLst>
                <a:ext uri="{FF2B5EF4-FFF2-40B4-BE49-F238E27FC236}">
                  <a16:creationId xmlns:a16="http://schemas.microsoft.com/office/drawing/2014/main" id="{F610F1BF-EE78-4086-8E94-E979FA6B09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flipV="1">
              <a:off x="7929913" y="3905143"/>
              <a:ext cx="205740" cy="435485"/>
            </a:xfrm>
            <a:prstGeom prst="rect">
              <a:avLst/>
            </a:prstGeom>
          </p:spPr>
        </p:pic>
        <p:sp>
          <p:nvSpPr>
            <p:cNvPr id="21" name="TextBox 20">
              <a:extLst>
                <a:ext uri="{FF2B5EF4-FFF2-40B4-BE49-F238E27FC236}">
                  <a16:creationId xmlns:a16="http://schemas.microsoft.com/office/drawing/2014/main" id="{3259CB1C-B1EC-4863-8D64-2816A8499690}"/>
                </a:ext>
              </a:extLst>
            </p:cNvPr>
            <p:cNvSpPr txBox="1"/>
            <p:nvPr/>
          </p:nvSpPr>
          <p:spPr bwMode="auto">
            <a:xfrm>
              <a:off x="8178033" y="3907442"/>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46288"/>
                  </a:solidFill>
                  <a:latin typeface="Myriad Pro Semibold" charset="0"/>
                  <a:ea typeface="Myriad Pro Semibold" charset="0"/>
                  <a:cs typeface="Myriad Pro Semibold" charset="0"/>
                </a:rPr>
                <a:t>÷ 10</a:t>
              </a:r>
            </a:p>
          </p:txBody>
        </p:sp>
      </p:grpSp>
      <p:grpSp>
        <p:nvGrpSpPr>
          <p:cNvPr id="33" name="Group 32">
            <a:extLst>
              <a:ext uri="{FF2B5EF4-FFF2-40B4-BE49-F238E27FC236}">
                <a16:creationId xmlns:a16="http://schemas.microsoft.com/office/drawing/2014/main" id="{23F6050C-1C58-487E-A8E7-E472D813D73D}"/>
              </a:ext>
            </a:extLst>
          </p:cNvPr>
          <p:cNvGrpSpPr/>
          <p:nvPr/>
        </p:nvGrpSpPr>
        <p:grpSpPr>
          <a:xfrm>
            <a:off x="1699497" y="3643084"/>
            <a:ext cx="6263310" cy="518205"/>
            <a:chOff x="1699497" y="3633559"/>
            <a:chExt cx="6263310" cy="518205"/>
          </a:xfrm>
        </p:grpSpPr>
        <p:pic>
          <p:nvPicPr>
            <p:cNvPr id="24" name="Picture 23" descr="A close up of a logo&#10;&#10;Description automatically generated">
              <a:extLst>
                <a:ext uri="{FF2B5EF4-FFF2-40B4-BE49-F238E27FC236}">
                  <a16:creationId xmlns:a16="http://schemas.microsoft.com/office/drawing/2014/main" id="{1BE82DEC-6960-4EE3-978B-9D02041CBC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9497" y="3633559"/>
              <a:ext cx="438950" cy="518205"/>
            </a:xfrm>
            <a:prstGeom prst="rect">
              <a:avLst/>
            </a:prstGeom>
          </p:spPr>
        </p:pic>
        <p:pic>
          <p:nvPicPr>
            <p:cNvPr id="25" name="Picture 24" descr="A close up of a logo&#10;&#10;Description automatically generated">
              <a:extLst>
                <a:ext uri="{FF2B5EF4-FFF2-40B4-BE49-F238E27FC236}">
                  <a16:creationId xmlns:a16="http://schemas.microsoft.com/office/drawing/2014/main" id="{B0971563-FE4C-41F6-9937-937C83721C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5305" y="3633559"/>
              <a:ext cx="438950" cy="518205"/>
            </a:xfrm>
            <a:prstGeom prst="rect">
              <a:avLst/>
            </a:prstGeom>
          </p:spPr>
        </p:pic>
        <p:pic>
          <p:nvPicPr>
            <p:cNvPr id="26" name="Picture 25" descr="A close up of a logo&#10;&#10;Description automatically generated">
              <a:extLst>
                <a:ext uri="{FF2B5EF4-FFF2-40B4-BE49-F238E27FC236}">
                  <a16:creationId xmlns:a16="http://schemas.microsoft.com/office/drawing/2014/main" id="{0D4E032A-0832-47A2-8D4E-5DAF42637A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4438" y="3633559"/>
              <a:ext cx="438950" cy="518205"/>
            </a:xfrm>
            <a:prstGeom prst="rect">
              <a:avLst/>
            </a:prstGeom>
          </p:spPr>
        </p:pic>
        <p:pic>
          <p:nvPicPr>
            <p:cNvPr id="27" name="Picture 26" descr="A close up of a logo&#10;&#10;Description automatically generated">
              <a:extLst>
                <a:ext uri="{FF2B5EF4-FFF2-40B4-BE49-F238E27FC236}">
                  <a16:creationId xmlns:a16="http://schemas.microsoft.com/office/drawing/2014/main" id="{BC7132D2-3776-4DDA-AF26-CEFEDA2351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1727" y="3633559"/>
              <a:ext cx="438950" cy="518205"/>
            </a:xfrm>
            <a:prstGeom prst="rect">
              <a:avLst/>
            </a:prstGeom>
          </p:spPr>
        </p:pic>
        <p:pic>
          <p:nvPicPr>
            <p:cNvPr id="28" name="Picture 27" descr="A close up of a logo&#10;&#10;Description automatically generated">
              <a:extLst>
                <a:ext uri="{FF2B5EF4-FFF2-40B4-BE49-F238E27FC236}">
                  <a16:creationId xmlns:a16="http://schemas.microsoft.com/office/drawing/2014/main" id="{7C646ADB-53E4-473C-B1D4-08756962B1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640" y="3633559"/>
              <a:ext cx="438950" cy="518205"/>
            </a:xfrm>
            <a:prstGeom prst="rect">
              <a:avLst/>
            </a:prstGeom>
          </p:spPr>
        </p:pic>
        <p:pic>
          <p:nvPicPr>
            <p:cNvPr id="29" name="Picture 28" descr="A close up of a logo&#10;&#10;Description automatically generated">
              <a:extLst>
                <a:ext uri="{FF2B5EF4-FFF2-40B4-BE49-F238E27FC236}">
                  <a16:creationId xmlns:a16="http://schemas.microsoft.com/office/drawing/2014/main" id="{5665AB5D-4E94-4747-AC44-E9F3F2219C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1167" y="3633559"/>
              <a:ext cx="438950" cy="518205"/>
            </a:xfrm>
            <a:prstGeom prst="rect">
              <a:avLst/>
            </a:prstGeom>
          </p:spPr>
        </p:pic>
        <p:pic>
          <p:nvPicPr>
            <p:cNvPr id="30" name="Picture 29" descr="A close up of a logo&#10;&#10;Description automatically generated">
              <a:extLst>
                <a:ext uri="{FF2B5EF4-FFF2-40B4-BE49-F238E27FC236}">
                  <a16:creationId xmlns:a16="http://schemas.microsoft.com/office/drawing/2014/main" id="{D333FF6C-E1A4-4520-9FC6-0BAC078651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8897" y="3633559"/>
              <a:ext cx="438950" cy="518205"/>
            </a:xfrm>
            <a:prstGeom prst="rect">
              <a:avLst/>
            </a:prstGeom>
          </p:spPr>
        </p:pic>
        <p:pic>
          <p:nvPicPr>
            <p:cNvPr id="31" name="Picture 30" descr="A close up of a logo&#10;&#10;Description automatically generated">
              <a:extLst>
                <a:ext uri="{FF2B5EF4-FFF2-40B4-BE49-F238E27FC236}">
                  <a16:creationId xmlns:a16="http://schemas.microsoft.com/office/drawing/2014/main" id="{666D7CF7-E4E8-4F9C-97A7-A1E3A97553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1140" y="3633559"/>
              <a:ext cx="438950" cy="518205"/>
            </a:xfrm>
            <a:prstGeom prst="rect">
              <a:avLst/>
            </a:prstGeom>
          </p:spPr>
        </p:pic>
        <p:pic>
          <p:nvPicPr>
            <p:cNvPr id="32" name="Picture 31" descr="A close up of a logo&#10;&#10;Description automatically generated">
              <a:extLst>
                <a:ext uri="{FF2B5EF4-FFF2-40B4-BE49-F238E27FC236}">
                  <a16:creationId xmlns:a16="http://schemas.microsoft.com/office/drawing/2014/main" id="{A7D836DA-5F5C-4615-B310-26CBC382DA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3857" y="3633559"/>
              <a:ext cx="438950" cy="518205"/>
            </a:xfrm>
            <a:prstGeom prst="rect">
              <a:avLst/>
            </a:prstGeom>
          </p:spPr>
        </p:pic>
      </p:grpSp>
    </p:spTree>
    <p:extLst>
      <p:ext uri="{BB962C8B-B14F-4D97-AF65-F5344CB8AC3E}">
        <p14:creationId xmlns:p14="http://schemas.microsoft.com/office/powerpoint/2010/main" val="114951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xit" presetSubtype="0" fill="hold" grpId="1" nodeType="with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xit" presetSubtype="0" fill="hold" grpId="1" nodeType="withEffect">
                                  <p:stCondLst>
                                    <p:cond delay="0"/>
                                  </p:stCondLst>
                                  <p:childTnLst>
                                    <p:animEffect transition="out" filter="fade">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grpId="2"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4" grpId="0" animBg="1"/>
      <p:bldP spid="4"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2:5</a:t>
            </a:r>
          </a:p>
        </p:txBody>
      </p:sp>
      <p:pic>
        <p:nvPicPr>
          <p:cNvPr id="5" name="Picture 4" descr="A glass door&#10;&#10;Description automatically generated">
            <a:extLst>
              <a:ext uri="{FF2B5EF4-FFF2-40B4-BE49-F238E27FC236}">
                <a16:creationId xmlns:a16="http://schemas.microsoft.com/office/drawing/2014/main" id="{0DB53055-1408-42C1-AE6F-D57937CAE9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5864" y="3022227"/>
            <a:ext cx="6365607" cy="1117994"/>
          </a:xfrm>
          <a:prstGeom prst="rect">
            <a:avLst/>
          </a:prstGeom>
        </p:spPr>
      </p:pic>
      <p:grpSp>
        <p:nvGrpSpPr>
          <p:cNvPr id="6" name="Group 5">
            <a:extLst>
              <a:ext uri="{FF2B5EF4-FFF2-40B4-BE49-F238E27FC236}">
                <a16:creationId xmlns:a16="http://schemas.microsoft.com/office/drawing/2014/main" id="{4B9DF1AE-1908-4936-A312-1A6F813F1759}"/>
              </a:ext>
            </a:extLst>
          </p:cNvPr>
          <p:cNvGrpSpPr/>
          <p:nvPr/>
        </p:nvGrpSpPr>
        <p:grpSpPr>
          <a:xfrm>
            <a:off x="2693839" y="3093908"/>
            <a:ext cx="5061107" cy="430887"/>
            <a:chOff x="2693839" y="2853878"/>
            <a:chExt cx="5061107" cy="430887"/>
          </a:xfrm>
        </p:grpSpPr>
        <p:sp>
          <p:nvSpPr>
            <p:cNvPr id="7" name="TextBox 6">
              <a:extLst>
                <a:ext uri="{FF2B5EF4-FFF2-40B4-BE49-F238E27FC236}">
                  <a16:creationId xmlns:a16="http://schemas.microsoft.com/office/drawing/2014/main" id="{FEC0BD88-FAA3-40B3-8BF2-379C145B28CC}"/>
                </a:ext>
              </a:extLst>
            </p:cNvPr>
            <p:cNvSpPr txBox="1"/>
            <p:nvPr/>
          </p:nvSpPr>
          <p:spPr bwMode="auto">
            <a:xfrm>
              <a:off x="2693839" y="2853878"/>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0</a:t>
              </a:r>
            </a:p>
          </p:txBody>
        </p:sp>
        <p:sp>
          <p:nvSpPr>
            <p:cNvPr id="8" name="TextBox 7">
              <a:extLst>
                <a:ext uri="{FF2B5EF4-FFF2-40B4-BE49-F238E27FC236}">
                  <a16:creationId xmlns:a16="http://schemas.microsoft.com/office/drawing/2014/main" id="{FB30C7EA-B08B-4C1F-93E8-A30A5FF70F48}"/>
                </a:ext>
              </a:extLst>
            </p:cNvPr>
            <p:cNvSpPr txBox="1"/>
            <p:nvPr/>
          </p:nvSpPr>
          <p:spPr bwMode="auto">
            <a:xfrm>
              <a:off x="3220191" y="2853878"/>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1</a:t>
              </a:r>
            </a:p>
          </p:txBody>
        </p:sp>
        <p:sp>
          <p:nvSpPr>
            <p:cNvPr id="9" name="TextBox 8">
              <a:extLst>
                <a:ext uri="{FF2B5EF4-FFF2-40B4-BE49-F238E27FC236}">
                  <a16:creationId xmlns:a16="http://schemas.microsoft.com/office/drawing/2014/main" id="{0AFCE58C-F6FC-4FDC-B137-1C02CDDF8D44}"/>
                </a:ext>
              </a:extLst>
            </p:cNvPr>
            <p:cNvSpPr txBox="1"/>
            <p:nvPr/>
          </p:nvSpPr>
          <p:spPr bwMode="auto">
            <a:xfrm>
              <a:off x="3749218" y="2853878"/>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2</a:t>
              </a:r>
            </a:p>
          </p:txBody>
        </p:sp>
        <p:sp>
          <p:nvSpPr>
            <p:cNvPr id="10" name="TextBox 9">
              <a:extLst>
                <a:ext uri="{FF2B5EF4-FFF2-40B4-BE49-F238E27FC236}">
                  <a16:creationId xmlns:a16="http://schemas.microsoft.com/office/drawing/2014/main" id="{305B80A7-33AE-4733-802E-076BDBDA3718}"/>
                </a:ext>
              </a:extLst>
            </p:cNvPr>
            <p:cNvSpPr txBox="1"/>
            <p:nvPr/>
          </p:nvSpPr>
          <p:spPr bwMode="auto">
            <a:xfrm>
              <a:off x="4271190" y="2853878"/>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3</a:t>
              </a:r>
            </a:p>
          </p:txBody>
        </p:sp>
        <p:sp>
          <p:nvSpPr>
            <p:cNvPr id="11" name="TextBox 10">
              <a:extLst>
                <a:ext uri="{FF2B5EF4-FFF2-40B4-BE49-F238E27FC236}">
                  <a16:creationId xmlns:a16="http://schemas.microsoft.com/office/drawing/2014/main" id="{A0702B0D-09BE-4D83-B349-E1E1AF0BB40E}"/>
                </a:ext>
              </a:extLst>
            </p:cNvPr>
            <p:cNvSpPr txBox="1"/>
            <p:nvPr/>
          </p:nvSpPr>
          <p:spPr bwMode="auto">
            <a:xfrm>
              <a:off x="4787734" y="2853878"/>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4</a:t>
              </a:r>
            </a:p>
          </p:txBody>
        </p:sp>
        <p:sp>
          <p:nvSpPr>
            <p:cNvPr id="12" name="TextBox 11">
              <a:extLst>
                <a:ext uri="{FF2B5EF4-FFF2-40B4-BE49-F238E27FC236}">
                  <a16:creationId xmlns:a16="http://schemas.microsoft.com/office/drawing/2014/main" id="{5CAE5A78-28FB-4681-AA27-48BC045F0C30}"/>
                </a:ext>
              </a:extLst>
            </p:cNvPr>
            <p:cNvSpPr txBox="1"/>
            <p:nvPr/>
          </p:nvSpPr>
          <p:spPr bwMode="auto">
            <a:xfrm>
              <a:off x="5316034" y="2853878"/>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5</a:t>
              </a:r>
            </a:p>
          </p:txBody>
        </p:sp>
        <p:sp>
          <p:nvSpPr>
            <p:cNvPr id="13" name="TextBox 12">
              <a:extLst>
                <a:ext uri="{FF2B5EF4-FFF2-40B4-BE49-F238E27FC236}">
                  <a16:creationId xmlns:a16="http://schemas.microsoft.com/office/drawing/2014/main" id="{E1F88E83-E692-4EA1-AEF7-D67450338F1A}"/>
                </a:ext>
              </a:extLst>
            </p:cNvPr>
            <p:cNvSpPr txBox="1"/>
            <p:nvPr/>
          </p:nvSpPr>
          <p:spPr bwMode="auto">
            <a:xfrm>
              <a:off x="5843242" y="2853878"/>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6</a:t>
              </a:r>
            </a:p>
          </p:txBody>
        </p:sp>
        <p:sp>
          <p:nvSpPr>
            <p:cNvPr id="14" name="TextBox 13">
              <a:extLst>
                <a:ext uri="{FF2B5EF4-FFF2-40B4-BE49-F238E27FC236}">
                  <a16:creationId xmlns:a16="http://schemas.microsoft.com/office/drawing/2014/main" id="{783A7B85-0367-4239-B927-236CCDDDD709}"/>
                </a:ext>
              </a:extLst>
            </p:cNvPr>
            <p:cNvSpPr txBox="1"/>
            <p:nvPr/>
          </p:nvSpPr>
          <p:spPr bwMode="auto">
            <a:xfrm>
              <a:off x="6361878" y="2853878"/>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7</a:t>
              </a:r>
            </a:p>
          </p:txBody>
        </p:sp>
        <p:sp>
          <p:nvSpPr>
            <p:cNvPr id="15" name="TextBox 14">
              <a:extLst>
                <a:ext uri="{FF2B5EF4-FFF2-40B4-BE49-F238E27FC236}">
                  <a16:creationId xmlns:a16="http://schemas.microsoft.com/office/drawing/2014/main" id="{71D6895F-15DF-409E-8990-A3590F3E4A1F}"/>
                </a:ext>
              </a:extLst>
            </p:cNvPr>
            <p:cNvSpPr txBox="1"/>
            <p:nvPr/>
          </p:nvSpPr>
          <p:spPr bwMode="auto">
            <a:xfrm>
              <a:off x="6890610" y="2853878"/>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8</a:t>
              </a:r>
            </a:p>
          </p:txBody>
        </p:sp>
        <p:sp>
          <p:nvSpPr>
            <p:cNvPr id="16" name="TextBox 15">
              <a:extLst>
                <a:ext uri="{FF2B5EF4-FFF2-40B4-BE49-F238E27FC236}">
                  <a16:creationId xmlns:a16="http://schemas.microsoft.com/office/drawing/2014/main" id="{25B59DF6-47B1-4380-99E7-069FA6FC8275}"/>
                </a:ext>
              </a:extLst>
            </p:cNvPr>
            <p:cNvSpPr txBox="1"/>
            <p:nvPr/>
          </p:nvSpPr>
          <p:spPr bwMode="auto">
            <a:xfrm>
              <a:off x="7417994" y="2853878"/>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9</a:t>
              </a:r>
            </a:p>
          </p:txBody>
        </p:sp>
      </p:grpSp>
      <p:grpSp>
        <p:nvGrpSpPr>
          <p:cNvPr id="17" name="Group 16">
            <a:extLst>
              <a:ext uri="{FF2B5EF4-FFF2-40B4-BE49-F238E27FC236}">
                <a16:creationId xmlns:a16="http://schemas.microsoft.com/office/drawing/2014/main" id="{C5B9B0CE-DB4F-4B6A-AE64-2D6BD31A62E0}"/>
              </a:ext>
            </a:extLst>
          </p:cNvPr>
          <p:cNvGrpSpPr/>
          <p:nvPr/>
        </p:nvGrpSpPr>
        <p:grpSpPr>
          <a:xfrm>
            <a:off x="2693840" y="3649602"/>
            <a:ext cx="5061106" cy="430887"/>
            <a:chOff x="2693840" y="3409572"/>
            <a:chExt cx="5061106" cy="430887"/>
          </a:xfrm>
        </p:grpSpPr>
        <p:sp>
          <p:nvSpPr>
            <p:cNvPr id="18" name="TextBox 17">
              <a:extLst>
                <a:ext uri="{FF2B5EF4-FFF2-40B4-BE49-F238E27FC236}">
                  <a16:creationId xmlns:a16="http://schemas.microsoft.com/office/drawing/2014/main" id="{4F454B43-C39F-4F19-BC36-0C5B2ECAD284}"/>
                </a:ext>
              </a:extLst>
            </p:cNvPr>
            <p:cNvSpPr txBox="1"/>
            <p:nvPr/>
          </p:nvSpPr>
          <p:spPr bwMode="auto">
            <a:xfrm>
              <a:off x="2693840" y="3409572"/>
              <a:ext cx="3369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0</a:t>
              </a:r>
            </a:p>
          </p:txBody>
        </p:sp>
        <p:sp>
          <p:nvSpPr>
            <p:cNvPr id="19" name="TextBox 18">
              <a:extLst>
                <a:ext uri="{FF2B5EF4-FFF2-40B4-BE49-F238E27FC236}">
                  <a16:creationId xmlns:a16="http://schemas.microsoft.com/office/drawing/2014/main" id="{2FD16E4B-9AEB-49F4-BE6E-B952E8111A9F}"/>
                </a:ext>
              </a:extLst>
            </p:cNvPr>
            <p:cNvSpPr txBox="1"/>
            <p:nvPr/>
          </p:nvSpPr>
          <p:spPr bwMode="auto">
            <a:xfrm>
              <a:off x="3067907" y="3409572"/>
              <a:ext cx="4892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10</a:t>
              </a:r>
            </a:p>
          </p:txBody>
        </p:sp>
        <p:sp>
          <p:nvSpPr>
            <p:cNvPr id="20" name="TextBox 19">
              <a:extLst>
                <a:ext uri="{FF2B5EF4-FFF2-40B4-BE49-F238E27FC236}">
                  <a16:creationId xmlns:a16="http://schemas.microsoft.com/office/drawing/2014/main" id="{F7E918FD-FB37-42B7-8019-97414B0CF158}"/>
                </a:ext>
              </a:extLst>
            </p:cNvPr>
            <p:cNvSpPr txBox="1"/>
            <p:nvPr/>
          </p:nvSpPr>
          <p:spPr bwMode="auto">
            <a:xfrm>
              <a:off x="3596934" y="3409572"/>
              <a:ext cx="4892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20</a:t>
              </a:r>
            </a:p>
          </p:txBody>
        </p:sp>
        <p:sp>
          <p:nvSpPr>
            <p:cNvPr id="21" name="TextBox 20">
              <a:extLst>
                <a:ext uri="{FF2B5EF4-FFF2-40B4-BE49-F238E27FC236}">
                  <a16:creationId xmlns:a16="http://schemas.microsoft.com/office/drawing/2014/main" id="{3BB5D573-0E90-413C-9481-51643A928C55}"/>
                </a:ext>
              </a:extLst>
            </p:cNvPr>
            <p:cNvSpPr txBox="1"/>
            <p:nvPr/>
          </p:nvSpPr>
          <p:spPr bwMode="auto">
            <a:xfrm>
              <a:off x="4118906" y="3409572"/>
              <a:ext cx="4892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30</a:t>
              </a:r>
            </a:p>
          </p:txBody>
        </p:sp>
        <p:sp>
          <p:nvSpPr>
            <p:cNvPr id="22" name="TextBox 21">
              <a:extLst>
                <a:ext uri="{FF2B5EF4-FFF2-40B4-BE49-F238E27FC236}">
                  <a16:creationId xmlns:a16="http://schemas.microsoft.com/office/drawing/2014/main" id="{DC30CD35-0C78-4E41-8340-8AB2A47E357E}"/>
                </a:ext>
              </a:extLst>
            </p:cNvPr>
            <p:cNvSpPr txBox="1"/>
            <p:nvPr/>
          </p:nvSpPr>
          <p:spPr bwMode="auto">
            <a:xfrm>
              <a:off x="4635450" y="3409572"/>
              <a:ext cx="4892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40</a:t>
              </a:r>
            </a:p>
          </p:txBody>
        </p:sp>
        <p:sp>
          <p:nvSpPr>
            <p:cNvPr id="23" name="TextBox 22">
              <a:extLst>
                <a:ext uri="{FF2B5EF4-FFF2-40B4-BE49-F238E27FC236}">
                  <a16:creationId xmlns:a16="http://schemas.microsoft.com/office/drawing/2014/main" id="{77F2CB68-16A5-4B12-A511-6D5CD583C636}"/>
                </a:ext>
              </a:extLst>
            </p:cNvPr>
            <p:cNvSpPr txBox="1"/>
            <p:nvPr/>
          </p:nvSpPr>
          <p:spPr bwMode="auto">
            <a:xfrm>
              <a:off x="5163750" y="3409572"/>
              <a:ext cx="4892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50</a:t>
              </a:r>
            </a:p>
          </p:txBody>
        </p:sp>
        <p:sp>
          <p:nvSpPr>
            <p:cNvPr id="24" name="TextBox 23">
              <a:extLst>
                <a:ext uri="{FF2B5EF4-FFF2-40B4-BE49-F238E27FC236}">
                  <a16:creationId xmlns:a16="http://schemas.microsoft.com/office/drawing/2014/main" id="{740A9741-B9F9-4C6F-9615-2FBBFF90BACA}"/>
                </a:ext>
              </a:extLst>
            </p:cNvPr>
            <p:cNvSpPr txBox="1"/>
            <p:nvPr/>
          </p:nvSpPr>
          <p:spPr bwMode="auto">
            <a:xfrm>
              <a:off x="5690958" y="3409572"/>
              <a:ext cx="4892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60</a:t>
              </a:r>
            </a:p>
          </p:txBody>
        </p:sp>
        <p:sp>
          <p:nvSpPr>
            <p:cNvPr id="25" name="TextBox 24">
              <a:extLst>
                <a:ext uri="{FF2B5EF4-FFF2-40B4-BE49-F238E27FC236}">
                  <a16:creationId xmlns:a16="http://schemas.microsoft.com/office/drawing/2014/main" id="{367F1F1A-E034-4790-877E-932613291DD8}"/>
                </a:ext>
              </a:extLst>
            </p:cNvPr>
            <p:cNvSpPr txBox="1"/>
            <p:nvPr/>
          </p:nvSpPr>
          <p:spPr bwMode="auto">
            <a:xfrm>
              <a:off x="6209594" y="3409572"/>
              <a:ext cx="4892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70</a:t>
              </a:r>
            </a:p>
          </p:txBody>
        </p:sp>
        <p:sp>
          <p:nvSpPr>
            <p:cNvPr id="26" name="TextBox 25">
              <a:extLst>
                <a:ext uri="{FF2B5EF4-FFF2-40B4-BE49-F238E27FC236}">
                  <a16:creationId xmlns:a16="http://schemas.microsoft.com/office/drawing/2014/main" id="{D1E727CA-9177-45A9-8410-5A2949C48895}"/>
                </a:ext>
              </a:extLst>
            </p:cNvPr>
            <p:cNvSpPr txBox="1"/>
            <p:nvPr/>
          </p:nvSpPr>
          <p:spPr bwMode="auto">
            <a:xfrm>
              <a:off x="6738326" y="3409572"/>
              <a:ext cx="4892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80</a:t>
              </a:r>
            </a:p>
          </p:txBody>
        </p:sp>
        <p:sp>
          <p:nvSpPr>
            <p:cNvPr id="27" name="TextBox 26">
              <a:extLst>
                <a:ext uri="{FF2B5EF4-FFF2-40B4-BE49-F238E27FC236}">
                  <a16:creationId xmlns:a16="http://schemas.microsoft.com/office/drawing/2014/main" id="{B3AE077A-C473-4AD7-ABF4-2F4B824CE2E4}"/>
                </a:ext>
              </a:extLst>
            </p:cNvPr>
            <p:cNvSpPr txBox="1"/>
            <p:nvPr/>
          </p:nvSpPr>
          <p:spPr bwMode="auto">
            <a:xfrm>
              <a:off x="7265710" y="3409572"/>
              <a:ext cx="4892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90</a:t>
              </a:r>
            </a:p>
          </p:txBody>
        </p:sp>
      </p:grpSp>
      <p:grpSp>
        <p:nvGrpSpPr>
          <p:cNvPr id="28" name="Group 27">
            <a:extLst>
              <a:ext uri="{FF2B5EF4-FFF2-40B4-BE49-F238E27FC236}">
                <a16:creationId xmlns:a16="http://schemas.microsoft.com/office/drawing/2014/main" id="{B6FA0117-64C2-4A77-9717-4F224E7857B3}"/>
              </a:ext>
            </a:extLst>
          </p:cNvPr>
          <p:cNvGrpSpPr/>
          <p:nvPr/>
        </p:nvGrpSpPr>
        <p:grpSpPr>
          <a:xfrm>
            <a:off x="1523541" y="3343069"/>
            <a:ext cx="853592" cy="430887"/>
            <a:chOff x="1523541" y="3103039"/>
            <a:chExt cx="853592" cy="430887"/>
          </a:xfrm>
        </p:grpSpPr>
        <p:sp>
          <p:nvSpPr>
            <p:cNvPr id="29" name="TextBox 28">
              <a:extLst>
                <a:ext uri="{FF2B5EF4-FFF2-40B4-BE49-F238E27FC236}">
                  <a16:creationId xmlns:a16="http://schemas.microsoft.com/office/drawing/2014/main" id="{5AE1E204-8381-4960-9F1A-33CFDCC6ED0A}"/>
                </a:ext>
              </a:extLst>
            </p:cNvPr>
            <p:cNvSpPr txBox="1"/>
            <p:nvPr/>
          </p:nvSpPr>
          <p:spPr bwMode="auto">
            <a:xfrm>
              <a:off x="1523541" y="3103039"/>
              <a:ext cx="7857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b="1" dirty="0">
                  <a:latin typeface="Myriad Pro Semibold" charset="0"/>
                  <a:ea typeface="Myriad Pro Semibold" charset="0"/>
                  <a:cs typeface="Myriad Pro Semibold" charset="0"/>
                </a:rPr>
                <a:t>÷ 10</a:t>
              </a:r>
            </a:p>
          </p:txBody>
        </p:sp>
        <p:cxnSp>
          <p:nvCxnSpPr>
            <p:cNvPr id="30" name="Straight Arrow Connector 29">
              <a:extLst>
                <a:ext uri="{FF2B5EF4-FFF2-40B4-BE49-F238E27FC236}">
                  <a16:creationId xmlns:a16="http://schemas.microsoft.com/office/drawing/2014/main" id="{37DDD4C1-31C1-4B25-B38C-E3993FE83FDF}"/>
                </a:ext>
              </a:extLst>
            </p:cNvPr>
            <p:cNvCxnSpPr/>
            <p:nvPr/>
          </p:nvCxnSpPr>
          <p:spPr bwMode="auto">
            <a:xfrm flipV="1">
              <a:off x="2377133" y="3134935"/>
              <a:ext cx="0" cy="382171"/>
            </a:xfrm>
            <a:prstGeom prst="straightConnector1">
              <a:avLst/>
            </a:prstGeom>
            <a:noFill/>
            <a:ln w="28575" cap="flat" cmpd="sng" algn="ctr">
              <a:solidFill>
                <a:schemeClr val="tx1"/>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73379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2:6</a:t>
            </a:r>
          </a:p>
        </p:txBody>
      </p:sp>
      <p:pic>
        <p:nvPicPr>
          <p:cNvPr id="4" name="Picture 3">
            <a:extLst>
              <a:ext uri="{FF2B5EF4-FFF2-40B4-BE49-F238E27FC236}">
                <a16:creationId xmlns:a16="http://schemas.microsoft.com/office/drawing/2014/main" id="{D58AA09A-1C9B-4C9E-A66E-AC955935FE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46060" y="2628279"/>
            <a:ext cx="4629150" cy="630000"/>
          </a:xfrm>
          <a:prstGeom prst="rect">
            <a:avLst/>
          </a:prstGeom>
        </p:spPr>
      </p:pic>
      <p:sp>
        <p:nvSpPr>
          <p:cNvPr id="5" name="TextBox 4">
            <a:extLst>
              <a:ext uri="{FF2B5EF4-FFF2-40B4-BE49-F238E27FC236}">
                <a16:creationId xmlns:a16="http://schemas.microsoft.com/office/drawing/2014/main" id="{6FA55785-2426-4082-B469-EBA7C570357F}"/>
              </a:ext>
            </a:extLst>
          </p:cNvPr>
          <p:cNvSpPr txBox="1"/>
          <p:nvPr/>
        </p:nvSpPr>
        <p:spPr bwMode="auto">
          <a:xfrm>
            <a:off x="3217701" y="1176178"/>
            <a:ext cx="19479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160  ÷  10  =</a:t>
            </a:r>
            <a:endParaRPr lang="en-GB" sz="2400" dirty="0">
              <a:solidFill>
                <a:srgbClr val="C00000"/>
              </a:solidFill>
              <a:latin typeface="Myriad Pro Semibold" charset="0"/>
              <a:ea typeface="Myriad Pro Semibold" charset="0"/>
              <a:cs typeface="Myriad Pro Semibold" charset="0"/>
            </a:endParaRPr>
          </a:p>
        </p:txBody>
      </p:sp>
      <p:sp>
        <p:nvSpPr>
          <p:cNvPr id="6" name="Rectangle 5">
            <a:extLst>
              <a:ext uri="{FF2B5EF4-FFF2-40B4-BE49-F238E27FC236}">
                <a16:creationId xmlns:a16="http://schemas.microsoft.com/office/drawing/2014/main" id="{84534E3A-1E37-49CC-A32C-B7C0C3F24ED5}"/>
              </a:ext>
            </a:extLst>
          </p:cNvPr>
          <p:cNvSpPr/>
          <p:nvPr/>
        </p:nvSpPr>
        <p:spPr bwMode="auto">
          <a:xfrm>
            <a:off x="5279228" y="1176178"/>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180E072D-EAB9-4CC1-BA19-6D514496CA7F}"/>
              </a:ext>
            </a:extLst>
          </p:cNvPr>
          <p:cNvSpPr txBox="1"/>
          <p:nvPr/>
        </p:nvSpPr>
        <p:spPr bwMode="auto">
          <a:xfrm>
            <a:off x="5251015" y="117617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16</a:t>
            </a:r>
          </a:p>
        </p:txBody>
      </p:sp>
      <p:sp>
        <p:nvSpPr>
          <p:cNvPr id="9" name="TextBox 8">
            <a:extLst>
              <a:ext uri="{FF2B5EF4-FFF2-40B4-BE49-F238E27FC236}">
                <a16:creationId xmlns:a16="http://schemas.microsoft.com/office/drawing/2014/main" id="{B79593D9-B842-44BB-802F-9A007DE88006}"/>
              </a:ext>
            </a:extLst>
          </p:cNvPr>
          <p:cNvSpPr txBox="1"/>
          <p:nvPr/>
        </p:nvSpPr>
        <p:spPr bwMode="auto">
          <a:xfrm>
            <a:off x="4975210" y="2690582"/>
            <a:ext cx="30876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 hundred and 6 tens</a:t>
            </a:r>
            <a:endParaRPr lang="en-GB" sz="2400" dirty="0">
              <a:solidFill>
                <a:srgbClr val="C00000"/>
              </a:solidFill>
              <a:latin typeface="Myriad Pro Semibold" charset="0"/>
              <a:ea typeface="Myriad Pro Semibold" charset="0"/>
              <a:cs typeface="Myriad Pro Semibold" charset="0"/>
            </a:endParaRPr>
          </a:p>
        </p:txBody>
      </p:sp>
      <p:sp>
        <p:nvSpPr>
          <p:cNvPr id="10" name="TextBox 9">
            <a:extLst>
              <a:ext uri="{FF2B5EF4-FFF2-40B4-BE49-F238E27FC236}">
                <a16:creationId xmlns:a16="http://schemas.microsoft.com/office/drawing/2014/main" id="{10214FC5-E9BF-490C-8751-4BA2AA41D576}"/>
              </a:ext>
            </a:extLst>
          </p:cNvPr>
          <p:cNvSpPr txBox="1"/>
          <p:nvPr/>
        </p:nvSpPr>
        <p:spPr bwMode="auto">
          <a:xfrm>
            <a:off x="8176313" y="2690582"/>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160</a:t>
            </a:r>
            <a:endParaRPr lang="en-GB" sz="2400" dirty="0">
              <a:solidFill>
                <a:srgbClr val="C00000"/>
              </a:solidFill>
              <a:latin typeface="Myriad Pro Semibold" charset="0"/>
              <a:ea typeface="Myriad Pro Semibold" charset="0"/>
              <a:cs typeface="Myriad Pro Semibold" charset="0"/>
            </a:endParaRPr>
          </a:p>
        </p:txBody>
      </p:sp>
      <p:sp>
        <p:nvSpPr>
          <p:cNvPr id="11" name="TextBox 10">
            <a:extLst>
              <a:ext uri="{FF2B5EF4-FFF2-40B4-BE49-F238E27FC236}">
                <a16:creationId xmlns:a16="http://schemas.microsoft.com/office/drawing/2014/main" id="{D4129CF5-F33A-42E7-A559-051DB7CB80C4}"/>
              </a:ext>
            </a:extLst>
          </p:cNvPr>
          <p:cNvSpPr txBox="1"/>
          <p:nvPr/>
        </p:nvSpPr>
        <p:spPr bwMode="auto">
          <a:xfrm>
            <a:off x="4975210" y="4248715"/>
            <a:ext cx="24536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 ten and 6 ones</a:t>
            </a:r>
            <a:endParaRPr lang="en-GB" sz="2400" dirty="0">
              <a:solidFill>
                <a:srgbClr val="C00000"/>
              </a:solidFill>
              <a:latin typeface="Myriad Pro Semibold" charset="0"/>
              <a:ea typeface="Myriad Pro Semibold" charset="0"/>
              <a:cs typeface="Myriad Pro Semibold" charset="0"/>
            </a:endParaRPr>
          </a:p>
        </p:txBody>
      </p:sp>
      <p:sp>
        <p:nvSpPr>
          <p:cNvPr id="12" name="TextBox 11">
            <a:extLst>
              <a:ext uri="{FF2B5EF4-FFF2-40B4-BE49-F238E27FC236}">
                <a16:creationId xmlns:a16="http://schemas.microsoft.com/office/drawing/2014/main" id="{B89F304F-A0E2-45CC-87EC-7E645F4AD634}"/>
              </a:ext>
            </a:extLst>
          </p:cNvPr>
          <p:cNvSpPr txBox="1"/>
          <p:nvPr/>
        </p:nvSpPr>
        <p:spPr bwMode="auto">
          <a:xfrm>
            <a:off x="8176313" y="4248715"/>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16</a:t>
            </a:r>
            <a:endParaRPr lang="en-GB" sz="2400" dirty="0">
              <a:solidFill>
                <a:srgbClr val="C00000"/>
              </a:solidFill>
              <a:latin typeface="Myriad Pro Semibold" charset="0"/>
              <a:ea typeface="Myriad Pro Semibold" charset="0"/>
              <a:cs typeface="Myriad Pro Semibold" charset="0"/>
            </a:endParaRPr>
          </a:p>
        </p:txBody>
      </p:sp>
      <p:pic>
        <p:nvPicPr>
          <p:cNvPr id="14" name="Picture 13">
            <a:extLst>
              <a:ext uri="{FF2B5EF4-FFF2-40B4-BE49-F238E27FC236}">
                <a16:creationId xmlns:a16="http://schemas.microsoft.com/office/drawing/2014/main" id="{91331659-3203-4CC9-B3EE-6E59D671AE3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74217" y="4130634"/>
            <a:ext cx="4629150" cy="714445"/>
          </a:xfrm>
          <a:prstGeom prst="rect">
            <a:avLst/>
          </a:prstGeom>
        </p:spPr>
      </p:pic>
    </p:spTree>
    <p:extLst>
      <p:ext uri="{BB962C8B-B14F-4D97-AF65-F5344CB8AC3E}">
        <p14:creationId xmlns:p14="http://schemas.microsoft.com/office/powerpoint/2010/main" val="175066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91EC717C-872A-43EE-9B6B-50C67EE8D46B}"/>
              </a:ext>
            </a:extLst>
          </p:cNvPr>
          <p:cNvSpPr txBox="1"/>
          <p:nvPr/>
        </p:nvSpPr>
        <p:spPr bwMode="auto">
          <a:xfrm>
            <a:off x="3960788" y="3681754"/>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chemeClr val="bg1">
                    <a:lumMod val="65000"/>
                  </a:schemeClr>
                </a:solidFill>
                <a:latin typeface="Myriad Pro Semibold" charset="0"/>
                <a:ea typeface="Myriad Pro Semibold" charset="0"/>
                <a:cs typeface="Myriad Pro Semibold" charset="0"/>
              </a:rPr>
              <a:t>1</a:t>
            </a:r>
          </a:p>
        </p:txBody>
      </p:sp>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2:6</a:t>
            </a:r>
          </a:p>
        </p:txBody>
      </p:sp>
      <p:sp>
        <p:nvSpPr>
          <p:cNvPr id="5" name="TextBox 4">
            <a:extLst>
              <a:ext uri="{FF2B5EF4-FFF2-40B4-BE49-F238E27FC236}">
                <a16:creationId xmlns:a16="http://schemas.microsoft.com/office/drawing/2014/main" id="{DEF79CA4-97C3-47B6-A83A-5586C4FE797A}"/>
              </a:ext>
            </a:extLst>
          </p:cNvPr>
          <p:cNvSpPr txBox="1"/>
          <p:nvPr/>
        </p:nvSpPr>
        <p:spPr bwMode="auto">
          <a:xfrm>
            <a:off x="3217701" y="1176178"/>
            <a:ext cx="19479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160  ÷  10  =</a:t>
            </a:r>
            <a:endParaRPr lang="en-GB" sz="2400" dirty="0">
              <a:solidFill>
                <a:srgbClr val="C00000"/>
              </a:solidFill>
              <a:latin typeface="Myriad Pro Semibold" charset="0"/>
              <a:ea typeface="Myriad Pro Semibold" charset="0"/>
              <a:cs typeface="Myriad Pro Semibold" charset="0"/>
            </a:endParaRPr>
          </a:p>
        </p:txBody>
      </p:sp>
      <p:sp>
        <p:nvSpPr>
          <p:cNvPr id="6" name="Rectangle 5">
            <a:extLst>
              <a:ext uri="{FF2B5EF4-FFF2-40B4-BE49-F238E27FC236}">
                <a16:creationId xmlns:a16="http://schemas.microsoft.com/office/drawing/2014/main" id="{9DF9F045-8031-45EC-ADC9-60A0989E5491}"/>
              </a:ext>
            </a:extLst>
          </p:cNvPr>
          <p:cNvSpPr/>
          <p:nvPr/>
        </p:nvSpPr>
        <p:spPr bwMode="auto">
          <a:xfrm>
            <a:off x="5279228" y="1176178"/>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26F9D703-B51E-498B-9949-2227768957FB}"/>
              </a:ext>
            </a:extLst>
          </p:cNvPr>
          <p:cNvSpPr txBox="1"/>
          <p:nvPr/>
        </p:nvSpPr>
        <p:spPr bwMode="auto">
          <a:xfrm>
            <a:off x="5251015" y="117617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16</a:t>
            </a:r>
          </a:p>
        </p:txBody>
      </p:sp>
      <p:sp>
        <p:nvSpPr>
          <p:cNvPr id="9" name="TextBox 8">
            <a:extLst>
              <a:ext uri="{FF2B5EF4-FFF2-40B4-BE49-F238E27FC236}">
                <a16:creationId xmlns:a16="http://schemas.microsoft.com/office/drawing/2014/main" id="{55CCA5B7-C6A7-4EB5-BA46-3B6C562FA601}"/>
              </a:ext>
            </a:extLst>
          </p:cNvPr>
          <p:cNvSpPr txBox="1"/>
          <p:nvPr/>
        </p:nvSpPr>
        <p:spPr bwMode="auto">
          <a:xfrm>
            <a:off x="7008789" y="3681754"/>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chemeClr val="bg1">
                    <a:lumMod val="65000"/>
                  </a:schemeClr>
                </a:solidFill>
                <a:latin typeface="Myriad Pro Semibold" charset="0"/>
                <a:ea typeface="Myriad Pro Semibold" charset="0"/>
                <a:cs typeface="Myriad Pro Semibold" charset="0"/>
              </a:rPr>
              <a:t>0</a:t>
            </a:r>
          </a:p>
        </p:txBody>
      </p:sp>
      <p:graphicFrame>
        <p:nvGraphicFramePr>
          <p:cNvPr id="10" name="Table 9">
            <a:extLst>
              <a:ext uri="{FF2B5EF4-FFF2-40B4-BE49-F238E27FC236}">
                <a16:creationId xmlns:a16="http://schemas.microsoft.com/office/drawing/2014/main" id="{973E6B7F-3D30-4442-8CED-B578FEEEA125}"/>
              </a:ext>
            </a:extLst>
          </p:cNvPr>
          <p:cNvGraphicFramePr>
            <a:graphicFrameLocks noGrp="1"/>
          </p:cNvGraphicFramePr>
          <p:nvPr>
            <p:extLst>
              <p:ext uri="{D42A27DB-BD31-4B8C-83A1-F6EECF244321}">
                <p14:modId xmlns:p14="http://schemas.microsoft.com/office/powerpoint/2010/main" val="4233845873"/>
              </p:ext>
            </p:extLst>
          </p:nvPr>
        </p:nvGraphicFramePr>
        <p:xfrm>
          <a:off x="1850477" y="3567999"/>
          <a:ext cx="6096000" cy="1368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846890546"/>
                    </a:ext>
                  </a:extLst>
                </a:gridCol>
                <a:gridCol w="1524000">
                  <a:extLst>
                    <a:ext uri="{9D8B030D-6E8A-4147-A177-3AD203B41FA5}">
                      <a16:colId xmlns:a16="http://schemas.microsoft.com/office/drawing/2014/main" val="2446164809"/>
                    </a:ext>
                  </a:extLst>
                </a:gridCol>
                <a:gridCol w="1524000">
                  <a:extLst>
                    <a:ext uri="{9D8B030D-6E8A-4147-A177-3AD203B41FA5}">
                      <a16:colId xmlns:a16="http://schemas.microsoft.com/office/drawing/2014/main" val="466482999"/>
                    </a:ext>
                  </a:extLst>
                </a:gridCol>
                <a:gridCol w="1524000">
                  <a:extLst>
                    <a:ext uri="{9D8B030D-6E8A-4147-A177-3AD203B41FA5}">
                      <a16:colId xmlns:a16="http://schemas.microsoft.com/office/drawing/2014/main" val="844453134"/>
                    </a:ext>
                  </a:extLst>
                </a:gridCol>
              </a:tblGrid>
              <a:tr h="684000">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488758"/>
                  </a:ext>
                </a:extLst>
              </a:tr>
              <a:tr h="684000">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5222465"/>
                  </a:ext>
                </a:extLst>
              </a:tr>
            </a:tbl>
          </a:graphicData>
        </a:graphic>
      </p:graphicFrame>
      <p:sp>
        <p:nvSpPr>
          <p:cNvPr id="11" name="TextBox 10">
            <a:extLst>
              <a:ext uri="{FF2B5EF4-FFF2-40B4-BE49-F238E27FC236}">
                <a16:creationId xmlns:a16="http://schemas.microsoft.com/office/drawing/2014/main" id="{B65BA40F-2343-492E-95FC-632187B419CB}"/>
              </a:ext>
            </a:extLst>
          </p:cNvPr>
          <p:cNvSpPr txBox="1"/>
          <p:nvPr/>
        </p:nvSpPr>
        <p:spPr bwMode="auto">
          <a:xfrm>
            <a:off x="5484788" y="3681754"/>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chemeClr val="bg1">
                    <a:lumMod val="65000"/>
                  </a:schemeClr>
                </a:solidFill>
                <a:latin typeface="Myriad Pro Semibold" charset="0"/>
                <a:ea typeface="Myriad Pro Semibold" charset="0"/>
                <a:cs typeface="Myriad Pro Semibold" charset="0"/>
              </a:rPr>
              <a:t>6</a:t>
            </a:r>
          </a:p>
        </p:txBody>
      </p:sp>
      <p:grpSp>
        <p:nvGrpSpPr>
          <p:cNvPr id="40" name="Group 39">
            <a:extLst>
              <a:ext uri="{FF2B5EF4-FFF2-40B4-BE49-F238E27FC236}">
                <a16:creationId xmlns:a16="http://schemas.microsoft.com/office/drawing/2014/main" id="{7D7342CC-A9E6-491A-87F8-CC89D9D2EB99}"/>
              </a:ext>
            </a:extLst>
          </p:cNvPr>
          <p:cNvGrpSpPr/>
          <p:nvPr/>
        </p:nvGrpSpPr>
        <p:grpSpPr>
          <a:xfrm>
            <a:off x="2668529" y="5077388"/>
            <a:ext cx="4477848" cy="751841"/>
            <a:chOff x="2668529" y="5077388"/>
            <a:chExt cx="4477848" cy="751841"/>
          </a:xfrm>
        </p:grpSpPr>
        <p:sp>
          <p:nvSpPr>
            <p:cNvPr id="20" name="TextBox 19">
              <a:extLst>
                <a:ext uri="{FF2B5EF4-FFF2-40B4-BE49-F238E27FC236}">
                  <a16:creationId xmlns:a16="http://schemas.microsoft.com/office/drawing/2014/main" id="{14574DB2-4BFB-45DB-A34C-10DDA515DCD3}"/>
                </a:ext>
              </a:extLst>
            </p:cNvPr>
            <p:cNvSpPr txBox="1"/>
            <p:nvPr/>
          </p:nvSpPr>
          <p:spPr bwMode="auto">
            <a:xfrm>
              <a:off x="6052982" y="5398342"/>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46288"/>
                  </a:solidFill>
                  <a:latin typeface="Myriad Pro Semibold" charset="0"/>
                  <a:ea typeface="Myriad Pro Semibold" charset="0"/>
                  <a:cs typeface="Myriad Pro Semibold" charset="0"/>
                </a:rPr>
                <a:t>÷ 10</a:t>
              </a:r>
            </a:p>
          </p:txBody>
        </p:sp>
        <p:pic>
          <p:nvPicPr>
            <p:cNvPr id="21" name="Picture 20" descr="A close up of a logo&#10;&#10;Description automatically generated">
              <a:extLst>
                <a:ext uri="{FF2B5EF4-FFF2-40B4-BE49-F238E27FC236}">
                  <a16:creationId xmlns:a16="http://schemas.microsoft.com/office/drawing/2014/main" id="{D5D48183-AB72-4474-A837-B56AD91FE3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718128" y="5077388"/>
              <a:ext cx="1428249" cy="320954"/>
            </a:xfrm>
            <a:prstGeom prst="rect">
              <a:avLst/>
            </a:prstGeom>
          </p:spPr>
        </p:pic>
        <p:sp>
          <p:nvSpPr>
            <p:cNvPr id="18" name="TextBox 17">
              <a:extLst>
                <a:ext uri="{FF2B5EF4-FFF2-40B4-BE49-F238E27FC236}">
                  <a16:creationId xmlns:a16="http://schemas.microsoft.com/office/drawing/2014/main" id="{66DF25B8-FB0F-4234-BE3D-7DAFE95CFDDC}"/>
                </a:ext>
              </a:extLst>
            </p:cNvPr>
            <p:cNvSpPr txBox="1"/>
            <p:nvPr/>
          </p:nvSpPr>
          <p:spPr bwMode="auto">
            <a:xfrm>
              <a:off x="4528518" y="5398342"/>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46288"/>
                  </a:solidFill>
                  <a:latin typeface="Myriad Pro Semibold" charset="0"/>
                  <a:ea typeface="Myriad Pro Semibold" charset="0"/>
                  <a:cs typeface="Myriad Pro Semibold" charset="0"/>
                </a:rPr>
                <a:t>÷ 10</a:t>
              </a:r>
            </a:p>
          </p:txBody>
        </p:sp>
        <p:pic>
          <p:nvPicPr>
            <p:cNvPr id="19" name="Picture 18" descr="A close up of a logo&#10;&#10;Description automatically generated">
              <a:extLst>
                <a:ext uri="{FF2B5EF4-FFF2-40B4-BE49-F238E27FC236}">
                  <a16:creationId xmlns:a16="http://schemas.microsoft.com/office/drawing/2014/main" id="{61447BE1-3AC8-4377-9D59-D6C1BE438E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193664" y="5077388"/>
              <a:ext cx="1428249" cy="320954"/>
            </a:xfrm>
            <a:prstGeom prst="rect">
              <a:avLst/>
            </a:prstGeom>
          </p:spPr>
        </p:pic>
        <p:sp>
          <p:nvSpPr>
            <p:cNvPr id="16" name="TextBox 15">
              <a:extLst>
                <a:ext uri="{FF2B5EF4-FFF2-40B4-BE49-F238E27FC236}">
                  <a16:creationId xmlns:a16="http://schemas.microsoft.com/office/drawing/2014/main" id="{9F78D7B6-B3F8-4928-BD41-BE42EA895FE3}"/>
                </a:ext>
              </a:extLst>
            </p:cNvPr>
            <p:cNvSpPr txBox="1"/>
            <p:nvPr/>
          </p:nvSpPr>
          <p:spPr bwMode="auto">
            <a:xfrm>
              <a:off x="3003383" y="5398342"/>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46288"/>
                  </a:solidFill>
                  <a:latin typeface="Myriad Pro Semibold" charset="0"/>
                  <a:ea typeface="Myriad Pro Semibold" charset="0"/>
                  <a:cs typeface="Myriad Pro Semibold" charset="0"/>
                </a:rPr>
                <a:t>÷ 10</a:t>
              </a:r>
            </a:p>
          </p:txBody>
        </p:sp>
        <p:pic>
          <p:nvPicPr>
            <p:cNvPr id="17" name="Picture 16" descr="A close up of a logo&#10;&#10;Description automatically generated">
              <a:extLst>
                <a:ext uri="{FF2B5EF4-FFF2-40B4-BE49-F238E27FC236}">
                  <a16:creationId xmlns:a16="http://schemas.microsoft.com/office/drawing/2014/main" id="{D7E3DB19-CF77-45D1-808A-D0A0CFA863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668529" y="5077388"/>
              <a:ext cx="1428249" cy="320954"/>
            </a:xfrm>
            <a:prstGeom prst="rect">
              <a:avLst/>
            </a:prstGeom>
          </p:spPr>
        </p:pic>
      </p:grpSp>
      <p:sp>
        <p:nvSpPr>
          <p:cNvPr id="22" name="TextBox 21">
            <a:extLst>
              <a:ext uri="{FF2B5EF4-FFF2-40B4-BE49-F238E27FC236}">
                <a16:creationId xmlns:a16="http://schemas.microsoft.com/office/drawing/2014/main" id="{C5B53BD0-705F-44A0-AB30-9C3EBFBE550D}"/>
              </a:ext>
            </a:extLst>
          </p:cNvPr>
          <p:cNvSpPr txBox="1"/>
          <p:nvPr/>
        </p:nvSpPr>
        <p:spPr bwMode="auto">
          <a:xfrm>
            <a:off x="7008788" y="3100729"/>
            <a:ext cx="35137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23" name="TextBox 22">
            <a:extLst>
              <a:ext uri="{FF2B5EF4-FFF2-40B4-BE49-F238E27FC236}">
                <a16:creationId xmlns:a16="http://schemas.microsoft.com/office/drawing/2014/main" id="{355FE70B-8B23-4B86-A9C3-74541A634EE5}"/>
              </a:ext>
            </a:extLst>
          </p:cNvPr>
          <p:cNvSpPr txBox="1"/>
          <p:nvPr/>
        </p:nvSpPr>
        <p:spPr bwMode="auto">
          <a:xfrm>
            <a:off x="5484788" y="3100729"/>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24" name="TextBox 23">
            <a:extLst>
              <a:ext uri="{FF2B5EF4-FFF2-40B4-BE49-F238E27FC236}">
                <a16:creationId xmlns:a16="http://schemas.microsoft.com/office/drawing/2014/main" id="{1B409E9F-2D83-4718-9F72-96E877E4223C}"/>
              </a:ext>
            </a:extLst>
          </p:cNvPr>
          <p:cNvSpPr txBox="1"/>
          <p:nvPr/>
        </p:nvSpPr>
        <p:spPr bwMode="auto">
          <a:xfrm>
            <a:off x="3965253" y="4366524"/>
            <a:ext cx="35137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graphicFrame>
        <p:nvGraphicFramePr>
          <p:cNvPr id="25" name="Table 24">
            <a:extLst>
              <a:ext uri="{FF2B5EF4-FFF2-40B4-BE49-F238E27FC236}">
                <a16:creationId xmlns:a16="http://schemas.microsoft.com/office/drawing/2014/main" id="{341B339E-0BC5-4FCE-9B85-43D183A02BDE}"/>
              </a:ext>
            </a:extLst>
          </p:cNvPr>
          <p:cNvGraphicFramePr>
            <a:graphicFrameLocks noGrp="1"/>
          </p:cNvGraphicFramePr>
          <p:nvPr>
            <p:extLst>
              <p:ext uri="{D42A27DB-BD31-4B8C-83A1-F6EECF244321}">
                <p14:modId xmlns:p14="http://schemas.microsoft.com/office/powerpoint/2010/main" val="2972544032"/>
              </p:ext>
            </p:extLst>
          </p:nvPr>
        </p:nvGraphicFramePr>
        <p:xfrm>
          <a:off x="1850477" y="2883999"/>
          <a:ext cx="6096000" cy="684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846890546"/>
                    </a:ext>
                  </a:extLst>
                </a:gridCol>
                <a:gridCol w="1524000">
                  <a:extLst>
                    <a:ext uri="{9D8B030D-6E8A-4147-A177-3AD203B41FA5}">
                      <a16:colId xmlns:a16="http://schemas.microsoft.com/office/drawing/2014/main" val="2446164809"/>
                    </a:ext>
                  </a:extLst>
                </a:gridCol>
                <a:gridCol w="1524000">
                  <a:extLst>
                    <a:ext uri="{9D8B030D-6E8A-4147-A177-3AD203B41FA5}">
                      <a16:colId xmlns:a16="http://schemas.microsoft.com/office/drawing/2014/main" val="466482999"/>
                    </a:ext>
                  </a:extLst>
                </a:gridCol>
                <a:gridCol w="1524000">
                  <a:extLst>
                    <a:ext uri="{9D8B030D-6E8A-4147-A177-3AD203B41FA5}">
                      <a16:colId xmlns:a16="http://schemas.microsoft.com/office/drawing/2014/main" val="844453134"/>
                    </a:ext>
                  </a:extLst>
                </a:gridCol>
              </a:tblGrid>
              <a:tr h="684000">
                <a:tc>
                  <a:txBody>
                    <a:bodyPr/>
                    <a:lstStyle/>
                    <a:p>
                      <a:pPr algn="ctr"/>
                      <a:r>
                        <a:rPr lang="en-GB" sz="2400" dirty="0">
                          <a:solidFill>
                            <a:schemeClr val="tx1"/>
                          </a:solidFill>
                          <a:latin typeface="Myriad Pro Semibold"/>
                        </a:rPr>
                        <a:t>1,000s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100s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2319534852"/>
                  </a:ext>
                </a:extLst>
              </a:tr>
            </a:tbl>
          </a:graphicData>
        </a:graphic>
      </p:graphicFrame>
      <p:sp>
        <p:nvSpPr>
          <p:cNvPr id="26" name="TextBox 25">
            <a:extLst>
              <a:ext uri="{FF2B5EF4-FFF2-40B4-BE49-F238E27FC236}">
                <a16:creationId xmlns:a16="http://schemas.microsoft.com/office/drawing/2014/main" id="{B9EF0391-E3A7-4456-8764-36A5E4E0903F}"/>
              </a:ext>
            </a:extLst>
          </p:cNvPr>
          <p:cNvSpPr txBox="1"/>
          <p:nvPr/>
        </p:nvSpPr>
        <p:spPr bwMode="auto">
          <a:xfrm>
            <a:off x="852268" y="4051240"/>
            <a:ext cx="9957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Calibri" panose="020F0502020204030204" pitchFamily="34" charset="0"/>
                <a:ea typeface="Calibri" panose="020F0502020204030204" pitchFamily="34" charset="0"/>
              </a:rPr>
              <a:t>↓ </a:t>
            </a:r>
            <a:r>
              <a:rPr lang="en-GB" sz="2000" dirty="0">
                <a:latin typeface="Myriad Pro Semibold" charset="0"/>
                <a:ea typeface="Myriad Pro Semibold" charset="0"/>
                <a:cs typeface="Myriad Pro Semibold" charset="0"/>
              </a:rPr>
              <a:t>÷ 10</a:t>
            </a:r>
          </a:p>
        </p:txBody>
      </p:sp>
      <p:sp>
        <p:nvSpPr>
          <p:cNvPr id="27" name="TextBox 26">
            <a:extLst>
              <a:ext uri="{FF2B5EF4-FFF2-40B4-BE49-F238E27FC236}">
                <a16:creationId xmlns:a16="http://schemas.microsoft.com/office/drawing/2014/main" id="{5145333F-38CB-463D-821D-3C5622E8B0AC}"/>
              </a:ext>
            </a:extLst>
          </p:cNvPr>
          <p:cNvSpPr txBox="1"/>
          <p:nvPr/>
        </p:nvSpPr>
        <p:spPr bwMode="auto">
          <a:xfrm>
            <a:off x="5489252" y="4366524"/>
            <a:ext cx="35137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30" name="TextBox 29">
            <a:extLst>
              <a:ext uri="{FF2B5EF4-FFF2-40B4-BE49-F238E27FC236}">
                <a16:creationId xmlns:a16="http://schemas.microsoft.com/office/drawing/2014/main" id="{BAEF6FBB-6C12-470B-9869-3FA7B58C2A84}"/>
              </a:ext>
            </a:extLst>
          </p:cNvPr>
          <p:cNvSpPr txBox="1"/>
          <p:nvPr/>
        </p:nvSpPr>
        <p:spPr bwMode="auto">
          <a:xfrm>
            <a:off x="3960788" y="3681754"/>
            <a:ext cx="35137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31" name="TextBox 30">
            <a:extLst>
              <a:ext uri="{FF2B5EF4-FFF2-40B4-BE49-F238E27FC236}">
                <a16:creationId xmlns:a16="http://schemas.microsoft.com/office/drawing/2014/main" id="{07554DB7-549A-4D82-8B89-D3B7162BC38F}"/>
              </a:ext>
            </a:extLst>
          </p:cNvPr>
          <p:cNvSpPr txBox="1"/>
          <p:nvPr/>
        </p:nvSpPr>
        <p:spPr bwMode="auto">
          <a:xfrm>
            <a:off x="5484787" y="3681754"/>
            <a:ext cx="35137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grpSp>
        <p:nvGrpSpPr>
          <p:cNvPr id="39" name="Group 38">
            <a:extLst>
              <a:ext uri="{FF2B5EF4-FFF2-40B4-BE49-F238E27FC236}">
                <a16:creationId xmlns:a16="http://schemas.microsoft.com/office/drawing/2014/main" id="{547084A8-8609-4A39-8F9C-DA7A1C3A2861}"/>
              </a:ext>
            </a:extLst>
          </p:cNvPr>
          <p:cNvGrpSpPr/>
          <p:nvPr/>
        </p:nvGrpSpPr>
        <p:grpSpPr>
          <a:xfrm>
            <a:off x="2712694" y="2074118"/>
            <a:ext cx="4477848" cy="698329"/>
            <a:chOff x="2712694" y="2074118"/>
            <a:chExt cx="4477848" cy="698329"/>
          </a:xfrm>
        </p:grpSpPr>
        <p:grpSp>
          <p:nvGrpSpPr>
            <p:cNvPr id="35" name="Group 34">
              <a:extLst>
                <a:ext uri="{FF2B5EF4-FFF2-40B4-BE49-F238E27FC236}">
                  <a16:creationId xmlns:a16="http://schemas.microsoft.com/office/drawing/2014/main" id="{BC0B25CC-435B-4A06-98B0-D1D791D48B0D}"/>
                </a:ext>
              </a:extLst>
            </p:cNvPr>
            <p:cNvGrpSpPr/>
            <p:nvPr/>
          </p:nvGrpSpPr>
          <p:grpSpPr>
            <a:xfrm flipH="1" flipV="1">
              <a:off x="2712694" y="2451493"/>
              <a:ext cx="4477848" cy="320954"/>
              <a:chOff x="2764744" y="1976642"/>
              <a:chExt cx="4477848" cy="320954"/>
            </a:xfrm>
          </p:grpSpPr>
          <p:pic>
            <p:nvPicPr>
              <p:cNvPr id="32" name="Picture 31" descr="A close up of a logo&#10;&#10;Description automatically generated">
                <a:extLst>
                  <a:ext uri="{FF2B5EF4-FFF2-40B4-BE49-F238E27FC236}">
                    <a16:creationId xmlns:a16="http://schemas.microsoft.com/office/drawing/2014/main" id="{7A017F1F-4000-4483-AD60-3ABFA315F6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814343" y="1976642"/>
                <a:ext cx="1428249" cy="320954"/>
              </a:xfrm>
              <a:prstGeom prst="rect">
                <a:avLst/>
              </a:prstGeom>
            </p:spPr>
          </p:pic>
          <p:pic>
            <p:nvPicPr>
              <p:cNvPr id="33" name="Picture 32" descr="A close up of a logo&#10;&#10;Description automatically generated">
                <a:extLst>
                  <a:ext uri="{FF2B5EF4-FFF2-40B4-BE49-F238E27FC236}">
                    <a16:creationId xmlns:a16="http://schemas.microsoft.com/office/drawing/2014/main" id="{1AAE40AF-F268-4503-84D0-5BE37EEA0C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289879" y="1976642"/>
                <a:ext cx="1428249" cy="320954"/>
              </a:xfrm>
              <a:prstGeom prst="rect">
                <a:avLst/>
              </a:prstGeom>
            </p:spPr>
          </p:pic>
          <p:pic>
            <p:nvPicPr>
              <p:cNvPr id="34" name="Picture 33" descr="A close up of a logo&#10;&#10;Description automatically generated">
                <a:extLst>
                  <a:ext uri="{FF2B5EF4-FFF2-40B4-BE49-F238E27FC236}">
                    <a16:creationId xmlns:a16="http://schemas.microsoft.com/office/drawing/2014/main" id="{0546FBFF-5E45-48BE-9FAC-9DBD6BEB80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764744" y="1976642"/>
                <a:ext cx="1428249" cy="320954"/>
              </a:xfrm>
              <a:prstGeom prst="rect">
                <a:avLst/>
              </a:prstGeom>
            </p:spPr>
          </p:pic>
        </p:grpSp>
        <p:sp>
          <p:nvSpPr>
            <p:cNvPr id="36" name="TextBox 35">
              <a:extLst>
                <a:ext uri="{FF2B5EF4-FFF2-40B4-BE49-F238E27FC236}">
                  <a16:creationId xmlns:a16="http://schemas.microsoft.com/office/drawing/2014/main" id="{28F1BA1A-76A7-463D-8360-CB8A4FBB7C1C}"/>
                </a:ext>
              </a:extLst>
            </p:cNvPr>
            <p:cNvSpPr txBox="1"/>
            <p:nvPr/>
          </p:nvSpPr>
          <p:spPr bwMode="auto">
            <a:xfrm>
              <a:off x="6052982" y="2074118"/>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46288"/>
                  </a:solidFill>
                  <a:latin typeface="Myriad Pro Semibold" charset="0"/>
                  <a:ea typeface="Myriad Pro Semibold" charset="0"/>
                  <a:cs typeface="Myriad Pro Semibold" charset="0"/>
                </a:rPr>
                <a:t>× 10</a:t>
              </a:r>
            </a:p>
          </p:txBody>
        </p:sp>
        <p:sp>
          <p:nvSpPr>
            <p:cNvPr id="37" name="TextBox 36">
              <a:extLst>
                <a:ext uri="{FF2B5EF4-FFF2-40B4-BE49-F238E27FC236}">
                  <a16:creationId xmlns:a16="http://schemas.microsoft.com/office/drawing/2014/main" id="{7FACDEB0-729D-4E38-B35D-A81454092217}"/>
                </a:ext>
              </a:extLst>
            </p:cNvPr>
            <p:cNvSpPr txBox="1"/>
            <p:nvPr/>
          </p:nvSpPr>
          <p:spPr bwMode="auto">
            <a:xfrm>
              <a:off x="4528518" y="2074118"/>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46288"/>
                  </a:solidFill>
                  <a:latin typeface="Myriad Pro Semibold" charset="0"/>
                  <a:ea typeface="Myriad Pro Semibold" charset="0"/>
                  <a:cs typeface="Myriad Pro Semibold" charset="0"/>
                </a:rPr>
                <a:t>× 10</a:t>
              </a:r>
            </a:p>
          </p:txBody>
        </p:sp>
        <p:sp>
          <p:nvSpPr>
            <p:cNvPr id="38" name="TextBox 37">
              <a:extLst>
                <a:ext uri="{FF2B5EF4-FFF2-40B4-BE49-F238E27FC236}">
                  <a16:creationId xmlns:a16="http://schemas.microsoft.com/office/drawing/2014/main" id="{BC881C09-3C97-4C92-831A-470634AD5A46}"/>
                </a:ext>
              </a:extLst>
            </p:cNvPr>
            <p:cNvSpPr txBox="1"/>
            <p:nvPr/>
          </p:nvSpPr>
          <p:spPr bwMode="auto">
            <a:xfrm>
              <a:off x="3003383" y="2074118"/>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46288"/>
                  </a:solidFill>
                  <a:latin typeface="Myriad Pro Semibold" charset="0"/>
                  <a:ea typeface="Myriad Pro Semibold" charset="0"/>
                  <a:cs typeface="Myriad Pro Semibold" charset="0"/>
                </a:rPr>
                <a:t>× 10</a:t>
              </a:r>
            </a:p>
          </p:txBody>
        </p:sp>
      </p:grpSp>
      <p:sp>
        <p:nvSpPr>
          <p:cNvPr id="41" name="TextBox 40">
            <a:extLst>
              <a:ext uri="{FF2B5EF4-FFF2-40B4-BE49-F238E27FC236}">
                <a16:creationId xmlns:a16="http://schemas.microsoft.com/office/drawing/2014/main" id="{73869454-B9C2-451B-988F-41323A0A8B64}"/>
              </a:ext>
            </a:extLst>
          </p:cNvPr>
          <p:cNvSpPr txBox="1"/>
          <p:nvPr/>
        </p:nvSpPr>
        <p:spPr bwMode="auto">
          <a:xfrm>
            <a:off x="7008789" y="3681754"/>
            <a:ext cx="35137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44" name="TextBox 43">
            <a:extLst>
              <a:ext uri="{FF2B5EF4-FFF2-40B4-BE49-F238E27FC236}">
                <a16:creationId xmlns:a16="http://schemas.microsoft.com/office/drawing/2014/main" id="{F26E0FF6-F73F-44AD-A17A-7496846EDC48}"/>
              </a:ext>
            </a:extLst>
          </p:cNvPr>
          <p:cNvSpPr txBox="1"/>
          <p:nvPr/>
        </p:nvSpPr>
        <p:spPr bwMode="auto">
          <a:xfrm>
            <a:off x="7008788" y="4366524"/>
            <a:ext cx="35137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Tree>
    <p:extLst>
      <p:ext uri="{BB962C8B-B14F-4D97-AF65-F5344CB8AC3E}">
        <p14:creationId xmlns:p14="http://schemas.microsoft.com/office/powerpoint/2010/main" val="68971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fill="hold" grpId="1" nodeType="clickEffect">
                                  <p:stCondLst>
                                    <p:cond delay="0"/>
                                  </p:stCondLst>
                                  <p:childTnLst>
                                    <p:animMotion origin="layout" path="M 3.05556E-6 -3.7037E-7 L 3.05556E-6 0.1 " pathEditMode="relative" rAng="0" ptsTypes="AA">
                                      <p:cBhvr>
                                        <p:cTn id="17" dur="1250" fill="hold"/>
                                        <p:tgtEl>
                                          <p:spTgt spid="30"/>
                                        </p:tgtEl>
                                        <p:attrNameLst>
                                          <p:attrName>ppt_x</p:attrName>
                                          <p:attrName>ppt_y</p:attrName>
                                        </p:attrNameLst>
                                      </p:cBhvr>
                                      <p:rCtr x="0" y="5000"/>
                                    </p:animMotion>
                                  </p:childTnLst>
                                </p:cTn>
                              </p:par>
                              <p:par>
                                <p:cTn id="18" presetID="42" presetClass="path" presetSubtype="0" accel="50000" fill="hold" grpId="1" nodeType="withEffect">
                                  <p:stCondLst>
                                    <p:cond delay="0"/>
                                  </p:stCondLst>
                                  <p:childTnLst>
                                    <p:animMotion origin="layout" path="M -3.61111E-6 -3.7037E-7 L -3.61111E-6 0.1 " pathEditMode="relative" rAng="0" ptsTypes="AA">
                                      <p:cBhvr>
                                        <p:cTn id="19" dur="1250" fill="hold"/>
                                        <p:tgtEl>
                                          <p:spTgt spid="31"/>
                                        </p:tgtEl>
                                        <p:attrNameLst>
                                          <p:attrName>ppt_x</p:attrName>
                                          <p:attrName>ppt_y</p:attrName>
                                        </p:attrNameLst>
                                      </p:cBhvr>
                                      <p:rCtr x="0" y="5000"/>
                                    </p:animMotion>
                                  </p:childTnLst>
                                </p:cTn>
                              </p:par>
                              <p:par>
                                <p:cTn id="20" presetID="42" presetClass="path" presetSubtype="0" accel="50000" fill="hold" grpId="1" nodeType="withEffect">
                                  <p:stCondLst>
                                    <p:cond delay="0"/>
                                  </p:stCondLst>
                                  <p:childTnLst>
                                    <p:animMotion origin="layout" path="M -2.77778E-7 -3.7037E-7 L -2.77778E-7 0.1 " pathEditMode="relative" rAng="0" ptsTypes="AA">
                                      <p:cBhvr>
                                        <p:cTn id="21" dur="1250" fill="hold"/>
                                        <p:tgtEl>
                                          <p:spTgt spid="41"/>
                                        </p:tgtEl>
                                        <p:attrNameLst>
                                          <p:attrName>ppt_x</p:attrName>
                                          <p:attrName>ppt_y</p:attrName>
                                        </p:attrNameLst>
                                      </p:cBhvr>
                                      <p:rCtr x="0" y="5000"/>
                                    </p:animMotion>
                                  </p:childTnLst>
                                </p:cTn>
                              </p:par>
                              <p:par>
                                <p:cTn id="22" presetID="1"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par>
                          <p:cTn id="28" fill="hold">
                            <p:stCondLst>
                              <p:cond delay="1250"/>
                            </p:stCondLst>
                            <p:childTnLst>
                              <p:par>
                                <p:cTn id="29" presetID="1" presetClass="exit" presetSubtype="0" fill="hold" grpId="2" nodeType="afterEffect">
                                  <p:stCondLst>
                                    <p:cond delay="0"/>
                                  </p:stCondLst>
                                  <p:childTnLst>
                                    <p:set>
                                      <p:cBhvr>
                                        <p:cTn id="30" dur="1" fill="hold">
                                          <p:stCondLst>
                                            <p:cond delay="0"/>
                                          </p:stCondLst>
                                        </p:cTn>
                                        <p:tgtEl>
                                          <p:spTgt spid="30"/>
                                        </p:tgtEl>
                                        <p:attrNameLst>
                                          <p:attrName>style.visibility</p:attrName>
                                        </p:attrNameLst>
                                      </p:cBhvr>
                                      <p:to>
                                        <p:strVal val="hidden"/>
                                      </p:to>
                                    </p:set>
                                  </p:childTnLst>
                                </p:cTn>
                              </p:par>
                              <p:par>
                                <p:cTn id="31" presetID="1" presetClass="exit" presetSubtype="0" fill="hold" grpId="2" nodeType="withEffect">
                                  <p:stCondLst>
                                    <p:cond delay="0"/>
                                  </p:stCondLst>
                                  <p:childTnLst>
                                    <p:set>
                                      <p:cBhvr>
                                        <p:cTn id="32" dur="1" fill="hold">
                                          <p:stCondLst>
                                            <p:cond delay="0"/>
                                          </p:stCondLst>
                                        </p:cTn>
                                        <p:tgtEl>
                                          <p:spTgt spid="31"/>
                                        </p:tgtEl>
                                        <p:attrNameLst>
                                          <p:attrName>style.visibility</p:attrName>
                                        </p:attrNameLst>
                                      </p:cBhvr>
                                      <p:to>
                                        <p:strVal val="hidden"/>
                                      </p:to>
                                    </p:set>
                                  </p:childTnLst>
                                </p:cTn>
                              </p:par>
                              <p:par>
                                <p:cTn id="33" presetID="1" presetClass="exit" presetSubtype="0" fill="hold" grpId="2" nodeType="withEffect">
                                  <p:stCondLst>
                                    <p:cond delay="0"/>
                                  </p:stCondLst>
                                  <p:childTnLst>
                                    <p:set>
                                      <p:cBhvr>
                                        <p:cTn id="34" dur="1" fill="hold">
                                          <p:stCondLst>
                                            <p:cond delay="0"/>
                                          </p:stCondLst>
                                        </p:cTn>
                                        <p:tgtEl>
                                          <p:spTgt spid="41"/>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childTnLst>
                          </p:cTn>
                        </p:par>
                        <p:par>
                          <p:cTn id="41" fill="hold">
                            <p:stCondLst>
                              <p:cond delay="1250"/>
                            </p:stCondLst>
                            <p:childTnLst>
                              <p:par>
                                <p:cTn id="42" presetID="63" presetClass="path" presetSubtype="0" accel="30000" fill="hold" grpId="1" nodeType="afterEffect">
                                  <p:stCondLst>
                                    <p:cond delay="0"/>
                                  </p:stCondLst>
                                  <p:childTnLst>
                                    <p:animMotion origin="layout" path="M 2.22222E-6 -3.7037E-7 L 0.16667 2.59259E-6 " pathEditMode="relative" rAng="0" ptsTypes="AA">
                                      <p:cBhvr>
                                        <p:cTn id="43" dur="1250" fill="hold"/>
                                        <p:tgtEl>
                                          <p:spTgt spid="24"/>
                                        </p:tgtEl>
                                        <p:attrNameLst>
                                          <p:attrName>ppt_x</p:attrName>
                                          <p:attrName>ppt_y</p:attrName>
                                        </p:attrNameLst>
                                      </p:cBhvr>
                                      <p:rCtr x="8333" y="-23"/>
                                    </p:animMotion>
                                  </p:childTnLst>
                                </p:cTn>
                              </p:par>
                              <p:par>
                                <p:cTn id="44" presetID="63" presetClass="path" presetSubtype="0" accel="30000" fill="hold" grpId="1" nodeType="withEffect">
                                  <p:stCondLst>
                                    <p:cond delay="0"/>
                                  </p:stCondLst>
                                  <p:childTnLst>
                                    <p:animMotion origin="layout" path="M -4.44444E-6 -3.7037E-7 L 0.16614 2.59259E-6 " pathEditMode="relative" rAng="0" ptsTypes="AA">
                                      <p:cBhvr>
                                        <p:cTn id="45" dur="1250" fill="hold"/>
                                        <p:tgtEl>
                                          <p:spTgt spid="27"/>
                                        </p:tgtEl>
                                        <p:attrNameLst>
                                          <p:attrName>ppt_x</p:attrName>
                                          <p:attrName>ppt_y</p:attrName>
                                        </p:attrNameLst>
                                      </p:cBhvr>
                                      <p:rCtr x="8333" y="-23"/>
                                    </p:animMotion>
                                  </p:childTnLst>
                                </p:cTn>
                              </p:par>
                              <p:par>
                                <p:cTn id="46" presetID="63" presetClass="path" presetSubtype="0" accel="30000" fill="hold" grpId="1" nodeType="withEffect">
                                  <p:stCondLst>
                                    <p:cond delay="0"/>
                                  </p:stCondLst>
                                  <p:childTnLst>
                                    <p:animMotion origin="layout" path="M -2.77778E-7 -3.7037E-7 L 0.14358 -0.00093 " pathEditMode="relative" rAng="0" ptsTypes="AA">
                                      <p:cBhvr>
                                        <p:cTn id="47" dur="1250" fill="hold"/>
                                        <p:tgtEl>
                                          <p:spTgt spid="44"/>
                                        </p:tgtEl>
                                        <p:attrNameLst>
                                          <p:attrName>ppt_x</p:attrName>
                                          <p:attrName>ppt_y</p:attrName>
                                        </p:attrNameLst>
                                      </p:cBhvr>
                                      <p:rCtr x="7170" y="-46"/>
                                    </p:animMotion>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2" nodeType="clickEffect">
                                  <p:stCondLst>
                                    <p:cond delay="0"/>
                                  </p:stCondLst>
                                  <p:childTnLst>
                                    <p:animEffect transition="out" filter="fade">
                                      <p:cBhvr>
                                        <p:cTn id="51" dur="500"/>
                                        <p:tgtEl>
                                          <p:spTgt spid="44"/>
                                        </p:tgtEl>
                                      </p:cBhvr>
                                    </p:animEffect>
                                    <p:set>
                                      <p:cBhvr>
                                        <p:cTn id="52" dur="1" fill="hold">
                                          <p:stCondLst>
                                            <p:cond delay="499"/>
                                          </p:stCondLst>
                                        </p:cTn>
                                        <p:tgtEl>
                                          <p:spTgt spid="4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7" grpId="0"/>
      <p:bldP spid="9" grpId="0"/>
      <p:bldP spid="11" grpId="0"/>
      <p:bldP spid="24" grpId="0"/>
      <p:bldP spid="24" grpId="1"/>
      <p:bldP spid="27" grpId="0"/>
      <p:bldP spid="27" grpId="1"/>
      <p:bldP spid="30" grpId="0"/>
      <p:bldP spid="30" grpId="1"/>
      <p:bldP spid="30" grpId="2"/>
      <p:bldP spid="31" grpId="0"/>
      <p:bldP spid="31" grpId="1"/>
      <p:bldP spid="31" grpId="2"/>
      <p:bldP spid="41" grpId="0"/>
      <p:bldP spid="41" grpId="1"/>
      <p:bldP spid="41" grpId="2"/>
      <p:bldP spid="44" grpId="0"/>
      <p:bldP spid="44" grpId="1"/>
      <p:bldP spid="44"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1:1</a:t>
            </a:r>
          </a:p>
        </p:txBody>
      </p:sp>
      <p:sp>
        <p:nvSpPr>
          <p:cNvPr id="5" name="TextBox 4">
            <a:extLst>
              <a:ext uri="{FF2B5EF4-FFF2-40B4-BE49-F238E27FC236}">
                <a16:creationId xmlns:a16="http://schemas.microsoft.com/office/drawing/2014/main" id="{3D91E6EE-DA1F-4361-BB92-CCBAB9073BA8}"/>
              </a:ext>
            </a:extLst>
          </p:cNvPr>
          <p:cNvSpPr txBox="1"/>
          <p:nvPr/>
        </p:nvSpPr>
        <p:spPr bwMode="auto">
          <a:xfrm>
            <a:off x="1298069" y="1178068"/>
            <a:ext cx="654788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Emily has 1 pencil; Jamie has 10 times as many.</a:t>
            </a:r>
          </a:p>
          <a:p>
            <a:pPr algn="ctr">
              <a:buClr>
                <a:srgbClr val="82CBDD"/>
              </a:buClr>
              <a:buNone/>
            </a:pPr>
            <a:r>
              <a:rPr lang="en-GB" sz="2400" dirty="0">
                <a:latin typeface="Myriad Pro Semibold" charset="0"/>
                <a:ea typeface="Myriad Pro Semibold" charset="0"/>
                <a:cs typeface="Myriad Pro Semibold" charset="0"/>
              </a:rPr>
              <a:t>How many pencils does Jamie have?</a:t>
            </a:r>
          </a:p>
        </p:txBody>
      </p:sp>
      <p:pic>
        <p:nvPicPr>
          <p:cNvPr id="80" name="Picture 79" descr="A close up of a logo&#10;&#10;Description automatically generated">
            <a:extLst>
              <a:ext uri="{FF2B5EF4-FFF2-40B4-BE49-F238E27FC236}">
                <a16:creationId xmlns:a16="http://schemas.microsoft.com/office/drawing/2014/main" id="{7462BC81-D922-4F5F-9631-000D0FD01E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4127" y="3238500"/>
            <a:ext cx="1091247" cy="1813397"/>
          </a:xfrm>
          <a:prstGeom prst="rect">
            <a:avLst/>
          </a:prstGeom>
        </p:spPr>
      </p:pic>
      <p:pic>
        <p:nvPicPr>
          <p:cNvPr id="83" name="Picture 82">
            <a:extLst>
              <a:ext uri="{FF2B5EF4-FFF2-40B4-BE49-F238E27FC236}">
                <a16:creationId xmlns:a16="http://schemas.microsoft.com/office/drawing/2014/main" id="{EAFBD7AC-AEA5-46CD-9B64-767A5C544D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2504" y="3260191"/>
            <a:ext cx="106985" cy="1765252"/>
          </a:xfrm>
          <a:prstGeom prst="rect">
            <a:avLst/>
          </a:prstGeom>
        </p:spPr>
      </p:pic>
      <p:pic>
        <p:nvPicPr>
          <p:cNvPr id="86" name="Picture 85">
            <a:extLst>
              <a:ext uri="{FF2B5EF4-FFF2-40B4-BE49-F238E27FC236}">
                <a16:creationId xmlns:a16="http://schemas.microsoft.com/office/drawing/2014/main" id="{67E6707D-FAD6-44B9-9420-287ECD744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6138" y="3260191"/>
            <a:ext cx="106985" cy="1765252"/>
          </a:xfrm>
          <a:prstGeom prst="rect">
            <a:avLst/>
          </a:prstGeom>
        </p:spPr>
      </p:pic>
      <p:pic>
        <p:nvPicPr>
          <p:cNvPr id="89" name="Picture 88">
            <a:extLst>
              <a:ext uri="{FF2B5EF4-FFF2-40B4-BE49-F238E27FC236}">
                <a16:creationId xmlns:a16="http://schemas.microsoft.com/office/drawing/2014/main" id="{6116E25C-DA2C-42CE-9740-A39DF1FD83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9772" y="3260191"/>
            <a:ext cx="106985" cy="1765252"/>
          </a:xfrm>
          <a:prstGeom prst="rect">
            <a:avLst/>
          </a:prstGeom>
        </p:spPr>
      </p:pic>
      <p:pic>
        <p:nvPicPr>
          <p:cNvPr id="92" name="Picture 91">
            <a:extLst>
              <a:ext uri="{FF2B5EF4-FFF2-40B4-BE49-F238E27FC236}">
                <a16:creationId xmlns:a16="http://schemas.microsoft.com/office/drawing/2014/main" id="{F991A55B-5538-42A0-83AF-220DE0473F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3406" y="3260191"/>
            <a:ext cx="106985" cy="1765252"/>
          </a:xfrm>
          <a:prstGeom prst="rect">
            <a:avLst/>
          </a:prstGeom>
        </p:spPr>
      </p:pic>
      <p:pic>
        <p:nvPicPr>
          <p:cNvPr id="95" name="Picture 94">
            <a:extLst>
              <a:ext uri="{FF2B5EF4-FFF2-40B4-BE49-F238E27FC236}">
                <a16:creationId xmlns:a16="http://schemas.microsoft.com/office/drawing/2014/main" id="{CDC49BE2-3619-4FE3-BC7D-4C52FFD38A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7040" y="3260191"/>
            <a:ext cx="106985" cy="1765252"/>
          </a:xfrm>
          <a:prstGeom prst="rect">
            <a:avLst/>
          </a:prstGeom>
        </p:spPr>
      </p:pic>
      <p:pic>
        <p:nvPicPr>
          <p:cNvPr id="98" name="Picture 97">
            <a:extLst>
              <a:ext uri="{FF2B5EF4-FFF2-40B4-BE49-F238E27FC236}">
                <a16:creationId xmlns:a16="http://schemas.microsoft.com/office/drawing/2014/main" id="{5E33824F-4193-4D5B-99D7-7EBBB0985F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0674" y="3260191"/>
            <a:ext cx="106985" cy="1765252"/>
          </a:xfrm>
          <a:prstGeom prst="rect">
            <a:avLst/>
          </a:prstGeom>
        </p:spPr>
      </p:pic>
      <p:pic>
        <p:nvPicPr>
          <p:cNvPr id="101" name="Picture 100">
            <a:extLst>
              <a:ext uri="{FF2B5EF4-FFF2-40B4-BE49-F238E27FC236}">
                <a16:creationId xmlns:a16="http://schemas.microsoft.com/office/drawing/2014/main" id="{ACC26ABD-1A8F-41BE-A1A1-973088AB44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4308" y="3260191"/>
            <a:ext cx="106985" cy="1765252"/>
          </a:xfrm>
          <a:prstGeom prst="rect">
            <a:avLst/>
          </a:prstGeom>
        </p:spPr>
      </p:pic>
      <p:pic>
        <p:nvPicPr>
          <p:cNvPr id="104" name="Picture 103">
            <a:extLst>
              <a:ext uri="{FF2B5EF4-FFF2-40B4-BE49-F238E27FC236}">
                <a16:creationId xmlns:a16="http://schemas.microsoft.com/office/drawing/2014/main" id="{FF3DD7A1-E28E-453F-9C62-9AE8DCA6A8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7942" y="3260191"/>
            <a:ext cx="106985" cy="1765252"/>
          </a:xfrm>
          <a:prstGeom prst="rect">
            <a:avLst/>
          </a:prstGeom>
        </p:spPr>
      </p:pic>
      <p:pic>
        <p:nvPicPr>
          <p:cNvPr id="107" name="Picture 106">
            <a:extLst>
              <a:ext uri="{FF2B5EF4-FFF2-40B4-BE49-F238E27FC236}">
                <a16:creationId xmlns:a16="http://schemas.microsoft.com/office/drawing/2014/main" id="{EE69EE96-C65C-4228-AB33-8E8E2A9EF5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1577" y="3260191"/>
            <a:ext cx="106985" cy="1765252"/>
          </a:xfrm>
          <a:prstGeom prst="rect">
            <a:avLst/>
          </a:prstGeom>
        </p:spPr>
      </p:pic>
      <p:grpSp>
        <p:nvGrpSpPr>
          <p:cNvPr id="110" name="Group 109">
            <a:extLst>
              <a:ext uri="{FF2B5EF4-FFF2-40B4-BE49-F238E27FC236}">
                <a16:creationId xmlns:a16="http://schemas.microsoft.com/office/drawing/2014/main" id="{C8AA9B01-CB5F-4B36-A3FB-8BFF482C5E20}"/>
              </a:ext>
            </a:extLst>
          </p:cNvPr>
          <p:cNvGrpSpPr/>
          <p:nvPr/>
        </p:nvGrpSpPr>
        <p:grpSpPr>
          <a:xfrm>
            <a:off x="2978627" y="3238500"/>
            <a:ext cx="1091247" cy="1813397"/>
            <a:chOff x="1871741" y="2718318"/>
            <a:chExt cx="1091247" cy="1813397"/>
          </a:xfrm>
        </p:grpSpPr>
        <p:pic>
          <p:nvPicPr>
            <p:cNvPr id="111" name="Picture 110" descr="A close up of a logo&#10;&#10;Description automatically generated">
              <a:extLst>
                <a:ext uri="{FF2B5EF4-FFF2-40B4-BE49-F238E27FC236}">
                  <a16:creationId xmlns:a16="http://schemas.microsoft.com/office/drawing/2014/main" id="{CE25D2C3-EF16-44EA-B12C-AD51652198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1741" y="2718318"/>
              <a:ext cx="1091247" cy="1813397"/>
            </a:xfrm>
            <a:prstGeom prst="rect">
              <a:avLst/>
            </a:prstGeom>
          </p:spPr>
        </p:pic>
        <p:pic>
          <p:nvPicPr>
            <p:cNvPr id="112" name="Picture 111">
              <a:extLst>
                <a:ext uri="{FF2B5EF4-FFF2-40B4-BE49-F238E27FC236}">
                  <a16:creationId xmlns:a16="http://schemas.microsoft.com/office/drawing/2014/main" id="{DCC9138F-0C36-415C-B7AE-013BF2B671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1741" y="3456515"/>
              <a:ext cx="1091247" cy="1075200"/>
            </a:xfrm>
            <a:prstGeom prst="rect">
              <a:avLst/>
            </a:prstGeom>
          </p:spPr>
        </p:pic>
      </p:grpSp>
      <p:pic>
        <p:nvPicPr>
          <p:cNvPr id="117" name="Picture 116">
            <a:extLst>
              <a:ext uri="{FF2B5EF4-FFF2-40B4-BE49-F238E27FC236}">
                <a16:creationId xmlns:a16="http://schemas.microsoft.com/office/drawing/2014/main" id="{76198EDA-18AE-4E6A-AA6B-7C1A78738C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4127" y="3976697"/>
            <a:ext cx="1091247" cy="1075200"/>
          </a:xfrm>
          <a:prstGeom prst="rect">
            <a:avLst/>
          </a:prstGeom>
        </p:spPr>
      </p:pic>
      <p:sp>
        <p:nvSpPr>
          <p:cNvPr id="119" name="Rectangle 118">
            <a:extLst>
              <a:ext uri="{FF2B5EF4-FFF2-40B4-BE49-F238E27FC236}">
                <a16:creationId xmlns:a16="http://schemas.microsoft.com/office/drawing/2014/main" id="{9F26B8CB-C2B4-4E80-8A82-247D204A48E1}"/>
              </a:ext>
            </a:extLst>
          </p:cNvPr>
          <p:cNvSpPr/>
          <p:nvPr/>
        </p:nvSpPr>
        <p:spPr bwMode="auto">
          <a:xfrm>
            <a:off x="5091110" y="3995738"/>
            <a:ext cx="114744" cy="102970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fade">
                                      <p:cBhvr>
                                        <p:cTn id="10" dur="500"/>
                                        <p:tgtEl>
                                          <p:spTgt spid="8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fade">
                                      <p:cBhvr>
                                        <p:cTn id="15" dur="500"/>
                                        <p:tgtEl>
                                          <p:spTgt spid="83"/>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86"/>
                                        </p:tgtEl>
                                        <p:attrNameLst>
                                          <p:attrName>style.visibility</p:attrName>
                                        </p:attrNameLst>
                                      </p:cBhvr>
                                      <p:to>
                                        <p:strVal val="visible"/>
                                      </p:to>
                                    </p:set>
                                    <p:animEffect transition="in" filter="fade">
                                      <p:cBhvr>
                                        <p:cTn id="19" dur="500"/>
                                        <p:tgtEl>
                                          <p:spTgt spid="86"/>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fade">
                                      <p:cBhvr>
                                        <p:cTn id="23" dur="500"/>
                                        <p:tgtEl>
                                          <p:spTgt spid="89"/>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92"/>
                                        </p:tgtEl>
                                        <p:attrNameLst>
                                          <p:attrName>style.visibility</p:attrName>
                                        </p:attrNameLst>
                                      </p:cBhvr>
                                      <p:to>
                                        <p:strVal val="visible"/>
                                      </p:to>
                                    </p:set>
                                    <p:animEffect transition="in" filter="fade">
                                      <p:cBhvr>
                                        <p:cTn id="27" dur="500"/>
                                        <p:tgtEl>
                                          <p:spTgt spid="92"/>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95"/>
                                        </p:tgtEl>
                                        <p:attrNameLst>
                                          <p:attrName>style.visibility</p:attrName>
                                        </p:attrNameLst>
                                      </p:cBhvr>
                                      <p:to>
                                        <p:strVal val="visible"/>
                                      </p:to>
                                    </p:set>
                                    <p:animEffect transition="in" filter="fade">
                                      <p:cBhvr>
                                        <p:cTn id="31" dur="500"/>
                                        <p:tgtEl>
                                          <p:spTgt spid="95"/>
                                        </p:tgtEl>
                                      </p:cBhvr>
                                    </p:animEffect>
                                  </p:childTnLst>
                                </p:cTn>
                              </p:par>
                            </p:childTnLst>
                          </p:cTn>
                        </p:par>
                        <p:par>
                          <p:cTn id="32" fill="hold">
                            <p:stCondLst>
                              <p:cond delay="2500"/>
                            </p:stCondLst>
                            <p:childTnLst>
                              <p:par>
                                <p:cTn id="33" presetID="10" presetClass="entr" presetSubtype="0" fill="hold" nodeType="afterEffect">
                                  <p:stCondLst>
                                    <p:cond delay="0"/>
                                  </p:stCondLst>
                                  <p:childTnLst>
                                    <p:set>
                                      <p:cBhvr>
                                        <p:cTn id="34" dur="1" fill="hold">
                                          <p:stCondLst>
                                            <p:cond delay="0"/>
                                          </p:stCondLst>
                                        </p:cTn>
                                        <p:tgtEl>
                                          <p:spTgt spid="98"/>
                                        </p:tgtEl>
                                        <p:attrNameLst>
                                          <p:attrName>style.visibility</p:attrName>
                                        </p:attrNameLst>
                                      </p:cBhvr>
                                      <p:to>
                                        <p:strVal val="visible"/>
                                      </p:to>
                                    </p:set>
                                    <p:animEffect transition="in" filter="fade">
                                      <p:cBhvr>
                                        <p:cTn id="35" dur="500"/>
                                        <p:tgtEl>
                                          <p:spTgt spid="98"/>
                                        </p:tgtEl>
                                      </p:cBhvr>
                                    </p:animEffect>
                                  </p:childTnLst>
                                </p:cTn>
                              </p:par>
                            </p:childTnLst>
                          </p:cTn>
                        </p:par>
                        <p:par>
                          <p:cTn id="36" fill="hold">
                            <p:stCondLst>
                              <p:cond delay="3000"/>
                            </p:stCondLst>
                            <p:childTnLst>
                              <p:par>
                                <p:cTn id="37" presetID="10" presetClass="entr" presetSubtype="0" fill="hold" nodeType="afterEffect">
                                  <p:stCondLst>
                                    <p:cond delay="0"/>
                                  </p:stCondLst>
                                  <p:childTnLst>
                                    <p:set>
                                      <p:cBhvr>
                                        <p:cTn id="38" dur="1" fill="hold">
                                          <p:stCondLst>
                                            <p:cond delay="0"/>
                                          </p:stCondLst>
                                        </p:cTn>
                                        <p:tgtEl>
                                          <p:spTgt spid="101"/>
                                        </p:tgtEl>
                                        <p:attrNameLst>
                                          <p:attrName>style.visibility</p:attrName>
                                        </p:attrNameLst>
                                      </p:cBhvr>
                                      <p:to>
                                        <p:strVal val="visible"/>
                                      </p:to>
                                    </p:set>
                                    <p:animEffect transition="in" filter="fade">
                                      <p:cBhvr>
                                        <p:cTn id="39" dur="500"/>
                                        <p:tgtEl>
                                          <p:spTgt spid="101"/>
                                        </p:tgtEl>
                                      </p:cBhvr>
                                    </p:animEffect>
                                  </p:childTnLst>
                                </p:cTn>
                              </p:par>
                            </p:childTnLst>
                          </p:cTn>
                        </p:par>
                        <p:par>
                          <p:cTn id="40" fill="hold">
                            <p:stCondLst>
                              <p:cond delay="3500"/>
                            </p:stCondLst>
                            <p:childTnLst>
                              <p:par>
                                <p:cTn id="41" presetID="10" presetClass="entr" presetSubtype="0" fill="hold" nodeType="afterEffect">
                                  <p:stCondLst>
                                    <p:cond delay="0"/>
                                  </p:stCondLst>
                                  <p:childTnLst>
                                    <p:set>
                                      <p:cBhvr>
                                        <p:cTn id="42" dur="1" fill="hold">
                                          <p:stCondLst>
                                            <p:cond delay="0"/>
                                          </p:stCondLst>
                                        </p:cTn>
                                        <p:tgtEl>
                                          <p:spTgt spid="104"/>
                                        </p:tgtEl>
                                        <p:attrNameLst>
                                          <p:attrName>style.visibility</p:attrName>
                                        </p:attrNameLst>
                                      </p:cBhvr>
                                      <p:to>
                                        <p:strVal val="visible"/>
                                      </p:to>
                                    </p:set>
                                    <p:animEffect transition="in" filter="fade">
                                      <p:cBhvr>
                                        <p:cTn id="43" dur="500"/>
                                        <p:tgtEl>
                                          <p:spTgt spid="104"/>
                                        </p:tgtEl>
                                      </p:cBhvr>
                                    </p:animEffect>
                                  </p:childTnLst>
                                </p:cTn>
                              </p:par>
                            </p:childTnLst>
                          </p:cTn>
                        </p:par>
                        <p:par>
                          <p:cTn id="44" fill="hold">
                            <p:stCondLst>
                              <p:cond delay="4000"/>
                            </p:stCondLst>
                            <p:childTnLst>
                              <p:par>
                                <p:cTn id="45" presetID="10" presetClass="entr" presetSubtype="0" fill="hold" nodeType="afterEffect">
                                  <p:stCondLst>
                                    <p:cond delay="0"/>
                                  </p:stCondLst>
                                  <p:childTnLst>
                                    <p:set>
                                      <p:cBhvr>
                                        <p:cTn id="46" dur="1" fill="hold">
                                          <p:stCondLst>
                                            <p:cond delay="0"/>
                                          </p:stCondLst>
                                        </p:cTn>
                                        <p:tgtEl>
                                          <p:spTgt spid="107"/>
                                        </p:tgtEl>
                                        <p:attrNameLst>
                                          <p:attrName>style.visibility</p:attrName>
                                        </p:attrNameLst>
                                      </p:cBhvr>
                                      <p:to>
                                        <p:strVal val="visible"/>
                                      </p:to>
                                    </p:set>
                                    <p:animEffect transition="in" filter="fade">
                                      <p:cBhvr>
                                        <p:cTn id="47"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E79399-821A-44BC-9855-0AF4A1A5E694}"/>
              </a:ext>
            </a:extLst>
          </p:cNvPr>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2:6</a:t>
            </a:r>
          </a:p>
        </p:txBody>
      </p:sp>
      <p:graphicFrame>
        <p:nvGraphicFramePr>
          <p:cNvPr id="3" name="Table 2">
            <a:extLst>
              <a:ext uri="{FF2B5EF4-FFF2-40B4-BE49-F238E27FC236}">
                <a16:creationId xmlns:a16="http://schemas.microsoft.com/office/drawing/2014/main" id="{73445689-D872-4D0D-A36E-75C0AC9ABD5F}"/>
              </a:ext>
            </a:extLst>
          </p:cNvPr>
          <p:cNvGraphicFramePr>
            <a:graphicFrameLocks noGrp="1"/>
          </p:cNvGraphicFramePr>
          <p:nvPr>
            <p:extLst>
              <p:ext uri="{D42A27DB-BD31-4B8C-83A1-F6EECF244321}">
                <p14:modId xmlns:p14="http://schemas.microsoft.com/office/powerpoint/2010/main" val="1198031609"/>
              </p:ext>
            </p:extLst>
          </p:nvPr>
        </p:nvGraphicFramePr>
        <p:xfrm>
          <a:off x="133349" y="1358360"/>
          <a:ext cx="8872698" cy="4572000"/>
        </p:xfrm>
        <a:graphic>
          <a:graphicData uri="http://schemas.openxmlformats.org/drawingml/2006/table">
            <a:tbl>
              <a:tblPr firstRow="1" firstCol="1" bandRow="1">
                <a:tableStyleId>{5C22544A-7EE6-4342-B048-85BDC9FD1C3A}</a:tableStyleId>
              </a:tblPr>
              <a:tblGrid>
                <a:gridCol w="1478783">
                  <a:extLst>
                    <a:ext uri="{9D8B030D-6E8A-4147-A177-3AD203B41FA5}">
                      <a16:colId xmlns:a16="http://schemas.microsoft.com/office/drawing/2014/main" val="3179481076"/>
                    </a:ext>
                  </a:extLst>
                </a:gridCol>
                <a:gridCol w="1478783">
                  <a:extLst>
                    <a:ext uri="{9D8B030D-6E8A-4147-A177-3AD203B41FA5}">
                      <a16:colId xmlns:a16="http://schemas.microsoft.com/office/drawing/2014/main" val="2628950773"/>
                    </a:ext>
                  </a:extLst>
                </a:gridCol>
                <a:gridCol w="1478783">
                  <a:extLst>
                    <a:ext uri="{9D8B030D-6E8A-4147-A177-3AD203B41FA5}">
                      <a16:colId xmlns:a16="http://schemas.microsoft.com/office/drawing/2014/main" val="815761087"/>
                    </a:ext>
                  </a:extLst>
                </a:gridCol>
                <a:gridCol w="1478783">
                  <a:extLst>
                    <a:ext uri="{9D8B030D-6E8A-4147-A177-3AD203B41FA5}">
                      <a16:colId xmlns:a16="http://schemas.microsoft.com/office/drawing/2014/main" val="1154155698"/>
                    </a:ext>
                  </a:extLst>
                </a:gridCol>
                <a:gridCol w="1478783">
                  <a:extLst>
                    <a:ext uri="{9D8B030D-6E8A-4147-A177-3AD203B41FA5}">
                      <a16:colId xmlns:a16="http://schemas.microsoft.com/office/drawing/2014/main" val="2055178417"/>
                    </a:ext>
                  </a:extLst>
                </a:gridCol>
                <a:gridCol w="1478783">
                  <a:extLst>
                    <a:ext uri="{9D8B030D-6E8A-4147-A177-3AD203B41FA5}">
                      <a16:colId xmlns:a16="http://schemas.microsoft.com/office/drawing/2014/main" val="4080617983"/>
                    </a:ext>
                  </a:extLst>
                </a:gridCol>
              </a:tblGrid>
              <a:tr h="468000">
                <a:tc>
                  <a:txBody>
                    <a:bodyPr/>
                    <a:lstStyle/>
                    <a:p>
                      <a:pPr algn="ctr">
                        <a:lnSpc>
                          <a:spcPct val="107000"/>
                        </a:lnSpc>
                        <a:spcAft>
                          <a:spcPts val="0"/>
                        </a:spcAft>
                        <a:tabLst>
                          <a:tab pos="546100" algn="ctr"/>
                        </a:tabLst>
                      </a:pPr>
                      <a:r>
                        <a:rPr lang="en-GB" sz="2400" b="1" dirty="0">
                          <a:solidFill>
                            <a:schemeClr val="tx1"/>
                          </a:solidFill>
                          <a:effectLst/>
                          <a:latin typeface="Myriad Pro Semibold"/>
                        </a:rPr>
                        <a:t>160</a:t>
                      </a:r>
                      <a:endParaRPr lang="en-GB" sz="2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2400" b="1" dirty="0">
                          <a:solidFill>
                            <a:schemeClr val="tx1"/>
                          </a:solidFill>
                          <a:effectLst/>
                          <a:latin typeface="Myriad Pro Semibold"/>
                        </a:rPr>
                        <a:t>÷</a:t>
                      </a:r>
                      <a:endParaRPr lang="en-GB" sz="2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gridSpan="2">
                  <a:txBody>
                    <a:bodyPr/>
                    <a:lstStyle/>
                    <a:p>
                      <a:pPr algn="ctr">
                        <a:lnSpc>
                          <a:spcPct val="107000"/>
                        </a:lnSpc>
                        <a:spcAft>
                          <a:spcPts val="0"/>
                        </a:spcAft>
                      </a:pPr>
                      <a:r>
                        <a:rPr lang="en-GB" sz="2400" b="1" dirty="0">
                          <a:solidFill>
                            <a:schemeClr val="tx1"/>
                          </a:solidFill>
                          <a:effectLst/>
                          <a:latin typeface="Myriad Pro Semibold"/>
                        </a:rPr>
                        <a:t>10</a:t>
                      </a:r>
                      <a:endParaRPr lang="en-GB" sz="2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hMerge="1">
                  <a:txBody>
                    <a:bodyPr/>
                    <a:lstStyle/>
                    <a:p>
                      <a:endParaRPr lang="en-GB"/>
                    </a:p>
                  </a:txBody>
                  <a:tcPr/>
                </a:tc>
                <a:tc>
                  <a:txBody>
                    <a:bodyPr/>
                    <a:lstStyle/>
                    <a:p>
                      <a:pPr algn="ctr">
                        <a:lnSpc>
                          <a:spcPct val="107000"/>
                        </a:lnSpc>
                        <a:spcAft>
                          <a:spcPts val="0"/>
                        </a:spcAft>
                      </a:pPr>
                      <a:r>
                        <a:rPr lang="en-GB" sz="2400" b="1" dirty="0">
                          <a:solidFill>
                            <a:schemeClr val="tx1"/>
                          </a:solidFill>
                          <a:effectLst/>
                          <a:latin typeface="Myriad Pro Semibold"/>
                        </a:rPr>
                        <a:t>=</a:t>
                      </a:r>
                      <a:endParaRPr lang="en-GB" sz="2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2400" b="1" dirty="0">
                          <a:solidFill>
                            <a:schemeClr val="tx1"/>
                          </a:solidFill>
                          <a:effectLst/>
                          <a:latin typeface="Myriad Pro Semibold"/>
                        </a:rPr>
                        <a:t>16</a:t>
                      </a:r>
                      <a:endParaRPr lang="en-GB" sz="2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735075839"/>
                  </a:ext>
                </a:extLst>
              </a:tr>
              <a:tr h="3564000">
                <a:tc gridSpan="3">
                  <a:txBody>
                    <a:bodyPr/>
                    <a:lstStyle/>
                    <a:p>
                      <a:pPr marL="0" lvl="0" indent="0">
                        <a:lnSpc>
                          <a:spcPct val="107000"/>
                        </a:lnSpc>
                        <a:spcAft>
                          <a:spcPts val="0"/>
                        </a:spcAft>
                        <a:buFont typeface="Symbol" panose="05050102010706020507" pitchFamily="18" charset="2"/>
                        <a:buNone/>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gridSpan="3">
                  <a:txBody>
                    <a:bodyPr/>
                    <a:lstStyle/>
                    <a:p>
                      <a:pPr marL="0" lvl="0" indent="0">
                        <a:lnSpc>
                          <a:spcPct val="107000"/>
                        </a:lnSpc>
                        <a:spcAft>
                          <a:spcPts val="0"/>
                        </a:spcAft>
                        <a:buFont typeface="Symbol" panose="05050102010706020507" pitchFamily="18" charset="2"/>
                        <a:buNone/>
                      </a:pPr>
                      <a:endParaRPr lang="en-GB" sz="2400" b="0" dirty="0">
                        <a:solidFill>
                          <a:schemeClr val="tx1"/>
                        </a:solidFill>
                        <a:effectLst/>
                        <a:latin typeface="Myriad Pro Semibold"/>
                      </a:endParaRPr>
                    </a:p>
                    <a:p>
                      <a:pPr marL="0" lvl="0" indent="0">
                        <a:lnSpc>
                          <a:spcPct val="107000"/>
                        </a:lnSpc>
                        <a:spcAft>
                          <a:spcPts val="0"/>
                        </a:spcAft>
                        <a:buFont typeface="Symbol" panose="05050102010706020507" pitchFamily="18" charset="2"/>
                        <a:buNone/>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p>
                      <a:pPr marL="0" lvl="0" indent="0">
                        <a:lnSpc>
                          <a:spcPct val="107000"/>
                        </a:lnSpc>
                        <a:spcAft>
                          <a:spcPts val="0"/>
                        </a:spcAft>
                        <a:buFont typeface="Symbol" panose="05050102010706020507" pitchFamily="18" charset="2"/>
                        <a:buNone/>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p>
                      <a:pPr marL="0" lvl="0" indent="0">
                        <a:lnSpc>
                          <a:spcPct val="107000"/>
                        </a:lnSpc>
                        <a:spcAft>
                          <a:spcPts val="0"/>
                        </a:spcAft>
                        <a:buFont typeface="Symbol" panose="05050102010706020507" pitchFamily="18" charset="2"/>
                        <a:buNone/>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p>
                      <a:pPr marL="0" lvl="0" indent="0">
                        <a:lnSpc>
                          <a:spcPct val="107000"/>
                        </a:lnSpc>
                        <a:spcAft>
                          <a:spcPts val="0"/>
                        </a:spcAft>
                        <a:buFont typeface="Symbol" panose="05050102010706020507" pitchFamily="18" charset="2"/>
                        <a:buNone/>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p>
                      <a:pPr marL="0" lvl="0" indent="0">
                        <a:lnSpc>
                          <a:spcPct val="107000"/>
                        </a:lnSpc>
                        <a:spcAft>
                          <a:spcPts val="0"/>
                        </a:spcAft>
                        <a:buFont typeface="Symbol" panose="05050102010706020507" pitchFamily="18" charset="2"/>
                        <a:buNone/>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p>
                      <a:pPr marL="0" lvl="0" indent="0">
                        <a:lnSpc>
                          <a:spcPct val="107000"/>
                        </a:lnSpc>
                        <a:spcAft>
                          <a:spcPts val="0"/>
                        </a:spcAft>
                        <a:buFont typeface="Symbol" panose="05050102010706020507" pitchFamily="18" charset="2"/>
                        <a:buNone/>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p>
                      <a:pPr marL="0" lvl="0" indent="0">
                        <a:lnSpc>
                          <a:spcPct val="107000"/>
                        </a:lnSpc>
                        <a:spcAft>
                          <a:spcPts val="0"/>
                        </a:spcAft>
                        <a:buFont typeface="Symbol" panose="05050102010706020507" pitchFamily="18" charset="2"/>
                        <a:buNone/>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p>
                      <a:pPr marL="0" lvl="0" indent="0">
                        <a:lnSpc>
                          <a:spcPct val="107000"/>
                        </a:lnSpc>
                        <a:spcAft>
                          <a:spcPts val="0"/>
                        </a:spcAft>
                        <a:buFont typeface="Symbol" panose="05050102010706020507" pitchFamily="18" charset="2"/>
                        <a:buNone/>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18048545"/>
                  </a:ext>
                </a:extLst>
              </a:tr>
              <a:tr h="540000">
                <a:tc gridSpan="6">
                  <a:txBody>
                    <a:bodyPr/>
                    <a:lstStyle/>
                    <a:p>
                      <a:pPr marL="0" lvl="0" indent="0" algn="ctr">
                        <a:lnSpc>
                          <a:spcPct val="107000"/>
                        </a:lnSpc>
                        <a:spcAft>
                          <a:spcPts val="0"/>
                        </a:spcAft>
                        <a:buFont typeface="Symbol" panose="05050102010706020507" pitchFamily="18" charset="2"/>
                        <a:buNone/>
                      </a:pPr>
                      <a:endParaRPr lang="en-GB" sz="2400" b="0" dirty="0">
                        <a:solidFill>
                          <a:srgbClr val="C0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342900" lvl="0" indent="-342900">
                        <a:lnSpc>
                          <a:spcPct val="107000"/>
                        </a:lnSpc>
                        <a:spcAft>
                          <a:spcPts val="0"/>
                        </a:spcAft>
                        <a:buFont typeface="Symbol" panose="05050102010706020507" pitchFamily="18" charset="2"/>
                        <a:buChar char=""/>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5912626"/>
                  </a:ext>
                </a:extLst>
              </a:tr>
            </a:tbl>
          </a:graphicData>
        </a:graphic>
      </p:graphicFrame>
      <p:sp>
        <p:nvSpPr>
          <p:cNvPr id="4" name="TextBox 3">
            <a:extLst>
              <a:ext uri="{FF2B5EF4-FFF2-40B4-BE49-F238E27FC236}">
                <a16:creationId xmlns:a16="http://schemas.microsoft.com/office/drawing/2014/main" id="{19AA1C83-BAA2-4439-B3EF-906A32AC9EA7}"/>
              </a:ext>
            </a:extLst>
          </p:cNvPr>
          <p:cNvSpPr txBox="1"/>
          <p:nvPr/>
        </p:nvSpPr>
        <p:spPr bwMode="auto">
          <a:xfrm>
            <a:off x="144142" y="1782775"/>
            <a:ext cx="41361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342900" indent="-342900">
              <a:buClrTx/>
              <a:buSzPct val="90000"/>
            </a:pPr>
            <a:r>
              <a:rPr lang="en-GB" sz="2400" dirty="0">
                <a:latin typeface="Myriad Pro Semibold"/>
              </a:rPr>
              <a:t>What is the value of the ‘6’</a:t>
            </a:r>
            <a:br>
              <a:rPr lang="en-GB" sz="2400" dirty="0">
                <a:latin typeface="Myriad Pro Semibold"/>
              </a:rPr>
            </a:br>
            <a:r>
              <a:rPr lang="en-GB" sz="2400" dirty="0">
                <a:latin typeface="Myriad Pro Semibold"/>
              </a:rPr>
              <a:t>in ‘160’?</a:t>
            </a:r>
            <a:endParaRPr lang="en-GB" sz="2400" dirty="0">
              <a:solidFill>
                <a:srgbClr val="C00000"/>
              </a:solidFill>
              <a:latin typeface="Myriad Pro Semibold" charset="0"/>
              <a:ea typeface="Myriad Pro Semibold" charset="0"/>
              <a:cs typeface="Myriad Pro Semibold" charset="0"/>
            </a:endParaRPr>
          </a:p>
        </p:txBody>
      </p:sp>
      <p:sp>
        <p:nvSpPr>
          <p:cNvPr id="5" name="TextBox 4">
            <a:extLst>
              <a:ext uri="{FF2B5EF4-FFF2-40B4-BE49-F238E27FC236}">
                <a16:creationId xmlns:a16="http://schemas.microsoft.com/office/drawing/2014/main" id="{19C13ABC-48F8-4E94-A29F-9DC81E446E4D}"/>
              </a:ext>
            </a:extLst>
          </p:cNvPr>
          <p:cNvSpPr txBox="1"/>
          <p:nvPr/>
        </p:nvSpPr>
        <p:spPr bwMode="auto">
          <a:xfrm>
            <a:off x="144142" y="3718775"/>
            <a:ext cx="41361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342900" indent="-342900">
              <a:buClrTx/>
              <a:buSzPct val="90000"/>
            </a:pPr>
            <a:r>
              <a:rPr lang="en-GB" sz="2400" dirty="0">
                <a:latin typeface="Myriad Pro Semibold"/>
              </a:rPr>
              <a:t>What is the value of the ‘1’</a:t>
            </a:r>
            <a:br>
              <a:rPr lang="en-GB" sz="2400" dirty="0">
                <a:latin typeface="Myriad Pro Semibold"/>
              </a:rPr>
            </a:br>
            <a:r>
              <a:rPr lang="en-GB" sz="2400" dirty="0">
                <a:latin typeface="Myriad Pro Semibold"/>
              </a:rPr>
              <a:t>in ‘160’?</a:t>
            </a:r>
            <a:endParaRPr lang="en-GB" sz="2400" dirty="0">
              <a:solidFill>
                <a:srgbClr val="C00000"/>
              </a:solidFill>
              <a:latin typeface="Myriad Pro Semibold" charset="0"/>
              <a:ea typeface="Myriad Pro Semibold" charset="0"/>
              <a:cs typeface="Myriad Pro Semibold" charset="0"/>
            </a:endParaRPr>
          </a:p>
        </p:txBody>
      </p:sp>
      <p:sp>
        <p:nvSpPr>
          <p:cNvPr id="6" name="TextBox 5">
            <a:extLst>
              <a:ext uri="{FF2B5EF4-FFF2-40B4-BE49-F238E27FC236}">
                <a16:creationId xmlns:a16="http://schemas.microsoft.com/office/drawing/2014/main" id="{A7593E1B-E5D5-480F-A770-D2B88AE1CFF6}"/>
              </a:ext>
            </a:extLst>
          </p:cNvPr>
          <p:cNvSpPr txBox="1"/>
          <p:nvPr/>
        </p:nvSpPr>
        <p:spPr bwMode="auto">
          <a:xfrm>
            <a:off x="4574223" y="1782775"/>
            <a:ext cx="41361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342900" indent="-342900">
              <a:buClrTx/>
              <a:buSzPct val="90000"/>
            </a:pPr>
            <a:r>
              <a:rPr lang="en-GB" sz="2400" dirty="0">
                <a:latin typeface="Myriad Pro Semibold"/>
              </a:rPr>
              <a:t>What is the value of the ‘6’</a:t>
            </a:r>
            <a:br>
              <a:rPr lang="en-GB" sz="2400" dirty="0">
                <a:latin typeface="Myriad Pro Semibold"/>
              </a:rPr>
            </a:br>
            <a:r>
              <a:rPr lang="en-GB" sz="2400" dirty="0">
                <a:latin typeface="Myriad Pro Semibold"/>
              </a:rPr>
              <a:t>in ‘16’?</a:t>
            </a:r>
            <a:endParaRPr lang="en-GB" sz="2400" dirty="0">
              <a:solidFill>
                <a:srgbClr val="C00000"/>
              </a:solidFill>
              <a:latin typeface="Myriad Pro Semibold" charset="0"/>
              <a:ea typeface="Myriad Pro Semibold" charset="0"/>
              <a:cs typeface="Myriad Pro Semibold" charset="0"/>
            </a:endParaRPr>
          </a:p>
        </p:txBody>
      </p:sp>
      <p:sp>
        <p:nvSpPr>
          <p:cNvPr id="7" name="TextBox 6">
            <a:extLst>
              <a:ext uri="{FF2B5EF4-FFF2-40B4-BE49-F238E27FC236}">
                <a16:creationId xmlns:a16="http://schemas.microsoft.com/office/drawing/2014/main" id="{B7F358F7-AC58-4F04-BA61-4AB72441A9F3}"/>
              </a:ext>
            </a:extLst>
          </p:cNvPr>
          <p:cNvSpPr txBox="1"/>
          <p:nvPr/>
        </p:nvSpPr>
        <p:spPr bwMode="auto">
          <a:xfrm>
            <a:off x="4574223" y="3718775"/>
            <a:ext cx="41361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342900" indent="-342900">
              <a:buClrTx/>
              <a:buSzPct val="90000"/>
            </a:pPr>
            <a:r>
              <a:rPr lang="en-GB" sz="2400" dirty="0">
                <a:latin typeface="Myriad Pro Semibold"/>
              </a:rPr>
              <a:t>What is the value of the ‘1’</a:t>
            </a:r>
            <a:br>
              <a:rPr lang="en-GB" sz="2400" dirty="0">
                <a:latin typeface="Myriad Pro Semibold"/>
              </a:rPr>
            </a:br>
            <a:r>
              <a:rPr lang="en-GB" sz="2400" dirty="0">
                <a:latin typeface="Myriad Pro Semibold"/>
              </a:rPr>
              <a:t>in ‘16’?</a:t>
            </a:r>
            <a:endParaRPr lang="en-GB" sz="2400" dirty="0">
              <a:solidFill>
                <a:srgbClr val="C00000"/>
              </a:solidFill>
              <a:latin typeface="Myriad Pro Semibold" charset="0"/>
              <a:ea typeface="Myriad Pro Semibold" charset="0"/>
              <a:cs typeface="Myriad Pro Semibold" charset="0"/>
            </a:endParaRPr>
          </a:p>
        </p:txBody>
      </p:sp>
      <p:sp>
        <p:nvSpPr>
          <p:cNvPr id="8" name="TextBox 7">
            <a:extLst>
              <a:ext uri="{FF2B5EF4-FFF2-40B4-BE49-F238E27FC236}">
                <a16:creationId xmlns:a16="http://schemas.microsoft.com/office/drawing/2014/main" id="{DBA1CECE-0374-4322-85E7-56CB16C04844}"/>
              </a:ext>
            </a:extLst>
          </p:cNvPr>
          <p:cNvSpPr txBox="1"/>
          <p:nvPr/>
        </p:nvSpPr>
        <p:spPr bwMode="auto">
          <a:xfrm>
            <a:off x="489582" y="2560583"/>
            <a:ext cx="9135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Tx/>
              <a:buSzPct val="90000"/>
              <a:buNone/>
            </a:pPr>
            <a:r>
              <a:rPr lang="en-GB" sz="2400" dirty="0">
                <a:latin typeface="Myriad Pro Semibold"/>
              </a:rPr>
              <a:t>‘sixty’</a:t>
            </a:r>
            <a:endParaRPr lang="en-GB" sz="2400" dirty="0">
              <a:solidFill>
                <a:srgbClr val="C00000"/>
              </a:solidFill>
              <a:latin typeface="Myriad Pro Semibold" charset="0"/>
              <a:ea typeface="Myriad Pro Semibold" charset="0"/>
              <a:cs typeface="Myriad Pro Semibold" charset="0"/>
            </a:endParaRPr>
          </a:p>
        </p:txBody>
      </p:sp>
      <p:sp>
        <p:nvSpPr>
          <p:cNvPr id="9" name="TextBox 8">
            <a:extLst>
              <a:ext uri="{FF2B5EF4-FFF2-40B4-BE49-F238E27FC236}">
                <a16:creationId xmlns:a16="http://schemas.microsoft.com/office/drawing/2014/main" id="{C983F768-5077-45E1-BD9D-408D708E482B}"/>
              </a:ext>
            </a:extLst>
          </p:cNvPr>
          <p:cNvSpPr txBox="1"/>
          <p:nvPr/>
        </p:nvSpPr>
        <p:spPr bwMode="auto">
          <a:xfrm>
            <a:off x="489582" y="2949628"/>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Tx/>
              <a:buSzPct val="90000"/>
              <a:buNone/>
            </a:pPr>
            <a:r>
              <a:rPr lang="en-GB" sz="2400" dirty="0">
                <a:latin typeface="Myriad Pro Semibold"/>
              </a:rPr>
              <a:t>60</a:t>
            </a:r>
            <a:endParaRPr lang="en-GB" sz="2400" dirty="0">
              <a:solidFill>
                <a:srgbClr val="C00000"/>
              </a:solidFill>
              <a:latin typeface="Myriad Pro Semibold" charset="0"/>
              <a:ea typeface="Myriad Pro Semibold" charset="0"/>
              <a:cs typeface="Myriad Pro Semibold" charset="0"/>
            </a:endParaRPr>
          </a:p>
        </p:txBody>
      </p:sp>
      <p:sp>
        <p:nvSpPr>
          <p:cNvPr id="10" name="TextBox 9">
            <a:extLst>
              <a:ext uri="{FF2B5EF4-FFF2-40B4-BE49-F238E27FC236}">
                <a16:creationId xmlns:a16="http://schemas.microsoft.com/office/drawing/2014/main" id="{772E38CE-2B80-4B2F-A33F-BEC3E9C5AC6F}"/>
              </a:ext>
            </a:extLst>
          </p:cNvPr>
          <p:cNvSpPr txBox="1"/>
          <p:nvPr/>
        </p:nvSpPr>
        <p:spPr bwMode="auto">
          <a:xfrm>
            <a:off x="489582" y="4907615"/>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Tx/>
              <a:buSzPct val="90000"/>
              <a:buNone/>
            </a:pPr>
            <a:r>
              <a:rPr lang="en-GB" sz="2400" dirty="0">
                <a:latin typeface="Myriad Pro Semibold"/>
              </a:rPr>
              <a:t>100</a:t>
            </a:r>
            <a:endParaRPr lang="en-GB" sz="2400" dirty="0">
              <a:solidFill>
                <a:srgbClr val="C00000"/>
              </a:solidFill>
              <a:latin typeface="Myriad Pro Semibold" charset="0"/>
              <a:ea typeface="Myriad Pro Semibold" charset="0"/>
              <a:cs typeface="Myriad Pro Semibold" charset="0"/>
            </a:endParaRPr>
          </a:p>
        </p:txBody>
      </p:sp>
      <p:sp>
        <p:nvSpPr>
          <p:cNvPr id="11" name="TextBox 10">
            <a:extLst>
              <a:ext uri="{FF2B5EF4-FFF2-40B4-BE49-F238E27FC236}">
                <a16:creationId xmlns:a16="http://schemas.microsoft.com/office/drawing/2014/main" id="{DA55A76F-3D47-4D3E-AD3B-FBDB13A72487}"/>
              </a:ext>
            </a:extLst>
          </p:cNvPr>
          <p:cNvSpPr txBox="1"/>
          <p:nvPr/>
        </p:nvSpPr>
        <p:spPr bwMode="auto">
          <a:xfrm>
            <a:off x="4919916" y="4907615"/>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Tx/>
              <a:buSzPct val="90000"/>
              <a:buNone/>
            </a:pPr>
            <a:r>
              <a:rPr lang="en-GB" sz="2400" dirty="0">
                <a:latin typeface="Myriad Pro Semibold"/>
              </a:rPr>
              <a:t>10</a:t>
            </a:r>
            <a:endParaRPr lang="en-GB" sz="2400" dirty="0">
              <a:solidFill>
                <a:srgbClr val="C00000"/>
              </a:solidFill>
              <a:latin typeface="Myriad Pro Semibold" charset="0"/>
              <a:ea typeface="Myriad Pro Semibold" charset="0"/>
              <a:cs typeface="Myriad Pro Semibold" charset="0"/>
            </a:endParaRPr>
          </a:p>
        </p:txBody>
      </p:sp>
      <p:sp>
        <p:nvSpPr>
          <p:cNvPr id="12" name="TextBox 11">
            <a:extLst>
              <a:ext uri="{FF2B5EF4-FFF2-40B4-BE49-F238E27FC236}">
                <a16:creationId xmlns:a16="http://schemas.microsoft.com/office/drawing/2014/main" id="{79192F2F-B0FC-4A6A-811E-43B36301CCB8}"/>
              </a:ext>
            </a:extLst>
          </p:cNvPr>
          <p:cNvSpPr txBox="1"/>
          <p:nvPr/>
        </p:nvSpPr>
        <p:spPr bwMode="auto">
          <a:xfrm>
            <a:off x="4919916" y="294962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Tx/>
              <a:buSzPct val="90000"/>
              <a:buNone/>
            </a:pPr>
            <a:r>
              <a:rPr lang="en-GB" sz="2400" dirty="0">
                <a:latin typeface="Myriad Pro Semibold"/>
              </a:rPr>
              <a:t>6</a:t>
            </a:r>
            <a:endParaRPr lang="en-GB" sz="2400" dirty="0">
              <a:solidFill>
                <a:srgbClr val="C00000"/>
              </a:solidFill>
              <a:latin typeface="Myriad Pro Semibold" charset="0"/>
              <a:ea typeface="Myriad Pro Semibold" charset="0"/>
              <a:cs typeface="Myriad Pro Semibold" charset="0"/>
            </a:endParaRPr>
          </a:p>
        </p:txBody>
      </p:sp>
      <p:sp>
        <p:nvSpPr>
          <p:cNvPr id="13" name="TextBox 12">
            <a:extLst>
              <a:ext uri="{FF2B5EF4-FFF2-40B4-BE49-F238E27FC236}">
                <a16:creationId xmlns:a16="http://schemas.microsoft.com/office/drawing/2014/main" id="{6ADD8F27-A75D-4A71-9C8A-3841BC971749}"/>
              </a:ext>
            </a:extLst>
          </p:cNvPr>
          <p:cNvSpPr txBox="1"/>
          <p:nvPr/>
        </p:nvSpPr>
        <p:spPr bwMode="auto">
          <a:xfrm>
            <a:off x="4919916" y="2560583"/>
            <a:ext cx="6602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Tx/>
              <a:buSzPct val="90000"/>
              <a:buNone/>
            </a:pPr>
            <a:r>
              <a:rPr lang="en-GB" sz="2400" dirty="0">
                <a:latin typeface="Myriad Pro Semibold"/>
              </a:rPr>
              <a:t>‘six’</a:t>
            </a:r>
            <a:endParaRPr lang="en-GB" sz="2400" dirty="0">
              <a:solidFill>
                <a:srgbClr val="C00000"/>
              </a:solidFill>
              <a:latin typeface="Myriad Pro Semibold" charset="0"/>
              <a:ea typeface="Myriad Pro Semibold" charset="0"/>
              <a:cs typeface="Myriad Pro Semibold" charset="0"/>
            </a:endParaRPr>
          </a:p>
        </p:txBody>
      </p:sp>
      <p:sp>
        <p:nvSpPr>
          <p:cNvPr id="14" name="TextBox 13">
            <a:extLst>
              <a:ext uri="{FF2B5EF4-FFF2-40B4-BE49-F238E27FC236}">
                <a16:creationId xmlns:a16="http://schemas.microsoft.com/office/drawing/2014/main" id="{682991FD-4659-4459-A3FA-72FC8C415325}"/>
              </a:ext>
            </a:extLst>
          </p:cNvPr>
          <p:cNvSpPr txBox="1"/>
          <p:nvPr/>
        </p:nvSpPr>
        <p:spPr bwMode="auto">
          <a:xfrm>
            <a:off x="489582" y="4528218"/>
            <a:ext cx="20576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Tx/>
              <a:buSzPct val="90000"/>
              <a:buNone/>
            </a:pPr>
            <a:r>
              <a:rPr lang="en-GB" sz="2400" dirty="0">
                <a:latin typeface="Myriad Pro Semibold"/>
              </a:rPr>
              <a:t>‘one hundred’</a:t>
            </a:r>
            <a:endParaRPr lang="en-GB" sz="2400" dirty="0">
              <a:solidFill>
                <a:srgbClr val="C00000"/>
              </a:solidFill>
              <a:latin typeface="Myriad Pro Semibold" charset="0"/>
              <a:ea typeface="Myriad Pro Semibold" charset="0"/>
              <a:cs typeface="Myriad Pro Semibold" charset="0"/>
            </a:endParaRPr>
          </a:p>
        </p:txBody>
      </p:sp>
      <p:sp>
        <p:nvSpPr>
          <p:cNvPr id="15" name="TextBox 14">
            <a:extLst>
              <a:ext uri="{FF2B5EF4-FFF2-40B4-BE49-F238E27FC236}">
                <a16:creationId xmlns:a16="http://schemas.microsoft.com/office/drawing/2014/main" id="{901DDEF1-E567-4C35-BF24-4A440AF62F0D}"/>
              </a:ext>
            </a:extLst>
          </p:cNvPr>
          <p:cNvSpPr txBox="1"/>
          <p:nvPr/>
        </p:nvSpPr>
        <p:spPr bwMode="auto">
          <a:xfrm>
            <a:off x="4919916" y="4528218"/>
            <a:ext cx="7625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Tx/>
              <a:buSzPct val="90000"/>
              <a:buNone/>
            </a:pPr>
            <a:r>
              <a:rPr lang="en-GB" sz="2400" dirty="0">
                <a:latin typeface="Myriad Pro Semibold"/>
              </a:rPr>
              <a:t>‘ten’</a:t>
            </a:r>
            <a:endParaRPr lang="en-GB" sz="2400" dirty="0">
              <a:solidFill>
                <a:srgbClr val="C00000"/>
              </a:solidFill>
              <a:latin typeface="Myriad Pro Semibold" charset="0"/>
              <a:ea typeface="Myriad Pro Semibold" charset="0"/>
              <a:cs typeface="Myriad Pro Semibold" charset="0"/>
            </a:endParaRPr>
          </a:p>
        </p:txBody>
      </p:sp>
      <p:sp>
        <p:nvSpPr>
          <p:cNvPr id="16" name="TextBox 15">
            <a:extLst>
              <a:ext uri="{FF2B5EF4-FFF2-40B4-BE49-F238E27FC236}">
                <a16:creationId xmlns:a16="http://schemas.microsoft.com/office/drawing/2014/main" id="{FA01CA17-F370-456A-904E-0B494E025FCB}"/>
              </a:ext>
            </a:extLst>
          </p:cNvPr>
          <p:cNvSpPr txBox="1"/>
          <p:nvPr/>
        </p:nvSpPr>
        <p:spPr bwMode="auto">
          <a:xfrm>
            <a:off x="932142" y="5431255"/>
            <a:ext cx="56317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Tx/>
              <a:buSzPct val="90000"/>
              <a:buNone/>
            </a:pPr>
            <a:r>
              <a:rPr lang="en-GB" sz="2400" dirty="0">
                <a:latin typeface="Myriad Pro Semibold"/>
                <a:ea typeface="Myriad Pro Semibold" charset="0"/>
                <a:cs typeface="Myriad Pro Semibold" charset="0"/>
              </a:rPr>
              <a:t>We had 16 tens. We now have 16 ones.</a:t>
            </a:r>
            <a:endParaRPr lang="en-GB" sz="2400" dirty="0">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388433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2:7</a:t>
            </a:r>
          </a:p>
        </p:txBody>
      </p:sp>
      <p:sp>
        <p:nvSpPr>
          <p:cNvPr id="5" name="TextBox 4">
            <a:extLst>
              <a:ext uri="{FF2B5EF4-FFF2-40B4-BE49-F238E27FC236}">
                <a16:creationId xmlns:a16="http://schemas.microsoft.com/office/drawing/2014/main" id="{EC41A17F-5CB7-4D60-9768-E52414E9EF0A}"/>
              </a:ext>
            </a:extLst>
          </p:cNvPr>
          <p:cNvSpPr txBox="1"/>
          <p:nvPr/>
        </p:nvSpPr>
        <p:spPr bwMode="auto">
          <a:xfrm>
            <a:off x="5165415" y="4761205"/>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pic>
        <p:nvPicPr>
          <p:cNvPr id="6" name="Picture 5" descr="A close up of a window&#10;&#10;Description automatically generated">
            <a:extLst>
              <a:ext uri="{FF2B5EF4-FFF2-40B4-BE49-F238E27FC236}">
                <a16:creationId xmlns:a16="http://schemas.microsoft.com/office/drawing/2014/main" id="{211E8759-71B8-42D0-8C5F-A79BA4F1B3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61" y="3010790"/>
            <a:ext cx="9002078" cy="823436"/>
          </a:xfrm>
          <a:prstGeom prst="rect">
            <a:avLst/>
          </a:prstGeom>
        </p:spPr>
      </p:pic>
      <p:grpSp>
        <p:nvGrpSpPr>
          <p:cNvPr id="7" name="Group 6">
            <a:extLst>
              <a:ext uri="{FF2B5EF4-FFF2-40B4-BE49-F238E27FC236}">
                <a16:creationId xmlns:a16="http://schemas.microsoft.com/office/drawing/2014/main" id="{01572450-8DC0-46A5-91EB-059C50857D6F}"/>
              </a:ext>
            </a:extLst>
          </p:cNvPr>
          <p:cNvGrpSpPr/>
          <p:nvPr/>
        </p:nvGrpSpPr>
        <p:grpSpPr>
          <a:xfrm>
            <a:off x="3136073" y="4761206"/>
            <a:ext cx="2517876" cy="461665"/>
            <a:chOff x="3136073" y="1176178"/>
            <a:chExt cx="2517876" cy="461665"/>
          </a:xfrm>
        </p:grpSpPr>
        <p:sp>
          <p:nvSpPr>
            <p:cNvPr id="8" name="TextBox 7">
              <a:extLst>
                <a:ext uri="{FF2B5EF4-FFF2-40B4-BE49-F238E27FC236}">
                  <a16:creationId xmlns:a16="http://schemas.microsoft.com/office/drawing/2014/main" id="{1DCD8F29-0ADF-4CD2-9E34-5F4A5A272BEC}"/>
                </a:ext>
              </a:extLst>
            </p:cNvPr>
            <p:cNvSpPr txBox="1"/>
            <p:nvPr/>
          </p:nvSpPr>
          <p:spPr bwMode="auto">
            <a:xfrm>
              <a:off x="3136073" y="1176178"/>
              <a:ext cx="19479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  ÷  10  =</a:t>
              </a:r>
              <a:endParaRPr lang="en-GB" sz="2400" dirty="0">
                <a:solidFill>
                  <a:srgbClr val="C00000"/>
                </a:solidFill>
                <a:latin typeface="Myriad Pro Semibold" charset="0"/>
                <a:ea typeface="Myriad Pro Semibold" charset="0"/>
                <a:cs typeface="Myriad Pro Semibold" charset="0"/>
              </a:endParaRPr>
            </a:p>
          </p:txBody>
        </p:sp>
        <p:sp>
          <p:nvSpPr>
            <p:cNvPr id="9" name="Rectangle 8">
              <a:extLst>
                <a:ext uri="{FF2B5EF4-FFF2-40B4-BE49-F238E27FC236}">
                  <a16:creationId xmlns:a16="http://schemas.microsoft.com/office/drawing/2014/main" id="{889F47E4-87BA-4598-A769-0F9CACF0F255}"/>
                </a:ext>
              </a:extLst>
            </p:cNvPr>
            <p:cNvSpPr/>
            <p:nvPr/>
          </p:nvSpPr>
          <p:spPr bwMode="auto">
            <a:xfrm>
              <a:off x="5193149" y="1176178"/>
              <a:ext cx="4608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10" name="TextBox 9">
            <a:extLst>
              <a:ext uri="{FF2B5EF4-FFF2-40B4-BE49-F238E27FC236}">
                <a16:creationId xmlns:a16="http://schemas.microsoft.com/office/drawing/2014/main" id="{FB075B8A-07DB-4F55-89DF-B3630A8AA3F0}"/>
              </a:ext>
            </a:extLst>
          </p:cNvPr>
          <p:cNvSpPr txBox="1"/>
          <p:nvPr/>
        </p:nvSpPr>
        <p:spPr bwMode="auto">
          <a:xfrm>
            <a:off x="5165415" y="4761205"/>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11</a:t>
            </a:r>
          </a:p>
        </p:txBody>
      </p:sp>
      <p:grpSp>
        <p:nvGrpSpPr>
          <p:cNvPr id="11" name="Group 10">
            <a:extLst>
              <a:ext uri="{FF2B5EF4-FFF2-40B4-BE49-F238E27FC236}">
                <a16:creationId xmlns:a16="http://schemas.microsoft.com/office/drawing/2014/main" id="{2AF1E387-B7C5-48EE-B307-CF9FC5CCF0AB}"/>
              </a:ext>
            </a:extLst>
          </p:cNvPr>
          <p:cNvGrpSpPr/>
          <p:nvPr/>
        </p:nvGrpSpPr>
        <p:grpSpPr>
          <a:xfrm>
            <a:off x="3136073" y="4761206"/>
            <a:ext cx="2516279" cy="461665"/>
            <a:chOff x="3237673" y="1176178"/>
            <a:chExt cx="2516279" cy="461665"/>
          </a:xfrm>
        </p:grpSpPr>
        <p:sp>
          <p:nvSpPr>
            <p:cNvPr id="12" name="TextBox 11">
              <a:extLst>
                <a:ext uri="{FF2B5EF4-FFF2-40B4-BE49-F238E27FC236}">
                  <a16:creationId xmlns:a16="http://schemas.microsoft.com/office/drawing/2014/main" id="{9A3C576E-A2E0-402B-A420-8CE820D6A494}"/>
                </a:ext>
              </a:extLst>
            </p:cNvPr>
            <p:cNvSpPr txBox="1"/>
            <p:nvPr/>
          </p:nvSpPr>
          <p:spPr bwMode="auto">
            <a:xfrm>
              <a:off x="3237673" y="1176178"/>
              <a:ext cx="19479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110  ÷  10  =</a:t>
              </a:r>
              <a:endParaRPr lang="en-GB" sz="2400" dirty="0">
                <a:solidFill>
                  <a:srgbClr val="C00000"/>
                </a:solidFill>
                <a:latin typeface="Myriad Pro Semibold" charset="0"/>
                <a:ea typeface="Myriad Pro Semibold" charset="0"/>
                <a:cs typeface="Myriad Pro Semibold" charset="0"/>
              </a:endParaRPr>
            </a:p>
          </p:txBody>
        </p:sp>
        <p:sp>
          <p:nvSpPr>
            <p:cNvPr id="13" name="Rectangle 12">
              <a:extLst>
                <a:ext uri="{FF2B5EF4-FFF2-40B4-BE49-F238E27FC236}">
                  <a16:creationId xmlns:a16="http://schemas.microsoft.com/office/drawing/2014/main" id="{C677DD8E-5B40-42AB-9CD0-13BCA8223347}"/>
                </a:ext>
              </a:extLst>
            </p:cNvPr>
            <p:cNvSpPr/>
            <p:nvPr/>
          </p:nvSpPr>
          <p:spPr bwMode="auto">
            <a:xfrm>
              <a:off x="5293152" y="1176178"/>
              <a:ext cx="4608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14" name="TextBox 13">
            <a:extLst>
              <a:ext uri="{FF2B5EF4-FFF2-40B4-BE49-F238E27FC236}">
                <a16:creationId xmlns:a16="http://schemas.microsoft.com/office/drawing/2014/main" id="{5B7DCF75-B41E-496B-8D4D-A49F1E9227F3}"/>
              </a:ext>
            </a:extLst>
          </p:cNvPr>
          <p:cNvSpPr txBox="1"/>
          <p:nvPr/>
        </p:nvSpPr>
        <p:spPr bwMode="auto">
          <a:xfrm>
            <a:off x="5165415" y="4761205"/>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a:t>
            </a:r>
          </a:p>
        </p:txBody>
      </p:sp>
      <p:grpSp>
        <p:nvGrpSpPr>
          <p:cNvPr id="15" name="Group 14">
            <a:extLst>
              <a:ext uri="{FF2B5EF4-FFF2-40B4-BE49-F238E27FC236}">
                <a16:creationId xmlns:a16="http://schemas.microsoft.com/office/drawing/2014/main" id="{FAF722CC-2B8B-4650-9E55-21D2BE28C0AC}"/>
              </a:ext>
            </a:extLst>
          </p:cNvPr>
          <p:cNvGrpSpPr/>
          <p:nvPr/>
        </p:nvGrpSpPr>
        <p:grpSpPr>
          <a:xfrm>
            <a:off x="3136073" y="4761206"/>
            <a:ext cx="2516284" cy="461665"/>
            <a:chOff x="3237673" y="1176178"/>
            <a:chExt cx="2516284" cy="461665"/>
          </a:xfrm>
        </p:grpSpPr>
        <p:sp>
          <p:nvSpPr>
            <p:cNvPr id="16" name="TextBox 15">
              <a:extLst>
                <a:ext uri="{FF2B5EF4-FFF2-40B4-BE49-F238E27FC236}">
                  <a16:creationId xmlns:a16="http://schemas.microsoft.com/office/drawing/2014/main" id="{ED40555E-2325-4C58-9B16-11ECE8FD939C}"/>
                </a:ext>
              </a:extLst>
            </p:cNvPr>
            <p:cNvSpPr txBox="1"/>
            <p:nvPr/>
          </p:nvSpPr>
          <p:spPr bwMode="auto">
            <a:xfrm>
              <a:off x="3237673" y="1176178"/>
              <a:ext cx="19479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120  ÷  10  =</a:t>
              </a:r>
              <a:endParaRPr lang="en-GB" sz="2400" dirty="0">
                <a:solidFill>
                  <a:srgbClr val="C00000"/>
                </a:solidFill>
                <a:latin typeface="Myriad Pro Semibold" charset="0"/>
                <a:ea typeface="Myriad Pro Semibold" charset="0"/>
                <a:cs typeface="Myriad Pro Semibold" charset="0"/>
              </a:endParaRPr>
            </a:p>
          </p:txBody>
        </p:sp>
        <p:sp>
          <p:nvSpPr>
            <p:cNvPr id="17" name="Rectangle 16">
              <a:extLst>
                <a:ext uri="{FF2B5EF4-FFF2-40B4-BE49-F238E27FC236}">
                  <a16:creationId xmlns:a16="http://schemas.microsoft.com/office/drawing/2014/main" id="{5D026B6B-83AD-4485-8EF2-3D5858A77241}"/>
                </a:ext>
              </a:extLst>
            </p:cNvPr>
            <p:cNvSpPr/>
            <p:nvPr/>
          </p:nvSpPr>
          <p:spPr bwMode="auto">
            <a:xfrm>
              <a:off x="5293157" y="1176178"/>
              <a:ext cx="4608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18" name="TextBox 17">
            <a:extLst>
              <a:ext uri="{FF2B5EF4-FFF2-40B4-BE49-F238E27FC236}">
                <a16:creationId xmlns:a16="http://schemas.microsoft.com/office/drawing/2014/main" id="{29B2DD14-39E6-48E1-8589-A6B45A84305D}"/>
              </a:ext>
            </a:extLst>
          </p:cNvPr>
          <p:cNvSpPr txBox="1"/>
          <p:nvPr/>
        </p:nvSpPr>
        <p:spPr bwMode="auto">
          <a:xfrm>
            <a:off x="5165415" y="4761205"/>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13</a:t>
            </a:r>
          </a:p>
        </p:txBody>
      </p:sp>
      <p:grpSp>
        <p:nvGrpSpPr>
          <p:cNvPr id="19" name="Group 18">
            <a:extLst>
              <a:ext uri="{FF2B5EF4-FFF2-40B4-BE49-F238E27FC236}">
                <a16:creationId xmlns:a16="http://schemas.microsoft.com/office/drawing/2014/main" id="{C8B1503C-3C29-4092-ABF5-17711511A46E}"/>
              </a:ext>
            </a:extLst>
          </p:cNvPr>
          <p:cNvGrpSpPr/>
          <p:nvPr/>
        </p:nvGrpSpPr>
        <p:grpSpPr>
          <a:xfrm>
            <a:off x="3136073" y="4761206"/>
            <a:ext cx="2513905" cy="461665"/>
            <a:chOff x="3237673" y="1176178"/>
            <a:chExt cx="2513905" cy="461665"/>
          </a:xfrm>
        </p:grpSpPr>
        <p:sp>
          <p:nvSpPr>
            <p:cNvPr id="20" name="TextBox 19">
              <a:extLst>
                <a:ext uri="{FF2B5EF4-FFF2-40B4-BE49-F238E27FC236}">
                  <a16:creationId xmlns:a16="http://schemas.microsoft.com/office/drawing/2014/main" id="{C54FD44E-3D73-4219-8C6B-54B16B744AB7}"/>
                </a:ext>
              </a:extLst>
            </p:cNvPr>
            <p:cNvSpPr txBox="1"/>
            <p:nvPr/>
          </p:nvSpPr>
          <p:spPr bwMode="auto">
            <a:xfrm>
              <a:off x="3237673" y="1176178"/>
              <a:ext cx="19479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130  ÷  10  =</a:t>
              </a:r>
              <a:endParaRPr lang="en-GB" sz="2400" dirty="0">
                <a:solidFill>
                  <a:srgbClr val="C00000"/>
                </a:solidFill>
                <a:latin typeface="Myriad Pro Semibold" charset="0"/>
                <a:ea typeface="Myriad Pro Semibold" charset="0"/>
                <a:cs typeface="Myriad Pro Semibold" charset="0"/>
              </a:endParaRPr>
            </a:p>
          </p:txBody>
        </p:sp>
        <p:sp>
          <p:nvSpPr>
            <p:cNvPr id="21" name="Rectangle 20">
              <a:extLst>
                <a:ext uri="{FF2B5EF4-FFF2-40B4-BE49-F238E27FC236}">
                  <a16:creationId xmlns:a16="http://schemas.microsoft.com/office/drawing/2014/main" id="{5436DB77-C5E1-4755-84A7-B0EA269445F5}"/>
                </a:ext>
              </a:extLst>
            </p:cNvPr>
            <p:cNvSpPr/>
            <p:nvPr/>
          </p:nvSpPr>
          <p:spPr bwMode="auto">
            <a:xfrm>
              <a:off x="5290778" y="1176178"/>
              <a:ext cx="4608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22" name="TextBox 21">
            <a:extLst>
              <a:ext uri="{FF2B5EF4-FFF2-40B4-BE49-F238E27FC236}">
                <a16:creationId xmlns:a16="http://schemas.microsoft.com/office/drawing/2014/main" id="{FBA4C287-424F-460F-8135-562CE25B0B5A}"/>
              </a:ext>
            </a:extLst>
          </p:cNvPr>
          <p:cNvSpPr txBox="1"/>
          <p:nvPr/>
        </p:nvSpPr>
        <p:spPr bwMode="auto">
          <a:xfrm>
            <a:off x="5165415" y="4761205"/>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14</a:t>
            </a:r>
          </a:p>
        </p:txBody>
      </p:sp>
      <p:grpSp>
        <p:nvGrpSpPr>
          <p:cNvPr id="23" name="Group 22">
            <a:extLst>
              <a:ext uri="{FF2B5EF4-FFF2-40B4-BE49-F238E27FC236}">
                <a16:creationId xmlns:a16="http://schemas.microsoft.com/office/drawing/2014/main" id="{7136C19D-5719-4B33-BD1A-EA08EDE28FAC}"/>
              </a:ext>
            </a:extLst>
          </p:cNvPr>
          <p:cNvGrpSpPr/>
          <p:nvPr/>
        </p:nvGrpSpPr>
        <p:grpSpPr>
          <a:xfrm>
            <a:off x="3136072" y="4761206"/>
            <a:ext cx="2513902" cy="461665"/>
            <a:chOff x="3237673" y="1176178"/>
            <a:chExt cx="2513902" cy="461665"/>
          </a:xfrm>
        </p:grpSpPr>
        <p:sp>
          <p:nvSpPr>
            <p:cNvPr id="24" name="TextBox 23">
              <a:extLst>
                <a:ext uri="{FF2B5EF4-FFF2-40B4-BE49-F238E27FC236}">
                  <a16:creationId xmlns:a16="http://schemas.microsoft.com/office/drawing/2014/main" id="{6BA6D10D-A927-438A-94E8-5ABB7B6CD11C}"/>
                </a:ext>
              </a:extLst>
            </p:cNvPr>
            <p:cNvSpPr txBox="1"/>
            <p:nvPr/>
          </p:nvSpPr>
          <p:spPr bwMode="auto">
            <a:xfrm>
              <a:off x="3237673" y="1176178"/>
              <a:ext cx="19479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140  ÷  10  =</a:t>
              </a:r>
              <a:endParaRPr lang="en-GB" sz="2400" dirty="0">
                <a:solidFill>
                  <a:srgbClr val="C00000"/>
                </a:solidFill>
                <a:latin typeface="Myriad Pro Semibold" charset="0"/>
                <a:ea typeface="Myriad Pro Semibold" charset="0"/>
                <a:cs typeface="Myriad Pro Semibold" charset="0"/>
              </a:endParaRPr>
            </a:p>
          </p:txBody>
        </p:sp>
        <p:sp>
          <p:nvSpPr>
            <p:cNvPr id="25" name="Rectangle 24">
              <a:extLst>
                <a:ext uri="{FF2B5EF4-FFF2-40B4-BE49-F238E27FC236}">
                  <a16:creationId xmlns:a16="http://schemas.microsoft.com/office/drawing/2014/main" id="{506293EA-970B-4F9D-AB92-FC55C84544FE}"/>
                </a:ext>
              </a:extLst>
            </p:cNvPr>
            <p:cNvSpPr/>
            <p:nvPr/>
          </p:nvSpPr>
          <p:spPr bwMode="auto">
            <a:xfrm>
              <a:off x="5290775" y="1176178"/>
              <a:ext cx="4608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26" name="TextBox 25">
            <a:extLst>
              <a:ext uri="{FF2B5EF4-FFF2-40B4-BE49-F238E27FC236}">
                <a16:creationId xmlns:a16="http://schemas.microsoft.com/office/drawing/2014/main" id="{049E9D72-A0A5-4684-868B-D9563878C460}"/>
              </a:ext>
            </a:extLst>
          </p:cNvPr>
          <p:cNvSpPr txBox="1"/>
          <p:nvPr/>
        </p:nvSpPr>
        <p:spPr bwMode="auto">
          <a:xfrm>
            <a:off x="5165415" y="4761205"/>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15</a:t>
            </a:r>
          </a:p>
        </p:txBody>
      </p:sp>
      <p:grpSp>
        <p:nvGrpSpPr>
          <p:cNvPr id="27" name="Group 26">
            <a:extLst>
              <a:ext uri="{FF2B5EF4-FFF2-40B4-BE49-F238E27FC236}">
                <a16:creationId xmlns:a16="http://schemas.microsoft.com/office/drawing/2014/main" id="{EC58ABD7-D151-4A74-B201-093E1D5979C3}"/>
              </a:ext>
            </a:extLst>
          </p:cNvPr>
          <p:cNvGrpSpPr/>
          <p:nvPr/>
        </p:nvGrpSpPr>
        <p:grpSpPr>
          <a:xfrm>
            <a:off x="3136073" y="4761206"/>
            <a:ext cx="2516287" cy="461665"/>
            <a:chOff x="3237673" y="1176178"/>
            <a:chExt cx="2516287" cy="461665"/>
          </a:xfrm>
        </p:grpSpPr>
        <p:sp>
          <p:nvSpPr>
            <p:cNvPr id="28" name="TextBox 27">
              <a:extLst>
                <a:ext uri="{FF2B5EF4-FFF2-40B4-BE49-F238E27FC236}">
                  <a16:creationId xmlns:a16="http://schemas.microsoft.com/office/drawing/2014/main" id="{6C2F0E44-B2D7-4A8C-B2C9-9FD26C75C8FC}"/>
                </a:ext>
              </a:extLst>
            </p:cNvPr>
            <p:cNvSpPr txBox="1"/>
            <p:nvPr/>
          </p:nvSpPr>
          <p:spPr bwMode="auto">
            <a:xfrm>
              <a:off x="3237673" y="1176178"/>
              <a:ext cx="19479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150  ÷  10  =</a:t>
              </a:r>
              <a:endParaRPr lang="en-GB" sz="2400" dirty="0">
                <a:solidFill>
                  <a:srgbClr val="C00000"/>
                </a:solidFill>
                <a:latin typeface="Myriad Pro Semibold" charset="0"/>
                <a:ea typeface="Myriad Pro Semibold" charset="0"/>
                <a:cs typeface="Myriad Pro Semibold" charset="0"/>
              </a:endParaRPr>
            </a:p>
          </p:txBody>
        </p:sp>
        <p:sp>
          <p:nvSpPr>
            <p:cNvPr id="29" name="Rectangle 28">
              <a:extLst>
                <a:ext uri="{FF2B5EF4-FFF2-40B4-BE49-F238E27FC236}">
                  <a16:creationId xmlns:a16="http://schemas.microsoft.com/office/drawing/2014/main" id="{C26A8ED8-52D7-4B93-BEF2-2E60399B921E}"/>
                </a:ext>
              </a:extLst>
            </p:cNvPr>
            <p:cNvSpPr/>
            <p:nvPr/>
          </p:nvSpPr>
          <p:spPr bwMode="auto">
            <a:xfrm>
              <a:off x="5293160" y="1176178"/>
              <a:ext cx="4608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30" name="TextBox 29">
            <a:extLst>
              <a:ext uri="{FF2B5EF4-FFF2-40B4-BE49-F238E27FC236}">
                <a16:creationId xmlns:a16="http://schemas.microsoft.com/office/drawing/2014/main" id="{403916EF-86A9-4276-AFB5-7C4C87BE5995}"/>
              </a:ext>
            </a:extLst>
          </p:cNvPr>
          <p:cNvSpPr txBox="1"/>
          <p:nvPr/>
        </p:nvSpPr>
        <p:spPr bwMode="auto">
          <a:xfrm>
            <a:off x="5165415" y="4761205"/>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16</a:t>
            </a:r>
          </a:p>
        </p:txBody>
      </p:sp>
      <p:grpSp>
        <p:nvGrpSpPr>
          <p:cNvPr id="31" name="Group 30">
            <a:extLst>
              <a:ext uri="{FF2B5EF4-FFF2-40B4-BE49-F238E27FC236}">
                <a16:creationId xmlns:a16="http://schemas.microsoft.com/office/drawing/2014/main" id="{A6C3348A-7E84-428B-9ACC-84CF63DBCBB6}"/>
              </a:ext>
            </a:extLst>
          </p:cNvPr>
          <p:cNvGrpSpPr/>
          <p:nvPr/>
        </p:nvGrpSpPr>
        <p:grpSpPr>
          <a:xfrm>
            <a:off x="3136073" y="4761206"/>
            <a:ext cx="2513905" cy="461665"/>
            <a:chOff x="3237673" y="1176178"/>
            <a:chExt cx="2513905" cy="461665"/>
          </a:xfrm>
        </p:grpSpPr>
        <p:sp>
          <p:nvSpPr>
            <p:cNvPr id="32" name="TextBox 31">
              <a:extLst>
                <a:ext uri="{FF2B5EF4-FFF2-40B4-BE49-F238E27FC236}">
                  <a16:creationId xmlns:a16="http://schemas.microsoft.com/office/drawing/2014/main" id="{EC6BAE03-B3CD-4C06-B5D7-D03847AABD8D}"/>
                </a:ext>
              </a:extLst>
            </p:cNvPr>
            <p:cNvSpPr txBox="1"/>
            <p:nvPr/>
          </p:nvSpPr>
          <p:spPr bwMode="auto">
            <a:xfrm>
              <a:off x="3237673" y="1176178"/>
              <a:ext cx="19479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160  ÷  10  =</a:t>
              </a:r>
              <a:endParaRPr lang="en-GB" sz="2400" dirty="0">
                <a:solidFill>
                  <a:srgbClr val="C00000"/>
                </a:solidFill>
                <a:latin typeface="Myriad Pro Semibold" charset="0"/>
                <a:ea typeface="Myriad Pro Semibold" charset="0"/>
                <a:cs typeface="Myriad Pro Semibold" charset="0"/>
              </a:endParaRPr>
            </a:p>
          </p:txBody>
        </p:sp>
        <p:sp>
          <p:nvSpPr>
            <p:cNvPr id="33" name="Rectangle 32">
              <a:extLst>
                <a:ext uri="{FF2B5EF4-FFF2-40B4-BE49-F238E27FC236}">
                  <a16:creationId xmlns:a16="http://schemas.microsoft.com/office/drawing/2014/main" id="{EFB48C41-B928-4AA0-830F-9FC656CC148E}"/>
                </a:ext>
              </a:extLst>
            </p:cNvPr>
            <p:cNvSpPr/>
            <p:nvPr/>
          </p:nvSpPr>
          <p:spPr bwMode="auto">
            <a:xfrm>
              <a:off x="5290778" y="1176178"/>
              <a:ext cx="4608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34" name="TextBox 33">
            <a:extLst>
              <a:ext uri="{FF2B5EF4-FFF2-40B4-BE49-F238E27FC236}">
                <a16:creationId xmlns:a16="http://schemas.microsoft.com/office/drawing/2014/main" id="{81D94770-CB99-436E-949D-E67A93771FFC}"/>
              </a:ext>
            </a:extLst>
          </p:cNvPr>
          <p:cNvSpPr txBox="1"/>
          <p:nvPr/>
        </p:nvSpPr>
        <p:spPr bwMode="auto">
          <a:xfrm>
            <a:off x="5165415" y="4761205"/>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17</a:t>
            </a:r>
          </a:p>
        </p:txBody>
      </p:sp>
      <p:grpSp>
        <p:nvGrpSpPr>
          <p:cNvPr id="35" name="Group 34">
            <a:extLst>
              <a:ext uri="{FF2B5EF4-FFF2-40B4-BE49-F238E27FC236}">
                <a16:creationId xmlns:a16="http://schemas.microsoft.com/office/drawing/2014/main" id="{6E348578-B2B1-412F-A9CA-17EB1E7D25DC}"/>
              </a:ext>
            </a:extLst>
          </p:cNvPr>
          <p:cNvGrpSpPr/>
          <p:nvPr/>
        </p:nvGrpSpPr>
        <p:grpSpPr>
          <a:xfrm>
            <a:off x="3136073" y="4761206"/>
            <a:ext cx="2513899" cy="461665"/>
            <a:chOff x="3237673" y="1176178"/>
            <a:chExt cx="2513899" cy="461665"/>
          </a:xfrm>
        </p:grpSpPr>
        <p:sp>
          <p:nvSpPr>
            <p:cNvPr id="36" name="TextBox 35">
              <a:extLst>
                <a:ext uri="{FF2B5EF4-FFF2-40B4-BE49-F238E27FC236}">
                  <a16:creationId xmlns:a16="http://schemas.microsoft.com/office/drawing/2014/main" id="{484F4C2F-D004-4E38-BCC4-DD70F6B51802}"/>
                </a:ext>
              </a:extLst>
            </p:cNvPr>
            <p:cNvSpPr txBox="1"/>
            <p:nvPr/>
          </p:nvSpPr>
          <p:spPr bwMode="auto">
            <a:xfrm>
              <a:off x="3237673" y="1176178"/>
              <a:ext cx="19479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170  ÷  10  =</a:t>
              </a:r>
              <a:endParaRPr lang="en-GB" sz="2400" dirty="0">
                <a:solidFill>
                  <a:srgbClr val="C00000"/>
                </a:solidFill>
                <a:latin typeface="Myriad Pro Semibold" charset="0"/>
                <a:ea typeface="Myriad Pro Semibold" charset="0"/>
                <a:cs typeface="Myriad Pro Semibold" charset="0"/>
              </a:endParaRPr>
            </a:p>
          </p:txBody>
        </p:sp>
        <p:sp>
          <p:nvSpPr>
            <p:cNvPr id="37" name="Rectangle 36">
              <a:extLst>
                <a:ext uri="{FF2B5EF4-FFF2-40B4-BE49-F238E27FC236}">
                  <a16:creationId xmlns:a16="http://schemas.microsoft.com/office/drawing/2014/main" id="{EF33CCDD-DD5E-4540-9062-DF357772BECD}"/>
                </a:ext>
              </a:extLst>
            </p:cNvPr>
            <p:cNvSpPr/>
            <p:nvPr/>
          </p:nvSpPr>
          <p:spPr bwMode="auto">
            <a:xfrm>
              <a:off x="5290772" y="1176178"/>
              <a:ext cx="4608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38" name="TextBox 37">
            <a:extLst>
              <a:ext uri="{FF2B5EF4-FFF2-40B4-BE49-F238E27FC236}">
                <a16:creationId xmlns:a16="http://schemas.microsoft.com/office/drawing/2014/main" id="{E6AEA4A8-B801-445C-93D0-5D744B8580E0}"/>
              </a:ext>
            </a:extLst>
          </p:cNvPr>
          <p:cNvSpPr txBox="1"/>
          <p:nvPr/>
        </p:nvSpPr>
        <p:spPr bwMode="auto">
          <a:xfrm>
            <a:off x="5165415" y="4761205"/>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18</a:t>
            </a:r>
          </a:p>
        </p:txBody>
      </p:sp>
      <p:grpSp>
        <p:nvGrpSpPr>
          <p:cNvPr id="39" name="Group 38">
            <a:extLst>
              <a:ext uri="{FF2B5EF4-FFF2-40B4-BE49-F238E27FC236}">
                <a16:creationId xmlns:a16="http://schemas.microsoft.com/office/drawing/2014/main" id="{87B403C9-DE2F-43B3-B0B7-A4AB1710D1BA}"/>
              </a:ext>
            </a:extLst>
          </p:cNvPr>
          <p:cNvGrpSpPr/>
          <p:nvPr/>
        </p:nvGrpSpPr>
        <p:grpSpPr>
          <a:xfrm>
            <a:off x="3136073" y="4761206"/>
            <a:ext cx="2516290" cy="461665"/>
            <a:chOff x="3237673" y="1176178"/>
            <a:chExt cx="2516290" cy="461665"/>
          </a:xfrm>
        </p:grpSpPr>
        <p:sp>
          <p:nvSpPr>
            <p:cNvPr id="40" name="TextBox 39">
              <a:extLst>
                <a:ext uri="{FF2B5EF4-FFF2-40B4-BE49-F238E27FC236}">
                  <a16:creationId xmlns:a16="http://schemas.microsoft.com/office/drawing/2014/main" id="{E3D85897-5971-4FB0-8428-535160586525}"/>
                </a:ext>
              </a:extLst>
            </p:cNvPr>
            <p:cNvSpPr txBox="1"/>
            <p:nvPr/>
          </p:nvSpPr>
          <p:spPr bwMode="auto">
            <a:xfrm>
              <a:off x="3237673" y="1176178"/>
              <a:ext cx="19479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180  ÷  10  =</a:t>
              </a:r>
              <a:endParaRPr lang="en-GB" sz="2400" dirty="0">
                <a:solidFill>
                  <a:srgbClr val="C00000"/>
                </a:solidFill>
                <a:latin typeface="Myriad Pro Semibold" charset="0"/>
                <a:ea typeface="Myriad Pro Semibold" charset="0"/>
                <a:cs typeface="Myriad Pro Semibold" charset="0"/>
              </a:endParaRPr>
            </a:p>
          </p:txBody>
        </p:sp>
        <p:sp>
          <p:nvSpPr>
            <p:cNvPr id="41" name="Rectangle 40">
              <a:extLst>
                <a:ext uri="{FF2B5EF4-FFF2-40B4-BE49-F238E27FC236}">
                  <a16:creationId xmlns:a16="http://schemas.microsoft.com/office/drawing/2014/main" id="{40810CB2-B3FB-40D2-8846-779512665366}"/>
                </a:ext>
              </a:extLst>
            </p:cNvPr>
            <p:cNvSpPr/>
            <p:nvPr/>
          </p:nvSpPr>
          <p:spPr bwMode="auto">
            <a:xfrm>
              <a:off x="5293163" y="1176178"/>
              <a:ext cx="4608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42" name="TextBox 41">
            <a:extLst>
              <a:ext uri="{FF2B5EF4-FFF2-40B4-BE49-F238E27FC236}">
                <a16:creationId xmlns:a16="http://schemas.microsoft.com/office/drawing/2014/main" id="{0A5A0389-42DF-436B-ABC5-7C7090FDBC08}"/>
              </a:ext>
            </a:extLst>
          </p:cNvPr>
          <p:cNvSpPr txBox="1"/>
          <p:nvPr/>
        </p:nvSpPr>
        <p:spPr bwMode="auto">
          <a:xfrm>
            <a:off x="5165415" y="4761205"/>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19</a:t>
            </a:r>
          </a:p>
        </p:txBody>
      </p:sp>
      <p:grpSp>
        <p:nvGrpSpPr>
          <p:cNvPr id="43" name="Group 42">
            <a:extLst>
              <a:ext uri="{FF2B5EF4-FFF2-40B4-BE49-F238E27FC236}">
                <a16:creationId xmlns:a16="http://schemas.microsoft.com/office/drawing/2014/main" id="{3CF40B80-FB80-4299-990E-6E5376243FA4}"/>
              </a:ext>
            </a:extLst>
          </p:cNvPr>
          <p:cNvGrpSpPr/>
          <p:nvPr/>
        </p:nvGrpSpPr>
        <p:grpSpPr>
          <a:xfrm>
            <a:off x="3136073" y="4761206"/>
            <a:ext cx="2516280" cy="461665"/>
            <a:chOff x="3237673" y="1176178"/>
            <a:chExt cx="2516280" cy="461665"/>
          </a:xfrm>
        </p:grpSpPr>
        <p:sp>
          <p:nvSpPr>
            <p:cNvPr id="44" name="TextBox 43">
              <a:extLst>
                <a:ext uri="{FF2B5EF4-FFF2-40B4-BE49-F238E27FC236}">
                  <a16:creationId xmlns:a16="http://schemas.microsoft.com/office/drawing/2014/main" id="{49C55B98-E5AA-4545-9411-A7D00F35668B}"/>
                </a:ext>
              </a:extLst>
            </p:cNvPr>
            <p:cNvSpPr txBox="1"/>
            <p:nvPr/>
          </p:nvSpPr>
          <p:spPr bwMode="auto">
            <a:xfrm>
              <a:off x="3237673" y="1176178"/>
              <a:ext cx="19479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190  ÷  10  =</a:t>
              </a:r>
              <a:endParaRPr lang="en-GB" sz="2400" dirty="0">
                <a:solidFill>
                  <a:srgbClr val="C00000"/>
                </a:solidFill>
                <a:latin typeface="Myriad Pro Semibold" charset="0"/>
                <a:ea typeface="Myriad Pro Semibold" charset="0"/>
                <a:cs typeface="Myriad Pro Semibold" charset="0"/>
              </a:endParaRPr>
            </a:p>
          </p:txBody>
        </p:sp>
        <p:sp>
          <p:nvSpPr>
            <p:cNvPr id="45" name="Rectangle 44">
              <a:extLst>
                <a:ext uri="{FF2B5EF4-FFF2-40B4-BE49-F238E27FC236}">
                  <a16:creationId xmlns:a16="http://schemas.microsoft.com/office/drawing/2014/main" id="{745EF350-DEF0-4331-B99A-5F3EDBCD92B6}"/>
                </a:ext>
              </a:extLst>
            </p:cNvPr>
            <p:cNvSpPr/>
            <p:nvPr/>
          </p:nvSpPr>
          <p:spPr bwMode="auto">
            <a:xfrm>
              <a:off x="5293153" y="1176178"/>
              <a:ext cx="4608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46" name="TextBox 45">
            <a:extLst>
              <a:ext uri="{FF2B5EF4-FFF2-40B4-BE49-F238E27FC236}">
                <a16:creationId xmlns:a16="http://schemas.microsoft.com/office/drawing/2014/main" id="{95E86A6F-0C5E-4EA0-A68D-642B6E5816A6}"/>
              </a:ext>
            </a:extLst>
          </p:cNvPr>
          <p:cNvSpPr txBox="1"/>
          <p:nvPr/>
        </p:nvSpPr>
        <p:spPr bwMode="auto">
          <a:xfrm>
            <a:off x="5165415" y="4761205"/>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grpSp>
        <p:nvGrpSpPr>
          <p:cNvPr id="47" name="Group 46">
            <a:extLst>
              <a:ext uri="{FF2B5EF4-FFF2-40B4-BE49-F238E27FC236}">
                <a16:creationId xmlns:a16="http://schemas.microsoft.com/office/drawing/2014/main" id="{8734FCAC-99D5-468E-93EB-B7A6159E95B2}"/>
              </a:ext>
            </a:extLst>
          </p:cNvPr>
          <p:cNvGrpSpPr/>
          <p:nvPr/>
        </p:nvGrpSpPr>
        <p:grpSpPr>
          <a:xfrm>
            <a:off x="3136073" y="4761206"/>
            <a:ext cx="2516278" cy="461665"/>
            <a:chOff x="3237674" y="1176178"/>
            <a:chExt cx="2516278" cy="461665"/>
          </a:xfrm>
        </p:grpSpPr>
        <p:sp>
          <p:nvSpPr>
            <p:cNvPr id="48" name="TextBox 47">
              <a:extLst>
                <a:ext uri="{FF2B5EF4-FFF2-40B4-BE49-F238E27FC236}">
                  <a16:creationId xmlns:a16="http://schemas.microsoft.com/office/drawing/2014/main" id="{9C0D3564-8CF0-4651-8828-FE61BB776A15}"/>
                </a:ext>
              </a:extLst>
            </p:cNvPr>
            <p:cNvSpPr txBox="1"/>
            <p:nvPr/>
          </p:nvSpPr>
          <p:spPr bwMode="auto">
            <a:xfrm>
              <a:off x="3237674" y="1176178"/>
              <a:ext cx="19479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200  ÷  10  =</a:t>
              </a:r>
              <a:endParaRPr lang="en-GB" sz="2400" dirty="0">
                <a:solidFill>
                  <a:srgbClr val="C00000"/>
                </a:solidFill>
                <a:latin typeface="Myriad Pro Semibold" charset="0"/>
                <a:ea typeface="Myriad Pro Semibold" charset="0"/>
                <a:cs typeface="Myriad Pro Semibold" charset="0"/>
              </a:endParaRPr>
            </a:p>
          </p:txBody>
        </p:sp>
        <p:sp>
          <p:nvSpPr>
            <p:cNvPr id="49" name="Rectangle 48">
              <a:extLst>
                <a:ext uri="{FF2B5EF4-FFF2-40B4-BE49-F238E27FC236}">
                  <a16:creationId xmlns:a16="http://schemas.microsoft.com/office/drawing/2014/main" id="{70B31662-3CBE-407B-A2BB-9CAA4999A629}"/>
                </a:ext>
              </a:extLst>
            </p:cNvPr>
            <p:cNvSpPr/>
            <p:nvPr/>
          </p:nvSpPr>
          <p:spPr bwMode="auto">
            <a:xfrm>
              <a:off x="5293152" y="1176178"/>
              <a:ext cx="4608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50" name="Rectangle 49">
            <a:extLst>
              <a:ext uri="{FF2B5EF4-FFF2-40B4-BE49-F238E27FC236}">
                <a16:creationId xmlns:a16="http://schemas.microsoft.com/office/drawing/2014/main" id="{57D033F8-DE23-4A35-9812-8C3A31BE6642}"/>
              </a:ext>
            </a:extLst>
          </p:cNvPr>
          <p:cNvSpPr/>
          <p:nvPr/>
        </p:nvSpPr>
        <p:spPr bwMode="auto">
          <a:xfrm>
            <a:off x="4260850" y="3098945"/>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1" name="Rectangle 50">
            <a:extLst>
              <a:ext uri="{FF2B5EF4-FFF2-40B4-BE49-F238E27FC236}">
                <a16:creationId xmlns:a16="http://schemas.microsoft.com/office/drawing/2014/main" id="{E843736B-B614-447F-A370-E2573ADBE3D5}"/>
              </a:ext>
            </a:extLst>
          </p:cNvPr>
          <p:cNvSpPr/>
          <p:nvPr/>
        </p:nvSpPr>
        <p:spPr bwMode="auto">
          <a:xfrm>
            <a:off x="4260850" y="3425450"/>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2" name="Rectangle 51">
            <a:extLst>
              <a:ext uri="{FF2B5EF4-FFF2-40B4-BE49-F238E27FC236}">
                <a16:creationId xmlns:a16="http://schemas.microsoft.com/office/drawing/2014/main" id="{B1FC8F50-9AF0-4FDD-A955-2C6E8CA5F1D0}"/>
              </a:ext>
            </a:extLst>
          </p:cNvPr>
          <p:cNvSpPr/>
          <p:nvPr/>
        </p:nvSpPr>
        <p:spPr bwMode="auto">
          <a:xfrm>
            <a:off x="4690168" y="3098945"/>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3" name="Rectangle 52">
            <a:extLst>
              <a:ext uri="{FF2B5EF4-FFF2-40B4-BE49-F238E27FC236}">
                <a16:creationId xmlns:a16="http://schemas.microsoft.com/office/drawing/2014/main" id="{4E1ED1A2-55A6-47A0-99F8-0A93AE495305}"/>
              </a:ext>
            </a:extLst>
          </p:cNvPr>
          <p:cNvSpPr/>
          <p:nvPr/>
        </p:nvSpPr>
        <p:spPr bwMode="auto">
          <a:xfrm>
            <a:off x="4690167" y="3425450"/>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4" name="Rectangle 53">
            <a:extLst>
              <a:ext uri="{FF2B5EF4-FFF2-40B4-BE49-F238E27FC236}">
                <a16:creationId xmlns:a16="http://schemas.microsoft.com/office/drawing/2014/main" id="{133FDEFB-F0D0-486D-AE90-6511F6E0ED38}"/>
              </a:ext>
            </a:extLst>
          </p:cNvPr>
          <p:cNvSpPr/>
          <p:nvPr/>
        </p:nvSpPr>
        <p:spPr bwMode="auto">
          <a:xfrm>
            <a:off x="5130397" y="3098945"/>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5" name="Rectangle 54">
            <a:extLst>
              <a:ext uri="{FF2B5EF4-FFF2-40B4-BE49-F238E27FC236}">
                <a16:creationId xmlns:a16="http://schemas.microsoft.com/office/drawing/2014/main" id="{4F47DD19-366B-4F86-A174-E10528DF5B43}"/>
              </a:ext>
            </a:extLst>
          </p:cNvPr>
          <p:cNvSpPr/>
          <p:nvPr/>
        </p:nvSpPr>
        <p:spPr bwMode="auto">
          <a:xfrm>
            <a:off x="5133842" y="3425450"/>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6" name="Rectangle 55">
            <a:extLst>
              <a:ext uri="{FF2B5EF4-FFF2-40B4-BE49-F238E27FC236}">
                <a16:creationId xmlns:a16="http://schemas.microsoft.com/office/drawing/2014/main" id="{E3BCF329-2489-4E96-A291-1EC40CFF3A86}"/>
              </a:ext>
            </a:extLst>
          </p:cNvPr>
          <p:cNvSpPr/>
          <p:nvPr/>
        </p:nvSpPr>
        <p:spPr bwMode="auto">
          <a:xfrm>
            <a:off x="5576222" y="3098945"/>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7" name="Rectangle 56">
            <a:extLst>
              <a:ext uri="{FF2B5EF4-FFF2-40B4-BE49-F238E27FC236}">
                <a16:creationId xmlns:a16="http://schemas.microsoft.com/office/drawing/2014/main" id="{57E0E664-CDF1-462A-BF60-EB740781A134}"/>
              </a:ext>
            </a:extLst>
          </p:cNvPr>
          <p:cNvSpPr/>
          <p:nvPr/>
        </p:nvSpPr>
        <p:spPr bwMode="auto">
          <a:xfrm>
            <a:off x="5575034" y="3425450"/>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8" name="Rectangle 57">
            <a:extLst>
              <a:ext uri="{FF2B5EF4-FFF2-40B4-BE49-F238E27FC236}">
                <a16:creationId xmlns:a16="http://schemas.microsoft.com/office/drawing/2014/main" id="{846164FD-AFB5-4F28-9826-5E71FB8B6FF8}"/>
              </a:ext>
            </a:extLst>
          </p:cNvPr>
          <p:cNvSpPr/>
          <p:nvPr/>
        </p:nvSpPr>
        <p:spPr bwMode="auto">
          <a:xfrm>
            <a:off x="6011595" y="3098945"/>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9" name="Rectangle 58">
            <a:extLst>
              <a:ext uri="{FF2B5EF4-FFF2-40B4-BE49-F238E27FC236}">
                <a16:creationId xmlns:a16="http://schemas.microsoft.com/office/drawing/2014/main" id="{6B14302D-0182-41C4-A363-70CB3E14F2B7}"/>
              </a:ext>
            </a:extLst>
          </p:cNvPr>
          <p:cNvSpPr/>
          <p:nvPr/>
        </p:nvSpPr>
        <p:spPr bwMode="auto">
          <a:xfrm>
            <a:off x="6013932" y="3425450"/>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0" name="Rectangle 59">
            <a:extLst>
              <a:ext uri="{FF2B5EF4-FFF2-40B4-BE49-F238E27FC236}">
                <a16:creationId xmlns:a16="http://schemas.microsoft.com/office/drawing/2014/main" id="{D3B3B924-D5D2-4026-9FE4-0C9D33BA3193}"/>
              </a:ext>
            </a:extLst>
          </p:cNvPr>
          <p:cNvSpPr/>
          <p:nvPr/>
        </p:nvSpPr>
        <p:spPr bwMode="auto">
          <a:xfrm>
            <a:off x="6466225" y="3098945"/>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1" name="Rectangle 60">
            <a:extLst>
              <a:ext uri="{FF2B5EF4-FFF2-40B4-BE49-F238E27FC236}">
                <a16:creationId xmlns:a16="http://schemas.microsoft.com/office/drawing/2014/main" id="{2B726B32-4DA8-4900-A853-49AB49D99974}"/>
              </a:ext>
            </a:extLst>
          </p:cNvPr>
          <p:cNvSpPr/>
          <p:nvPr/>
        </p:nvSpPr>
        <p:spPr bwMode="auto">
          <a:xfrm>
            <a:off x="6453527" y="3425450"/>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2" name="Rectangle 61">
            <a:extLst>
              <a:ext uri="{FF2B5EF4-FFF2-40B4-BE49-F238E27FC236}">
                <a16:creationId xmlns:a16="http://schemas.microsoft.com/office/drawing/2014/main" id="{D10A8CE9-FB44-4521-81B4-02DB35617770}"/>
              </a:ext>
            </a:extLst>
          </p:cNvPr>
          <p:cNvSpPr/>
          <p:nvPr/>
        </p:nvSpPr>
        <p:spPr bwMode="auto">
          <a:xfrm>
            <a:off x="6887096" y="3098945"/>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3" name="Rectangle 62">
            <a:extLst>
              <a:ext uri="{FF2B5EF4-FFF2-40B4-BE49-F238E27FC236}">
                <a16:creationId xmlns:a16="http://schemas.microsoft.com/office/drawing/2014/main" id="{74EA50A1-E69E-493B-BFB2-62E415654B5C}"/>
              </a:ext>
            </a:extLst>
          </p:cNvPr>
          <p:cNvSpPr/>
          <p:nvPr/>
        </p:nvSpPr>
        <p:spPr bwMode="auto">
          <a:xfrm>
            <a:off x="6907015" y="3425450"/>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4" name="Rectangle 63">
            <a:extLst>
              <a:ext uri="{FF2B5EF4-FFF2-40B4-BE49-F238E27FC236}">
                <a16:creationId xmlns:a16="http://schemas.microsoft.com/office/drawing/2014/main" id="{FD812752-A2FB-42EB-AE0C-77D82F1AD226}"/>
              </a:ext>
            </a:extLst>
          </p:cNvPr>
          <p:cNvSpPr/>
          <p:nvPr/>
        </p:nvSpPr>
        <p:spPr bwMode="auto">
          <a:xfrm>
            <a:off x="7346489" y="3098945"/>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5" name="Rectangle 64">
            <a:extLst>
              <a:ext uri="{FF2B5EF4-FFF2-40B4-BE49-F238E27FC236}">
                <a16:creationId xmlns:a16="http://schemas.microsoft.com/office/drawing/2014/main" id="{38E5BA90-4D81-4CC3-8D8B-A58318C245A1}"/>
              </a:ext>
            </a:extLst>
          </p:cNvPr>
          <p:cNvSpPr/>
          <p:nvPr/>
        </p:nvSpPr>
        <p:spPr bwMode="auto">
          <a:xfrm>
            <a:off x="7344302" y="3425450"/>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6" name="Rectangle 65">
            <a:extLst>
              <a:ext uri="{FF2B5EF4-FFF2-40B4-BE49-F238E27FC236}">
                <a16:creationId xmlns:a16="http://schemas.microsoft.com/office/drawing/2014/main" id="{1E9822BB-51CF-4FEC-87CA-B64C42D5DBFF}"/>
              </a:ext>
            </a:extLst>
          </p:cNvPr>
          <p:cNvSpPr/>
          <p:nvPr/>
        </p:nvSpPr>
        <p:spPr bwMode="auto">
          <a:xfrm>
            <a:off x="7770355" y="3098945"/>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7" name="Rectangle 66">
            <a:extLst>
              <a:ext uri="{FF2B5EF4-FFF2-40B4-BE49-F238E27FC236}">
                <a16:creationId xmlns:a16="http://schemas.microsoft.com/office/drawing/2014/main" id="{325A3179-34E7-4E2E-BE61-48FE5486855C}"/>
              </a:ext>
            </a:extLst>
          </p:cNvPr>
          <p:cNvSpPr/>
          <p:nvPr/>
        </p:nvSpPr>
        <p:spPr bwMode="auto">
          <a:xfrm>
            <a:off x="7791003" y="3425450"/>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8" name="Rectangle 67">
            <a:extLst>
              <a:ext uri="{FF2B5EF4-FFF2-40B4-BE49-F238E27FC236}">
                <a16:creationId xmlns:a16="http://schemas.microsoft.com/office/drawing/2014/main" id="{B21BD728-0E95-4BF6-88B4-E64D000C51B6}"/>
              </a:ext>
            </a:extLst>
          </p:cNvPr>
          <p:cNvSpPr/>
          <p:nvPr/>
        </p:nvSpPr>
        <p:spPr bwMode="auto">
          <a:xfrm>
            <a:off x="8234237" y="3098945"/>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9" name="Rectangle 68">
            <a:extLst>
              <a:ext uri="{FF2B5EF4-FFF2-40B4-BE49-F238E27FC236}">
                <a16:creationId xmlns:a16="http://schemas.microsoft.com/office/drawing/2014/main" id="{517E4E3C-A5D9-43BF-90E0-274ED40AC279}"/>
              </a:ext>
            </a:extLst>
          </p:cNvPr>
          <p:cNvSpPr/>
          <p:nvPr/>
        </p:nvSpPr>
        <p:spPr bwMode="auto">
          <a:xfrm>
            <a:off x="8221540" y="3425450"/>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0" name="Rectangle 69">
            <a:extLst>
              <a:ext uri="{FF2B5EF4-FFF2-40B4-BE49-F238E27FC236}">
                <a16:creationId xmlns:a16="http://schemas.microsoft.com/office/drawing/2014/main" id="{7F942A3E-1BE5-4160-84D4-214D1F293D64}"/>
              </a:ext>
            </a:extLst>
          </p:cNvPr>
          <p:cNvSpPr/>
          <p:nvPr/>
        </p:nvSpPr>
        <p:spPr bwMode="auto">
          <a:xfrm>
            <a:off x="8667083" y="3098945"/>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1" name="Rectangle 70">
            <a:extLst>
              <a:ext uri="{FF2B5EF4-FFF2-40B4-BE49-F238E27FC236}">
                <a16:creationId xmlns:a16="http://schemas.microsoft.com/office/drawing/2014/main" id="{647700F0-8C30-47C7-A7FE-353C735ADD4F}"/>
              </a:ext>
            </a:extLst>
          </p:cNvPr>
          <p:cNvSpPr/>
          <p:nvPr/>
        </p:nvSpPr>
        <p:spPr bwMode="auto">
          <a:xfrm>
            <a:off x="8670016" y="3425450"/>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75" name="Group 74">
            <a:extLst>
              <a:ext uri="{FF2B5EF4-FFF2-40B4-BE49-F238E27FC236}">
                <a16:creationId xmlns:a16="http://schemas.microsoft.com/office/drawing/2014/main" id="{A7E8BF66-FDAD-4FCD-90E0-6C6C9AD70B3A}"/>
              </a:ext>
            </a:extLst>
          </p:cNvPr>
          <p:cNvGrpSpPr/>
          <p:nvPr/>
        </p:nvGrpSpPr>
        <p:grpSpPr>
          <a:xfrm>
            <a:off x="92986" y="3210070"/>
            <a:ext cx="728545" cy="307777"/>
            <a:chOff x="92986" y="3210070"/>
            <a:chExt cx="728545" cy="307777"/>
          </a:xfrm>
        </p:grpSpPr>
        <p:sp>
          <p:nvSpPr>
            <p:cNvPr id="4" name="Rectangle 3">
              <a:extLst>
                <a:ext uri="{FF2B5EF4-FFF2-40B4-BE49-F238E27FC236}">
                  <a16:creationId xmlns:a16="http://schemas.microsoft.com/office/drawing/2014/main" id="{5F0F6CC2-9D4D-4ECE-A967-AA45D9356885}"/>
                </a:ext>
              </a:extLst>
            </p:cNvPr>
            <p:cNvSpPr/>
            <p:nvPr/>
          </p:nvSpPr>
          <p:spPr bwMode="auto">
            <a:xfrm>
              <a:off x="134828" y="3210665"/>
              <a:ext cx="686703" cy="307182"/>
            </a:xfrm>
            <a:prstGeom prst="rect">
              <a:avLst/>
            </a:prstGeom>
            <a:solidFill>
              <a:srgbClr val="C7E0E6"/>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3" name="TextBox 72">
              <a:extLst>
                <a:ext uri="{FF2B5EF4-FFF2-40B4-BE49-F238E27FC236}">
                  <a16:creationId xmlns:a16="http://schemas.microsoft.com/office/drawing/2014/main" id="{1F0AA515-2ECA-467C-90B7-93EFD56CEA50}"/>
                </a:ext>
              </a:extLst>
            </p:cNvPr>
            <p:cNvSpPr txBox="1"/>
            <p:nvPr/>
          </p:nvSpPr>
          <p:spPr bwMode="auto">
            <a:xfrm>
              <a:off x="92986" y="3210070"/>
              <a:ext cx="5661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b="1" dirty="0">
                  <a:latin typeface="Myriad Pro Semibold" charset="0"/>
                  <a:ea typeface="Myriad Pro Semibold" charset="0"/>
                  <a:cs typeface="Myriad Pro Semibold" charset="0"/>
                </a:rPr>
                <a:t>÷ 10</a:t>
              </a:r>
            </a:p>
          </p:txBody>
        </p:sp>
        <p:cxnSp>
          <p:nvCxnSpPr>
            <p:cNvPr id="74" name="Straight Arrow Connector 73">
              <a:extLst>
                <a:ext uri="{FF2B5EF4-FFF2-40B4-BE49-F238E27FC236}">
                  <a16:creationId xmlns:a16="http://schemas.microsoft.com/office/drawing/2014/main" id="{095C62EC-65CE-4E18-8062-E694493E5C71}"/>
                </a:ext>
              </a:extLst>
            </p:cNvPr>
            <p:cNvCxnSpPr/>
            <p:nvPr/>
          </p:nvCxnSpPr>
          <p:spPr bwMode="auto">
            <a:xfrm flipV="1">
              <a:off x="718698" y="3236269"/>
              <a:ext cx="0" cy="255379"/>
            </a:xfrm>
            <a:prstGeom prst="straightConnector1">
              <a:avLst/>
            </a:prstGeom>
            <a:noFill/>
            <a:ln w="28575" cap="flat" cmpd="sng" algn="ctr">
              <a:solidFill>
                <a:schemeClr val="tx1"/>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48499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1"/>
                                        </p:tgtEl>
                                      </p:cBhvr>
                                    </p:animEffect>
                                    <p:set>
                                      <p:cBhvr>
                                        <p:cTn id="7" dur="1" fill="hold">
                                          <p:stCondLst>
                                            <p:cond delay="499"/>
                                          </p:stCondLst>
                                        </p:cTn>
                                        <p:tgtEl>
                                          <p:spTgt spid="5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50"/>
                                        </p:tgtEl>
                                      </p:cBhvr>
                                    </p:animEffect>
                                    <p:set>
                                      <p:cBhvr>
                                        <p:cTn id="15" dur="1" fill="hold">
                                          <p:stCondLst>
                                            <p:cond delay="499"/>
                                          </p:stCondLst>
                                        </p:cTn>
                                        <p:tgtEl>
                                          <p:spTgt spid="50"/>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xit" presetSubtype="0" fill="hold" grpId="0" nodeType="withEffect">
                                  <p:stCondLst>
                                    <p:cond delay="0"/>
                                  </p:stCondLst>
                                  <p:childTnLst>
                                    <p:animEffect transition="out" filter="fade">
                                      <p:cBhvr>
                                        <p:cTn id="32" dur="500"/>
                                        <p:tgtEl>
                                          <p:spTgt spid="53"/>
                                        </p:tgtEl>
                                      </p:cBhvr>
                                    </p:animEffect>
                                    <p:set>
                                      <p:cBhvr>
                                        <p:cTn id="33" dur="1" fill="hold">
                                          <p:stCondLst>
                                            <p:cond delay="499"/>
                                          </p:stCondLst>
                                        </p:cTn>
                                        <p:tgtEl>
                                          <p:spTgt spid="5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xit" presetSubtype="0" fill="hold" grpId="0" nodeType="withEffect">
                                  <p:stCondLst>
                                    <p:cond delay="0"/>
                                  </p:stCondLst>
                                  <p:childTnLst>
                                    <p:animEffect transition="out" filter="fade">
                                      <p:cBhvr>
                                        <p:cTn id="40" dur="500"/>
                                        <p:tgtEl>
                                          <p:spTgt spid="52"/>
                                        </p:tgtEl>
                                      </p:cBhvr>
                                    </p:animEffect>
                                    <p:set>
                                      <p:cBhvr>
                                        <p:cTn id="41" dur="1" fill="hold">
                                          <p:stCondLst>
                                            <p:cond delay="499"/>
                                          </p:stCondLst>
                                        </p:cTn>
                                        <p:tgtEl>
                                          <p:spTgt spid="5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10"/>
                                        </p:tgtEl>
                                      </p:cBhvr>
                                    </p:animEffect>
                                    <p:set>
                                      <p:cBhvr>
                                        <p:cTn id="49" dur="1" fill="hold">
                                          <p:stCondLst>
                                            <p:cond delay="499"/>
                                          </p:stCondLst>
                                        </p:cTn>
                                        <p:tgtEl>
                                          <p:spTgt spid="10"/>
                                        </p:tgtEl>
                                        <p:attrNameLst>
                                          <p:attrName>style.visibility</p:attrName>
                                        </p:attrNameLst>
                                      </p:cBhvr>
                                      <p:to>
                                        <p:strVal val="hidden"/>
                                      </p:to>
                                    </p:set>
                                  </p:childTnLst>
                                </p:cTn>
                              </p:par>
                            </p:childTnLst>
                          </p:cTn>
                        </p:par>
                        <p:par>
                          <p:cTn id="50" fill="hold">
                            <p:stCondLst>
                              <p:cond delay="500"/>
                            </p:stCondLst>
                            <p:childTnLst>
                              <p:par>
                                <p:cTn id="51" presetID="10" presetClass="exit" presetSubtype="0" fill="hold" grpId="0" nodeType="afterEffect">
                                  <p:stCondLst>
                                    <p:cond delay="0"/>
                                  </p:stCondLst>
                                  <p:childTnLst>
                                    <p:animEffect transition="out" filter="fade">
                                      <p:cBhvr>
                                        <p:cTn id="52" dur="500"/>
                                        <p:tgtEl>
                                          <p:spTgt spid="55"/>
                                        </p:tgtEl>
                                      </p:cBhvr>
                                    </p:animEffect>
                                    <p:set>
                                      <p:cBhvr>
                                        <p:cTn id="53" dur="1" fill="hold">
                                          <p:stCondLst>
                                            <p:cond delay="499"/>
                                          </p:stCondLst>
                                        </p:cTn>
                                        <p:tgtEl>
                                          <p:spTgt spid="55"/>
                                        </p:tgtEl>
                                        <p:attrNameLst>
                                          <p:attrName>style.visibility</p:attrName>
                                        </p:attrNameLst>
                                      </p:cBhvr>
                                      <p:to>
                                        <p:strVal val="hidden"/>
                                      </p:to>
                                    </p:set>
                                  </p:childTnLst>
                                </p:cTn>
                              </p:par>
                              <p:par>
                                <p:cTn id="54" presetID="10" presetClass="entr" presetSubtype="0"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54"/>
                                        </p:tgtEl>
                                      </p:cBhvr>
                                    </p:animEffect>
                                    <p:set>
                                      <p:cBhvr>
                                        <p:cTn id="61" dur="1" fill="hold">
                                          <p:stCondLst>
                                            <p:cond delay="499"/>
                                          </p:stCondLst>
                                        </p:cTn>
                                        <p:tgtEl>
                                          <p:spTgt spid="54"/>
                                        </p:tgtEl>
                                        <p:attrNameLst>
                                          <p:attrName>style.visibility</p:attrName>
                                        </p:attrNameLst>
                                      </p:cBhvr>
                                      <p:to>
                                        <p:strVal val="hidden"/>
                                      </p:to>
                                    </p:set>
                                  </p:childTnLst>
                                </p:cTn>
                              </p:par>
                              <p:par>
                                <p:cTn id="62" presetID="10" presetClass="entr" presetSubtype="0"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15"/>
                                        </p:tgtEl>
                                      </p:cBhvr>
                                    </p:animEffect>
                                    <p:set>
                                      <p:cBhvr>
                                        <p:cTn id="69" dur="1" fill="hold">
                                          <p:stCondLst>
                                            <p:cond delay="499"/>
                                          </p:stCondLst>
                                        </p:cTn>
                                        <p:tgtEl>
                                          <p:spTgt spid="15"/>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14"/>
                                        </p:tgtEl>
                                      </p:cBhvr>
                                    </p:animEffect>
                                    <p:set>
                                      <p:cBhvr>
                                        <p:cTn id="72" dur="1" fill="hold">
                                          <p:stCondLst>
                                            <p:cond delay="499"/>
                                          </p:stCondLst>
                                        </p:cTn>
                                        <p:tgtEl>
                                          <p:spTgt spid="14"/>
                                        </p:tgtEl>
                                        <p:attrNameLst>
                                          <p:attrName>style.visibility</p:attrName>
                                        </p:attrNameLst>
                                      </p:cBhvr>
                                      <p:to>
                                        <p:strVal val="hidden"/>
                                      </p:to>
                                    </p:set>
                                  </p:childTnLst>
                                </p:cTn>
                              </p:par>
                            </p:childTnLst>
                          </p:cTn>
                        </p:par>
                        <p:par>
                          <p:cTn id="73" fill="hold">
                            <p:stCondLst>
                              <p:cond delay="500"/>
                            </p:stCondLst>
                            <p:childTnLst>
                              <p:par>
                                <p:cTn id="74" presetID="10" presetClass="entr" presetSubtype="0" fill="hold" nodeType="after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500"/>
                                        <p:tgtEl>
                                          <p:spTgt spid="19"/>
                                        </p:tgtEl>
                                      </p:cBhvr>
                                    </p:animEffect>
                                  </p:childTnLst>
                                </p:cTn>
                              </p:par>
                              <p:par>
                                <p:cTn id="77" presetID="10" presetClass="exit" presetSubtype="0" fill="hold" grpId="0" nodeType="withEffect">
                                  <p:stCondLst>
                                    <p:cond delay="0"/>
                                  </p:stCondLst>
                                  <p:childTnLst>
                                    <p:animEffect transition="out" filter="fade">
                                      <p:cBhvr>
                                        <p:cTn id="78" dur="500"/>
                                        <p:tgtEl>
                                          <p:spTgt spid="57"/>
                                        </p:tgtEl>
                                      </p:cBhvr>
                                    </p:animEffect>
                                    <p:set>
                                      <p:cBhvr>
                                        <p:cTn id="79" dur="1" fill="hold">
                                          <p:stCondLst>
                                            <p:cond delay="499"/>
                                          </p:stCondLst>
                                        </p:cTn>
                                        <p:tgtEl>
                                          <p:spTgt spid="57"/>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500"/>
                                        <p:tgtEl>
                                          <p:spTgt spid="18"/>
                                        </p:tgtEl>
                                      </p:cBhvr>
                                    </p:animEffect>
                                  </p:childTnLst>
                                </p:cTn>
                              </p:par>
                              <p:par>
                                <p:cTn id="85" presetID="10" presetClass="exit" presetSubtype="0" fill="hold" grpId="0" nodeType="withEffect">
                                  <p:stCondLst>
                                    <p:cond delay="0"/>
                                  </p:stCondLst>
                                  <p:childTnLst>
                                    <p:animEffect transition="out" filter="fade">
                                      <p:cBhvr>
                                        <p:cTn id="86" dur="500"/>
                                        <p:tgtEl>
                                          <p:spTgt spid="56"/>
                                        </p:tgtEl>
                                      </p:cBhvr>
                                    </p:animEffect>
                                    <p:set>
                                      <p:cBhvr>
                                        <p:cTn id="87" dur="1" fill="hold">
                                          <p:stCondLst>
                                            <p:cond delay="499"/>
                                          </p:stCondLst>
                                        </p:cTn>
                                        <p:tgtEl>
                                          <p:spTgt spid="56"/>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19"/>
                                        </p:tgtEl>
                                      </p:cBhvr>
                                    </p:animEffect>
                                    <p:set>
                                      <p:cBhvr>
                                        <p:cTn id="92" dur="1" fill="hold">
                                          <p:stCondLst>
                                            <p:cond delay="499"/>
                                          </p:stCondLst>
                                        </p:cTn>
                                        <p:tgtEl>
                                          <p:spTgt spid="19"/>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18"/>
                                        </p:tgtEl>
                                      </p:cBhvr>
                                    </p:animEffect>
                                    <p:set>
                                      <p:cBhvr>
                                        <p:cTn id="95" dur="1" fill="hold">
                                          <p:stCondLst>
                                            <p:cond delay="499"/>
                                          </p:stCondLst>
                                        </p:cTn>
                                        <p:tgtEl>
                                          <p:spTgt spid="18"/>
                                        </p:tgtEl>
                                        <p:attrNameLst>
                                          <p:attrName>style.visibility</p:attrName>
                                        </p:attrNameLst>
                                      </p:cBhvr>
                                      <p:to>
                                        <p:strVal val="hidden"/>
                                      </p:to>
                                    </p:set>
                                  </p:childTnLst>
                                </p:cTn>
                              </p:par>
                            </p:childTnLst>
                          </p:cTn>
                        </p:par>
                        <p:par>
                          <p:cTn id="96" fill="hold">
                            <p:stCondLst>
                              <p:cond delay="500"/>
                            </p:stCondLst>
                            <p:childTnLst>
                              <p:par>
                                <p:cTn id="97" presetID="10" presetClass="entr" presetSubtype="0" fill="hold" nodeType="after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fade">
                                      <p:cBhvr>
                                        <p:cTn id="99" dur="500"/>
                                        <p:tgtEl>
                                          <p:spTgt spid="23"/>
                                        </p:tgtEl>
                                      </p:cBhvr>
                                    </p:animEffect>
                                  </p:childTnLst>
                                </p:cTn>
                              </p:par>
                              <p:par>
                                <p:cTn id="100" presetID="10" presetClass="exit" presetSubtype="0" fill="hold" grpId="0" nodeType="withEffect">
                                  <p:stCondLst>
                                    <p:cond delay="0"/>
                                  </p:stCondLst>
                                  <p:childTnLst>
                                    <p:animEffect transition="out" filter="fade">
                                      <p:cBhvr>
                                        <p:cTn id="101" dur="500"/>
                                        <p:tgtEl>
                                          <p:spTgt spid="59"/>
                                        </p:tgtEl>
                                      </p:cBhvr>
                                    </p:animEffect>
                                    <p:set>
                                      <p:cBhvr>
                                        <p:cTn id="102" dur="1" fill="hold">
                                          <p:stCondLst>
                                            <p:cond delay="499"/>
                                          </p:stCondLst>
                                        </p:cTn>
                                        <p:tgtEl>
                                          <p:spTgt spid="59"/>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fade">
                                      <p:cBhvr>
                                        <p:cTn id="107" dur="500"/>
                                        <p:tgtEl>
                                          <p:spTgt spid="22"/>
                                        </p:tgtEl>
                                      </p:cBhvr>
                                    </p:animEffect>
                                  </p:childTnLst>
                                </p:cTn>
                              </p:par>
                              <p:par>
                                <p:cTn id="108" presetID="10" presetClass="exit" presetSubtype="0" fill="hold" grpId="0" nodeType="withEffect">
                                  <p:stCondLst>
                                    <p:cond delay="0"/>
                                  </p:stCondLst>
                                  <p:childTnLst>
                                    <p:animEffect transition="out" filter="fade">
                                      <p:cBhvr>
                                        <p:cTn id="109" dur="500"/>
                                        <p:tgtEl>
                                          <p:spTgt spid="58"/>
                                        </p:tgtEl>
                                      </p:cBhvr>
                                    </p:animEffect>
                                    <p:set>
                                      <p:cBhvr>
                                        <p:cTn id="110" dur="1" fill="hold">
                                          <p:stCondLst>
                                            <p:cond delay="499"/>
                                          </p:stCondLst>
                                        </p:cTn>
                                        <p:tgtEl>
                                          <p:spTgt spid="58"/>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0" presetClass="exit" presetSubtype="0" fill="hold" nodeType="clickEffect">
                                  <p:stCondLst>
                                    <p:cond delay="0"/>
                                  </p:stCondLst>
                                  <p:childTnLst>
                                    <p:animEffect transition="out" filter="fade">
                                      <p:cBhvr>
                                        <p:cTn id="114" dur="500"/>
                                        <p:tgtEl>
                                          <p:spTgt spid="23"/>
                                        </p:tgtEl>
                                      </p:cBhvr>
                                    </p:animEffect>
                                    <p:set>
                                      <p:cBhvr>
                                        <p:cTn id="115" dur="1" fill="hold">
                                          <p:stCondLst>
                                            <p:cond delay="499"/>
                                          </p:stCondLst>
                                        </p:cTn>
                                        <p:tgtEl>
                                          <p:spTgt spid="23"/>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22"/>
                                        </p:tgtEl>
                                      </p:cBhvr>
                                    </p:animEffect>
                                    <p:set>
                                      <p:cBhvr>
                                        <p:cTn id="118" dur="1" fill="hold">
                                          <p:stCondLst>
                                            <p:cond delay="499"/>
                                          </p:stCondLst>
                                        </p:cTn>
                                        <p:tgtEl>
                                          <p:spTgt spid="22"/>
                                        </p:tgtEl>
                                        <p:attrNameLst>
                                          <p:attrName>style.visibility</p:attrName>
                                        </p:attrNameLst>
                                      </p:cBhvr>
                                      <p:to>
                                        <p:strVal val="hidden"/>
                                      </p:to>
                                    </p:set>
                                  </p:childTnLst>
                                </p:cTn>
                              </p:par>
                            </p:childTnLst>
                          </p:cTn>
                        </p:par>
                        <p:par>
                          <p:cTn id="119" fill="hold">
                            <p:stCondLst>
                              <p:cond delay="500"/>
                            </p:stCondLst>
                            <p:childTnLst>
                              <p:par>
                                <p:cTn id="120" presetID="10" presetClass="entr" presetSubtype="0" fill="hold" nodeType="afterEffect">
                                  <p:stCondLst>
                                    <p:cond delay="0"/>
                                  </p:stCondLst>
                                  <p:childTnLst>
                                    <p:set>
                                      <p:cBhvr>
                                        <p:cTn id="121" dur="1" fill="hold">
                                          <p:stCondLst>
                                            <p:cond delay="0"/>
                                          </p:stCondLst>
                                        </p:cTn>
                                        <p:tgtEl>
                                          <p:spTgt spid="27"/>
                                        </p:tgtEl>
                                        <p:attrNameLst>
                                          <p:attrName>style.visibility</p:attrName>
                                        </p:attrNameLst>
                                      </p:cBhvr>
                                      <p:to>
                                        <p:strVal val="visible"/>
                                      </p:to>
                                    </p:set>
                                    <p:animEffect transition="in" filter="fade">
                                      <p:cBhvr>
                                        <p:cTn id="122" dur="500"/>
                                        <p:tgtEl>
                                          <p:spTgt spid="27"/>
                                        </p:tgtEl>
                                      </p:cBhvr>
                                    </p:animEffect>
                                  </p:childTnLst>
                                </p:cTn>
                              </p:par>
                              <p:par>
                                <p:cTn id="123" presetID="10" presetClass="exit" presetSubtype="0" fill="hold" grpId="0" nodeType="withEffect">
                                  <p:stCondLst>
                                    <p:cond delay="0"/>
                                  </p:stCondLst>
                                  <p:childTnLst>
                                    <p:animEffect transition="out" filter="fade">
                                      <p:cBhvr>
                                        <p:cTn id="124" dur="500"/>
                                        <p:tgtEl>
                                          <p:spTgt spid="61"/>
                                        </p:tgtEl>
                                      </p:cBhvr>
                                    </p:animEffect>
                                    <p:set>
                                      <p:cBhvr>
                                        <p:cTn id="125" dur="1" fill="hold">
                                          <p:stCondLst>
                                            <p:cond delay="499"/>
                                          </p:stCondLst>
                                        </p:cTn>
                                        <p:tgtEl>
                                          <p:spTgt spid="61"/>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fade">
                                      <p:cBhvr>
                                        <p:cTn id="130" dur="500"/>
                                        <p:tgtEl>
                                          <p:spTgt spid="26"/>
                                        </p:tgtEl>
                                      </p:cBhvr>
                                    </p:animEffect>
                                  </p:childTnLst>
                                </p:cTn>
                              </p:par>
                              <p:par>
                                <p:cTn id="131" presetID="10" presetClass="exit" presetSubtype="0" fill="hold" grpId="0" nodeType="withEffect">
                                  <p:stCondLst>
                                    <p:cond delay="0"/>
                                  </p:stCondLst>
                                  <p:childTnLst>
                                    <p:animEffect transition="out" filter="fade">
                                      <p:cBhvr>
                                        <p:cTn id="132" dur="500"/>
                                        <p:tgtEl>
                                          <p:spTgt spid="60"/>
                                        </p:tgtEl>
                                      </p:cBhvr>
                                    </p:animEffect>
                                    <p:set>
                                      <p:cBhvr>
                                        <p:cTn id="133" dur="1" fill="hold">
                                          <p:stCondLst>
                                            <p:cond delay="499"/>
                                          </p:stCondLst>
                                        </p:cTn>
                                        <p:tgtEl>
                                          <p:spTgt spid="60"/>
                                        </p:tgtEl>
                                        <p:attrNameLst>
                                          <p:attrName>style.visibility</p:attrName>
                                        </p:attrNameLst>
                                      </p:cBhvr>
                                      <p:to>
                                        <p:strVal val="hidden"/>
                                      </p:to>
                                    </p:set>
                                  </p:childTnLst>
                                </p:cTn>
                              </p:par>
                            </p:childTnLst>
                          </p:cTn>
                        </p:par>
                      </p:childTnLst>
                    </p:cTn>
                  </p:par>
                  <p:par>
                    <p:cTn id="134" fill="hold">
                      <p:stCondLst>
                        <p:cond delay="indefinite"/>
                      </p:stCondLst>
                      <p:childTnLst>
                        <p:par>
                          <p:cTn id="135" fill="hold">
                            <p:stCondLst>
                              <p:cond delay="0"/>
                            </p:stCondLst>
                            <p:childTnLst>
                              <p:par>
                                <p:cTn id="136" presetID="10" presetClass="exit" presetSubtype="0" fill="hold" nodeType="clickEffect">
                                  <p:stCondLst>
                                    <p:cond delay="0"/>
                                  </p:stCondLst>
                                  <p:childTnLst>
                                    <p:animEffect transition="out" filter="fade">
                                      <p:cBhvr>
                                        <p:cTn id="137" dur="500"/>
                                        <p:tgtEl>
                                          <p:spTgt spid="27"/>
                                        </p:tgtEl>
                                      </p:cBhvr>
                                    </p:animEffect>
                                    <p:set>
                                      <p:cBhvr>
                                        <p:cTn id="138" dur="1" fill="hold">
                                          <p:stCondLst>
                                            <p:cond delay="499"/>
                                          </p:stCondLst>
                                        </p:cTn>
                                        <p:tgtEl>
                                          <p:spTgt spid="27"/>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26"/>
                                        </p:tgtEl>
                                      </p:cBhvr>
                                    </p:animEffect>
                                    <p:set>
                                      <p:cBhvr>
                                        <p:cTn id="141" dur="1" fill="hold">
                                          <p:stCondLst>
                                            <p:cond delay="499"/>
                                          </p:stCondLst>
                                        </p:cTn>
                                        <p:tgtEl>
                                          <p:spTgt spid="26"/>
                                        </p:tgtEl>
                                        <p:attrNameLst>
                                          <p:attrName>style.visibility</p:attrName>
                                        </p:attrNameLst>
                                      </p:cBhvr>
                                      <p:to>
                                        <p:strVal val="hidden"/>
                                      </p:to>
                                    </p:set>
                                  </p:childTnLst>
                                </p:cTn>
                              </p:par>
                            </p:childTnLst>
                          </p:cTn>
                        </p:par>
                        <p:par>
                          <p:cTn id="142" fill="hold">
                            <p:stCondLst>
                              <p:cond delay="500"/>
                            </p:stCondLst>
                            <p:childTnLst>
                              <p:par>
                                <p:cTn id="143" presetID="10" presetClass="entr" presetSubtype="0" fill="hold" nodeType="afterEffect">
                                  <p:stCondLst>
                                    <p:cond delay="0"/>
                                  </p:stCondLst>
                                  <p:childTnLst>
                                    <p:set>
                                      <p:cBhvr>
                                        <p:cTn id="144" dur="1" fill="hold">
                                          <p:stCondLst>
                                            <p:cond delay="0"/>
                                          </p:stCondLst>
                                        </p:cTn>
                                        <p:tgtEl>
                                          <p:spTgt spid="31"/>
                                        </p:tgtEl>
                                        <p:attrNameLst>
                                          <p:attrName>style.visibility</p:attrName>
                                        </p:attrNameLst>
                                      </p:cBhvr>
                                      <p:to>
                                        <p:strVal val="visible"/>
                                      </p:to>
                                    </p:set>
                                    <p:animEffect transition="in" filter="fade">
                                      <p:cBhvr>
                                        <p:cTn id="145" dur="500"/>
                                        <p:tgtEl>
                                          <p:spTgt spid="31"/>
                                        </p:tgtEl>
                                      </p:cBhvr>
                                    </p:animEffect>
                                  </p:childTnLst>
                                </p:cTn>
                              </p:par>
                              <p:par>
                                <p:cTn id="146" presetID="10" presetClass="exit" presetSubtype="0" fill="hold" grpId="0" nodeType="withEffect">
                                  <p:stCondLst>
                                    <p:cond delay="0"/>
                                  </p:stCondLst>
                                  <p:childTnLst>
                                    <p:animEffect transition="out" filter="fade">
                                      <p:cBhvr>
                                        <p:cTn id="147" dur="500"/>
                                        <p:tgtEl>
                                          <p:spTgt spid="63"/>
                                        </p:tgtEl>
                                      </p:cBhvr>
                                    </p:animEffect>
                                    <p:set>
                                      <p:cBhvr>
                                        <p:cTn id="148" dur="1" fill="hold">
                                          <p:stCondLst>
                                            <p:cond delay="499"/>
                                          </p:stCondLst>
                                        </p:cTn>
                                        <p:tgtEl>
                                          <p:spTgt spid="63"/>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30"/>
                                        </p:tgtEl>
                                        <p:attrNameLst>
                                          <p:attrName>style.visibility</p:attrName>
                                        </p:attrNameLst>
                                      </p:cBhvr>
                                      <p:to>
                                        <p:strVal val="visible"/>
                                      </p:to>
                                    </p:set>
                                    <p:animEffect transition="in" filter="fade">
                                      <p:cBhvr>
                                        <p:cTn id="153" dur="500"/>
                                        <p:tgtEl>
                                          <p:spTgt spid="30"/>
                                        </p:tgtEl>
                                      </p:cBhvr>
                                    </p:animEffect>
                                  </p:childTnLst>
                                </p:cTn>
                              </p:par>
                              <p:par>
                                <p:cTn id="154" presetID="10" presetClass="exit" presetSubtype="0" fill="hold" grpId="0" nodeType="withEffect">
                                  <p:stCondLst>
                                    <p:cond delay="0"/>
                                  </p:stCondLst>
                                  <p:childTnLst>
                                    <p:animEffect transition="out" filter="fade">
                                      <p:cBhvr>
                                        <p:cTn id="155" dur="500"/>
                                        <p:tgtEl>
                                          <p:spTgt spid="62"/>
                                        </p:tgtEl>
                                      </p:cBhvr>
                                    </p:animEffect>
                                    <p:set>
                                      <p:cBhvr>
                                        <p:cTn id="156" dur="1" fill="hold">
                                          <p:stCondLst>
                                            <p:cond delay="499"/>
                                          </p:stCondLst>
                                        </p:cTn>
                                        <p:tgtEl>
                                          <p:spTgt spid="62"/>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10" presetClass="exit" presetSubtype="0" fill="hold" nodeType="clickEffect">
                                  <p:stCondLst>
                                    <p:cond delay="0"/>
                                  </p:stCondLst>
                                  <p:childTnLst>
                                    <p:animEffect transition="out" filter="fade">
                                      <p:cBhvr>
                                        <p:cTn id="160" dur="500"/>
                                        <p:tgtEl>
                                          <p:spTgt spid="31"/>
                                        </p:tgtEl>
                                      </p:cBhvr>
                                    </p:animEffect>
                                    <p:set>
                                      <p:cBhvr>
                                        <p:cTn id="161" dur="1" fill="hold">
                                          <p:stCondLst>
                                            <p:cond delay="499"/>
                                          </p:stCondLst>
                                        </p:cTn>
                                        <p:tgtEl>
                                          <p:spTgt spid="31"/>
                                        </p:tgtEl>
                                        <p:attrNameLst>
                                          <p:attrName>style.visibility</p:attrName>
                                        </p:attrNameLst>
                                      </p:cBhvr>
                                      <p:to>
                                        <p:strVal val="hidden"/>
                                      </p:to>
                                    </p:set>
                                  </p:childTnLst>
                                </p:cTn>
                              </p:par>
                              <p:par>
                                <p:cTn id="162" presetID="10" presetClass="exit" presetSubtype="0" fill="hold" grpId="1" nodeType="withEffect">
                                  <p:stCondLst>
                                    <p:cond delay="0"/>
                                  </p:stCondLst>
                                  <p:childTnLst>
                                    <p:animEffect transition="out" filter="fade">
                                      <p:cBhvr>
                                        <p:cTn id="163" dur="500"/>
                                        <p:tgtEl>
                                          <p:spTgt spid="30"/>
                                        </p:tgtEl>
                                      </p:cBhvr>
                                    </p:animEffect>
                                    <p:set>
                                      <p:cBhvr>
                                        <p:cTn id="164" dur="1" fill="hold">
                                          <p:stCondLst>
                                            <p:cond delay="499"/>
                                          </p:stCondLst>
                                        </p:cTn>
                                        <p:tgtEl>
                                          <p:spTgt spid="30"/>
                                        </p:tgtEl>
                                        <p:attrNameLst>
                                          <p:attrName>style.visibility</p:attrName>
                                        </p:attrNameLst>
                                      </p:cBhvr>
                                      <p:to>
                                        <p:strVal val="hidden"/>
                                      </p:to>
                                    </p:set>
                                  </p:childTnLst>
                                </p:cTn>
                              </p:par>
                            </p:childTnLst>
                          </p:cTn>
                        </p:par>
                        <p:par>
                          <p:cTn id="165" fill="hold">
                            <p:stCondLst>
                              <p:cond delay="500"/>
                            </p:stCondLst>
                            <p:childTnLst>
                              <p:par>
                                <p:cTn id="166" presetID="10" presetClass="entr" presetSubtype="0" fill="hold" nodeType="afterEffect">
                                  <p:stCondLst>
                                    <p:cond delay="0"/>
                                  </p:stCondLst>
                                  <p:childTnLst>
                                    <p:set>
                                      <p:cBhvr>
                                        <p:cTn id="167" dur="1" fill="hold">
                                          <p:stCondLst>
                                            <p:cond delay="0"/>
                                          </p:stCondLst>
                                        </p:cTn>
                                        <p:tgtEl>
                                          <p:spTgt spid="35"/>
                                        </p:tgtEl>
                                        <p:attrNameLst>
                                          <p:attrName>style.visibility</p:attrName>
                                        </p:attrNameLst>
                                      </p:cBhvr>
                                      <p:to>
                                        <p:strVal val="visible"/>
                                      </p:to>
                                    </p:set>
                                    <p:animEffect transition="in" filter="fade">
                                      <p:cBhvr>
                                        <p:cTn id="168" dur="500"/>
                                        <p:tgtEl>
                                          <p:spTgt spid="35"/>
                                        </p:tgtEl>
                                      </p:cBhvr>
                                    </p:animEffect>
                                  </p:childTnLst>
                                </p:cTn>
                              </p:par>
                              <p:par>
                                <p:cTn id="169" presetID="10" presetClass="exit" presetSubtype="0" fill="hold" grpId="0" nodeType="withEffect">
                                  <p:stCondLst>
                                    <p:cond delay="0"/>
                                  </p:stCondLst>
                                  <p:childTnLst>
                                    <p:animEffect transition="out" filter="fade">
                                      <p:cBhvr>
                                        <p:cTn id="170" dur="500"/>
                                        <p:tgtEl>
                                          <p:spTgt spid="65"/>
                                        </p:tgtEl>
                                      </p:cBhvr>
                                    </p:animEffect>
                                    <p:set>
                                      <p:cBhvr>
                                        <p:cTn id="171" dur="1" fill="hold">
                                          <p:stCondLst>
                                            <p:cond delay="499"/>
                                          </p:stCondLst>
                                        </p:cTn>
                                        <p:tgtEl>
                                          <p:spTgt spid="65"/>
                                        </p:tgtEl>
                                        <p:attrNameLst>
                                          <p:attrName>style.visibility</p:attrName>
                                        </p:attrNameLst>
                                      </p:cBhvr>
                                      <p:to>
                                        <p:strVal val="hidden"/>
                                      </p:to>
                                    </p:se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grpId="0" nodeType="clickEffect">
                                  <p:stCondLst>
                                    <p:cond delay="0"/>
                                  </p:stCondLst>
                                  <p:childTnLst>
                                    <p:set>
                                      <p:cBhvr>
                                        <p:cTn id="175" dur="1" fill="hold">
                                          <p:stCondLst>
                                            <p:cond delay="0"/>
                                          </p:stCondLst>
                                        </p:cTn>
                                        <p:tgtEl>
                                          <p:spTgt spid="34"/>
                                        </p:tgtEl>
                                        <p:attrNameLst>
                                          <p:attrName>style.visibility</p:attrName>
                                        </p:attrNameLst>
                                      </p:cBhvr>
                                      <p:to>
                                        <p:strVal val="visible"/>
                                      </p:to>
                                    </p:set>
                                    <p:animEffect transition="in" filter="fade">
                                      <p:cBhvr>
                                        <p:cTn id="176" dur="500"/>
                                        <p:tgtEl>
                                          <p:spTgt spid="34"/>
                                        </p:tgtEl>
                                      </p:cBhvr>
                                    </p:animEffect>
                                  </p:childTnLst>
                                </p:cTn>
                              </p:par>
                              <p:par>
                                <p:cTn id="177" presetID="10" presetClass="exit" presetSubtype="0" fill="hold" grpId="0" nodeType="withEffect">
                                  <p:stCondLst>
                                    <p:cond delay="0"/>
                                  </p:stCondLst>
                                  <p:childTnLst>
                                    <p:animEffect transition="out" filter="fade">
                                      <p:cBhvr>
                                        <p:cTn id="178" dur="500"/>
                                        <p:tgtEl>
                                          <p:spTgt spid="64"/>
                                        </p:tgtEl>
                                      </p:cBhvr>
                                    </p:animEffect>
                                    <p:set>
                                      <p:cBhvr>
                                        <p:cTn id="179" dur="1" fill="hold">
                                          <p:stCondLst>
                                            <p:cond delay="499"/>
                                          </p:stCondLst>
                                        </p:cTn>
                                        <p:tgtEl>
                                          <p:spTgt spid="64"/>
                                        </p:tgtEl>
                                        <p:attrNameLst>
                                          <p:attrName>style.visibility</p:attrName>
                                        </p:attrNameLst>
                                      </p:cBhvr>
                                      <p:to>
                                        <p:strVal val="hidden"/>
                                      </p:to>
                                    </p:set>
                                  </p:childTnLst>
                                </p:cTn>
                              </p:par>
                            </p:childTnLst>
                          </p:cTn>
                        </p:par>
                      </p:childTnLst>
                    </p:cTn>
                  </p:par>
                  <p:par>
                    <p:cTn id="180" fill="hold">
                      <p:stCondLst>
                        <p:cond delay="indefinite"/>
                      </p:stCondLst>
                      <p:childTnLst>
                        <p:par>
                          <p:cTn id="181" fill="hold">
                            <p:stCondLst>
                              <p:cond delay="0"/>
                            </p:stCondLst>
                            <p:childTnLst>
                              <p:par>
                                <p:cTn id="182" presetID="10" presetClass="exit" presetSubtype="0" fill="hold" nodeType="clickEffect">
                                  <p:stCondLst>
                                    <p:cond delay="0"/>
                                  </p:stCondLst>
                                  <p:childTnLst>
                                    <p:animEffect transition="out" filter="fade">
                                      <p:cBhvr>
                                        <p:cTn id="183" dur="500"/>
                                        <p:tgtEl>
                                          <p:spTgt spid="35"/>
                                        </p:tgtEl>
                                      </p:cBhvr>
                                    </p:animEffect>
                                    <p:set>
                                      <p:cBhvr>
                                        <p:cTn id="184" dur="1" fill="hold">
                                          <p:stCondLst>
                                            <p:cond delay="499"/>
                                          </p:stCondLst>
                                        </p:cTn>
                                        <p:tgtEl>
                                          <p:spTgt spid="35"/>
                                        </p:tgtEl>
                                        <p:attrNameLst>
                                          <p:attrName>style.visibility</p:attrName>
                                        </p:attrNameLst>
                                      </p:cBhvr>
                                      <p:to>
                                        <p:strVal val="hidden"/>
                                      </p:to>
                                    </p:set>
                                  </p:childTnLst>
                                </p:cTn>
                              </p:par>
                              <p:par>
                                <p:cTn id="185" presetID="10" presetClass="exit" presetSubtype="0" fill="hold" grpId="1" nodeType="withEffect">
                                  <p:stCondLst>
                                    <p:cond delay="0"/>
                                  </p:stCondLst>
                                  <p:childTnLst>
                                    <p:animEffect transition="out" filter="fade">
                                      <p:cBhvr>
                                        <p:cTn id="186" dur="500"/>
                                        <p:tgtEl>
                                          <p:spTgt spid="34"/>
                                        </p:tgtEl>
                                      </p:cBhvr>
                                    </p:animEffect>
                                    <p:set>
                                      <p:cBhvr>
                                        <p:cTn id="187" dur="1" fill="hold">
                                          <p:stCondLst>
                                            <p:cond delay="499"/>
                                          </p:stCondLst>
                                        </p:cTn>
                                        <p:tgtEl>
                                          <p:spTgt spid="34"/>
                                        </p:tgtEl>
                                        <p:attrNameLst>
                                          <p:attrName>style.visibility</p:attrName>
                                        </p:attrNameLst>
                                      </p:cBhvr>
                                      <p:to>
                                        <p:strVal val="hidden"/>
                                      </p:to>
                                    </p:set>
                                  </p:childTnLst>
                                </p:cTn>
                              </p:par>
                            </p:childTnLst>
                          </p:cTn>
                        </p:par>
                        <p:par>
                          <p:cTn id="188" fill="hold">
                            <p:stCondLst>
                              <p:cond delay="500"/>
                            </p:stCondLst>
                            <p:childTnLst>
                              <p:par>
                                <p:cTn id="189" presetID="10" presetClass="entr" presetSubtype="0" fill="hold" nodeType="afterEffect">
                                  <p:stCondLst>
                                    <p:cond delay="0"/>
                                  </p:stCondLst>
                                  <p:childTnLst>
                                    <p:set>
                                      <p:cBhvr>
                                        <p:cTn id="190" dur="1" fill="hold">
                                          <p:stCondLst>
                                            <p:cond delay="0"/>
                                          </p:stCondLst>
                                        </p:cTn>
                                        <p:tgtEl>
                                          <p:spTgt spid="39"/>
                                        </p:tgtEl>
                                        <p:attrNameLst>
                                          <p:attrName>style.visibility</p:attrName>
                                        </p:attrNameLst>
                                      </p:cBhvr>
                                      <p:to>
                                        <p:strVal val="visible"/>
                                      </p:to>
                                    </p:set>
                                    <p:animEffect transition="in" filter="fade">
                                      <p:cBhvr>
                                        <p:cTn id="191" dur="500"/>
                                        <p:tgtEl>
                                          <p:spTgt spid="39"/>
                                        </p:tgtEl>
                                      </p:cBhvr>
                                    </p:animEffect>
                                  </p:childTnLst>
                                </p:cTn>
                              </p:par>
                              <p:par>
                                <p:cTn id="192" presetID="10" presetClass="exit" presetSubtype="0" fill="hold" grpId="0" nodeType="withEffect">
                                  <p:stCondLst>
                                    <p:cond delay="0"/>
                                  </p:stCondLst>
                                  <p:childTnLst>
                                    <p:animEffect transition="out" filter="fade">
                                      <p:cBhvr>
                                        <p:cTn id="193" dur="500"/>
                                        <p:tgtEl>
                                          <p:spTgt spid="67"/>
                                        </p:tgtEl>
                                      </p:cBhvr>
                                    </p:animEffect>
                                    <p:set>
                                      <p:cBhvr>
                                        <p:cTn id="194" dur="1" fill="hold">
                                          <p:stCondLst>
                                            <p:cond delay="499"/>
                                          </p:stCondLst>
                                        </p:cTn>
                                        <p:tgtEl>
                                          <p:spTgt spid="67"/>
                                        </p:tgtEl>
                                        <p:attrNameLst>
                                          <p:attrName>style.visibility</p:attrName>
                                        </p:attrNameLst>
                                      </p:cBhvr>
                                      <p:to>
                                        <p:strVal val="hidden"/>
                                      </p:to>
                                    </p:set>
                                  </p:childTnLst>
                                </p:cTn>
                              </p:par>
                            </p:childTnLst>
                          </p:cTn>
                        </p:par>
                      </p:childTnLst>
                    </p:cTn>
                  </p:par>
                  <p:par>
                    <p:cTn id="195" fill="hold">
                      <p:stCondLst>
                        <p:cond delay="indefinite"/>
                      </p:stCondLst>
                      <p:childTnLst>
                        <p:par>
                          <p:cTn id="196" fill="hold">
                            <p:stCondLst>
                              <p:cond delay="0"/>
                            </p:stCondLst>
                            <p:childTnLst>
                              <p:par>
                                <p:cTn id="197" presetID="10" presetClass="entr" presetSubtype="0" fill="hold" grpId="0" nodeType="clickEffect">
                                  <p:stCondLst>
                                    <p:cond delay="0"/>
                                  </p:stCondLst>
                                  <p:childTnLst>
                                    <p:set>
                                      <p:cBhvr>
                                        <p:cTn id="198" dur="1" fill="hold">
                                          <p:stCondLst>
                                            <p:cond delay="0"/>
                                          </p:stCondLst>
                                        </p:cTn>
                                        <p:tgtEl>
                                          <p:spTgt spid="38"/>
                                        </p:tgtEl>
                                        <p:attrNameLst>
                                          <p:attrName>style.visibility</p:attrName>
                                        </p:attrNameLst>
                                      </p:cBhvr>
                                      <p:to>
                                        <p:strVal val="visible"/>
                                      </p:to>
                                    </p:set>
                                    <p:animEffect transition="in" filter="fade">
                                      <p:cBhvr>
                                        <p:cTn id="199" dur="500"/>
                                        <p:tgtEl>
                                          <p:spTgt spid="38"/>
                                        </p:tgtEl>
                                      </p:cBhvr>
                                    </p:animEffect>
                                  </p:childTnLst>
                                </p:cTn>
                              </p:par>
                              <p:par>
                                <p:cTn id="200" presetID="10" presetClass="exit" presetSubtype="0" fill="hold" grpId="0" nodeType="withEffect">
                                  <p:stCondLst>
                                    <p:cond delay="0"/>
                                  </p:stCondLst>
                                  <p:childTnLst>
                                    <p:animEffect transition="out" filter="fade">
                                      <p:cBhvr>
                                        <p:cTn id="201" dur="500"/>
                                        <p:tgtEl>
                                          <p:spTgt spid="66"/>
                                        </p:tgtEl>
                                      </p:cBhvr>
                                    </p:animEffect>
                                    <p:set>
                                      <p:cBhvr>
                                        <p:cTn id="202" dur="1" fill="hold">
                                          <p:stCondLst>
                                            <p:cond delay="499"/>
                                          </p:stCondLst>
                                        </p:cTn>
                                        <p:tgtEl>
                                          <p:spTgt spid="66"/>
                                        </p:tgtEl>
                                        <p:attrNameLst>
                                          <p:attrName>style.visibility</p:attrName>
                                        </p:attrNameLst>
                                      </p:cBhvr>
                                      <p:to>
                                        <p:strVal val="hidden"/>
                                      </p:to>
                                    </p:set>
                                  </p:childTnLst>
                                </p:cTn>
                              </p:par>
                            </p:childTnLst>
                          </p:cTn>
                        </p:par>
                      </p:childTnLst>
                    </p:cTn>
                  </p:par>
                  <p:par>
                    <p:cTn id="203" fill="hold">
                      <p:stCondLst>
                        <p:cond delay="indefinite"/>
                      </p:stCondLst>
                      <p:childTnLst>
                        <p:par>
                          <p:cTn id="204" fill="hold">
                            <p:stCondLst>
                              <p:cond delay="0"/>
                            </p:stCondLst>
                            <p:childTnLst>
                              <p:par>
                                <p:cTn id="205" presetID="10" presetClass="exit" presetSubtype="0" fill="hold" nodeType="clickEffect">
                                  <p:stCondLst>
                                    <p:cond delay="0"/>
                                  </p:stCondLst>
                                  <p:childTnLst>
                                    <p:animEffect transition="out" filter="fade">
                                      <p:cBhvr>
                                        <p:cTn id="206" dur="500"/>
                                        <p:tgtEl>
                                          <p:spTgt spid="39"/>
                                        </p:tgtEl>
                                      </p:cBhvr>
                                    </p:animEffect>
                                    <p:set>
                                      <p:cBhvr>
                                        <p:cTn id="207" dur="1" fill="hold">
                                          <p:stCondLst>
                                            <p:cond delay="499"/>
                                          </p:stCondLst>
                                        </p:cTn>
                                        <p:tgtEl>
                                          <p:spTgt spid="39"/>
                                        </p:tgtEl>
                                        <p:attrNameLst>
                                          <p:attrName>style.visibility</p:attrName>
                                        </p:attrNameLst>
                                      </p:cBhvr>
                                      <p:to>
                                        <p:strVal val="hidden"/>
                                      </p:to>
                                    </p:set>
                                  </p:childTnLst>
                                </p:cTn>
                              </p:par>
                              <p:par>
                                <p:cTn id="208" presetID="10" presetClass="exit" presetSubtype="0" fill="hold" grpId="1" nodeType="withEffect">
                                  <p:stCondLst>
                                    <p:cond delay="0"/>
                                  </p:stCondLst>
                                  <p:childTnLst>
                                    <p:animEffect transition="out" filter="fade">
                                      <p:cBhvr>
                                        <p:cTn id="209" dur="500"/>
                                        <p:tgtEl>
                                          <p:spTgt spid="38"/>
                                        </p:tgtEl>
                                      </p:cBhvr>
                                    </p:animEffect>
                                    <p:set>
                                      <p:cBhvr>
                                        <p:cTn id="210" dur="1" fill="hold">
                                          <p:stCondLst>
                                            <p:cond delay="499"/>
                                          </p:stCondLst>
                                        </p:cTn>
                                        <p:tgtEl>
                                          <p:spTgt spid="38"/>
                                        </p:tgtEl>
                                        <p:attrNameLst>
                                          <p:attrName>style.visibility</p:attrName>
                                        </p:attrNameLst>
                                      </p:cBhvr>
                                      <p:to>
                                        <p:strVal val="hidden"/>
                                      </p:to>
                                    </p:set>
                                  </p:childTnLst>
                                </p:cTn>
                              </p:par>
                            </p:childTnLst>
                          </p:cTn>
                        </p:par>
                        <p:par>
                          <p:cTn id="211" fill="hold">
                            <p:stCondLst>
                              <p:cond delay="500"/>
                            </p:stCondLst>
                            <p:childTnLst>
                              <p:par>
                                <p:cTn id="212" presetID="10" presetClass="entr" presetSubtype="0" fill="hold" nodeType="afterEffect">
                                  <p:stCondLst>
                                    <p:cond delay="0"/>
                                  </p:stCondLst>
                                  <p:childTnLst>
                                    <p:set>
                                      <p:cBhvr>
                                        <p:cTn id="213" dur="1" fill="hold">
                                          <p:stCondLst>
                                            <p:cond delay="0"/>
                                          </p:stCondLst>
                                        </p:cTn>
                                        <p:tgtEl>
                                          <p:spTgt spid="43"/>
                                        </p:tgtEl>
                                        <p:attrNameLst>
                                          <p:attrName>style.visibility</p:attrName>
                                        </p:attrNameLst>
                                      </p:cBhvr>
                                      <p:to>
                                        <p:strVal val="visible"/>
                                      </p:to>
                                    </p:set>
                                    <p:animEffect transition="in" filter="fade">
                                      <p:cBhvr>
                                        <p:cTn id="214" dur="500"/>
                                        <p:tgtEl>
                                          <p:spTgt spid="43"/>
                                        </p:tgtEl>
                                      </p:cBhvr>
                                    </p:animEffect>
                                  </p:childTnLst>
                                </p:cTn>
                              </p:par>
                              <p:par>
                                <p:cTn id="215" presetID="10" presetClass="exit" presetSubtype="0" fill="hold" grpId="0" nodeType="withEffect">
                                  <p:stCondLst>
                                    <p:cond delay="0"/>
                                  </p:stCondLst>
                                  <p:childTnLst>
                                    <p:animEffect transition="out" filter="fade">
                                      <p:cBhvr>
                                        <p:cTn id="216" dur="500"/>
                                        <p:tgtEl>
                                          <p:spTgt spid="69"/>
                                        </p:tgtEl>
                                      </p:cBhvr>
                                    </p:animEffect>
                                    <p:set>
                                      <p:cBhvr>
                                        <p:cTn id="217" dur="1" fill="hold">
                                          <p:stCondLst>
                                            <p:cond delay="499"/>
                                          </p:stCondLst>
                                        </p:cTn>
                                        <p:tgtEl>
                                          <p:spTgt spid="69"/>
                                        </p:tgtEl>
                                        <p:attrNameLst>
                                          <p:attrName>style.visibility</p:attrName>
                                        </p:attrNameLst>
                                      </p:cBhvr>
                                      <p:to>
                                        <p:strVal val="hidden"/>
                                      </p:to>
                                    </p:se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grpId="0" nodeType="clickEffect">
                                  <p:stCondLst>
                                    <p:cond delay="0"/>
                                  </p:stCondLst>
                                  <p:childTnLst>
                                    <p:set>
                                      <p:cBhvr>
                                        <p:cTn id="221" dur="1" fill="hold">
                                          <p:stCondLst>
                                            <p:cond delay="0"/>
                                          </p:stCondLst>
                                        </p:cTn>
                                        <p:tgtEl>
                                          <p:spTgt spid="42"/>
                                        </p:tgtEl>
                                        <p:attrNameLst>
                                          <p:attrName>style.visibility</p:attrName>
                                        </p:attrNameLst>
                                      </p:cBhvr>
                                      <p:to>
                                        <p:strVal val="visible"/>
                                      </p:to>
                                    </p:set>
                                    <p:animEffect transition="in" filter="fade">
                                      <p:cBhvr>
                                        <p:cTn id="222" dur="500"/>
                                        <p:tgtEl>
                                          <p:spTgt spid="42"/>
                                        </p:tgtEl>
                                      </p:cBhvr>
                                    </p:animEffect>
                                  </p:childTnLst>
                                </p:cTn>
                              </p:par>
                              <p:par>
                                <p:cTn id="223" presetID="10" presetClass="exit" presetSubtype="0" fill="hold" grpId="0" nodeType="withEffect">
                                  <p:stCondLst>
                                    <p:cond delay="0"/>
                                  </p:stCondLst>
                                  <p:childTnLst>
                                    <p:animEffect transition="out" filter="fade">
                                      <p:cBhvr>
                                        <p:cTn id="224" dur="500"/>
                                        <p:tgtEl>
                                          <p:spTgt spid="68"/>
                                        </p:tgtEl>
                                      </p:cBhvr>
                                    </p:animEffect>
                                    <p:set>
                                      <p:cBhvr>
                                        <p:cTn id="225" dur="1" fill="hold">
                                          <p:stCondLst>
                                            <p:cond delay="499"/>
                                          </p:stCondLst>
                                        </p:cTn>
                                        <p:tgtEl>
                                          <p:spTgt spid="68"/>
                                        </p:tgtEl>
                                        <p:attrNameLst>
                                          <p:attrName>style.visibility</p:attrName>
                                        </p:attrNameLst>
                                      </p:cBhvr>
                                      <p:to>
                                        <p:strVal val="hidden"/>
                                      </p:to>
                                    </p:set>
                                  </p:childTnLst>
                                </p:cTn>
                              </p:par>
                            </p:childTnLst>
                          </p:cTn>
                        </p:par>
                      </p:childTnLst>
                    </p:cTn>
                  </p:par>
                  <p:par>
                    <p:cTn id="226" fill="hold">
                      <p:stCondLst>
                        <p:cond delay="indefinite"/>
                      </p:stCondLst>
                      <p:childTnLst>
                        <p:par>
                          <p:cTn id="227" fill="hold">
                            <p:stCondLst>
                              <p:cond delay="0"/>
                            </p:stCondLst>
                            <p:childTnLst>
                              <p:par>
                                <p:cTn id="228" presetID="10" presetClass="exit" presetSubtype="0" fill="hold" nodeType="clickEffect">
                                  <p:stCondLst>
                                    <p:cond delay="0"/>
                                  </p:stCondLst>
                                  <p:childTnLst>
                                    <p:animEffect transition="out" filter="fade">
                                      <p:cBhvr>
                                        <p:cTn id="229" dur="500"/>
                                        <p:tgtEl>
                                          <p:spTgt spid="43"/>
                                        </p:tgtEl>
                                      </p:cBhvr>
                                    </p:animEffect>
                                    <p:set>
                                      <p:cBhvr>
                                        <p:cTn id="230" dur="1" fill="hold">
                                          <p:stCondLst>
                                            <p:cond delay="499"/>
                                          </p:stCondLst>
                                        </p:cTn>
                                        <p:tgtEl>
                                          <p:spTgt spid="43"/>
                                        </p:tgtEl>
                                        <p:attrNameLst>
                                          <p:attrName>style.visibility</p:attrName>
                                        </p:attrNameLst>
                                      </p:cBhvr>
                                      <p:to>
                                        <p:strVal val="hidden"/>
                                      </p:to>
                                    </p:set>
                                  </p:childTnLst>
                                </p:cTn>
                              </p:par>
                              <p:par>
                                <p:cTn id="231" presetID="10" presetClass="exit" presetSubtype="0" fill="hold" grpId="1" nodeType="withEffect">
                                  <p:stCondLst>
                                    <p:cond delay="0"/>
                                  </p:stCondLst>
                                  <p:childTnLst>
                                    <p:animEffect transition="out" filter="fade">
                                      <p:cBhvr>
                                        <p:cTn id="232" dur="500"/>
                                        <p:tgtEl>
                                          <p:spTgt spid="42"/>
                                        </p:tgtEl>
                                      </p:cBhvr>
                                    </p:animEffect>
                                    <p:set>
                                      <p:cBhvr>
                                        <p:cTn id="233" dur="1" fill="hold">
                                          <p:stCondLst>
                                            <p:cond delay="499"/>
                                          </p:stCondLst>
                                        </p:cTn>
                                        <p:tgtEl>
                                          <p:spTgt spid="42"/>
                                        </p:tgtEl>
                                        <p:attrNameLst>
                                          <p:attrName>style.visibility</p:attrName>
                                        </p:attrNameLst>
                                      </p:cBhvr>
                                      <p:to>
                                        <p:strVal val="hidden"/>
                                      </p:to>
                                    </p:set>
                                  </p:childTnLst>
                                </p:cTn>
                              </p:par>
                            </p:childTnLst>
                          </p:cTn>
                        </p:par>
                        <p:par>
                          <p:cTn id="234" fill="hold">
                            <p:stCondLst>
                              <p:cond delay="500"/>
                            </p:stCondLst>
                            <p:childTnLst>
                              <p:par>
                                <p:cTn id="235" presetID="10" presetClass="entr" presetSubtype="0" fill="hold" nodeType="afterEffect">
                                  <p:stCondLst>
                                    <p:cond delay="0"/>
                                  </p:stCondLst>
                                  <p:childTnLst>
                                    <p:set>
                                      <p:cBhvr>
                                        <p:cTn id="236" dur="1" fill="hold">
                                          <p:stCondLst>
                                            <p:cond delay="0"/>
                                          </p:stCondLst>
                                        </p:cTn>
                                        <p:tgtEl>
                                          <p:spTgt spid="47"/>
                                        </p:tgtEl>
                                        <p:attrNameLst>
                                          <p:attrName>style.visibility</p:attrName>
                                        </p:attrNameLst>
                                      </p:cBhvr>
                                      <p:to>
                                        <p:strVal val="visible"/>
                                      </p:to>
                                    </p:set>
                                    <p:animEffect transition="in" filter="fade">
                                      <p:cBhvr>
                                        <p:cTn id="237" dur="500"/>
                                        <p:tgtEl>
                                          <p:spTgt spid="47"/>
                                        </p:tgtEl>
                                      </p:cBhvr>
                                    </p:animEffect>
                                  </p:childTnLst>
                                </p:cTn>
                              </p:par>
                              <p:par>
                                <p:cTn id="238" presetID="10" presetClass="exit" presetSubtype="0" fill="hold" grpId="0" nodeType="withEffect">
                                  <p:stCondLst>
                                    <p:cond delay="0"/>
                                  </p:stCondLst>
                                  <p:childTnLst>
                                    <p:animEffect transition="out" filter="fade">
                                      <p:cBhvr>
                                        <p:cTn id="239" dur="500"/>
                                        <p:tgtEl>
                                          <p:spTgt spid="71"/>
                                        </p:tgtEl>
                                      </p:cBhvr>
                                    </p:animEffect>
                                    <p:set>
                                      <p:cBhvr>
                                        <p:cTn id="240" dur="1" fill="hold">
                                          <p:stCondLst>
                                            <p:cond delay="499"/>
                                          </p:stCondLst>
                                        </p:cTn>
                                        <p:tgtEl>
                                          <p:spTgt spid="71"/>
                                        </p:tgtEl>
                                        <p:attrNameLst>
                                          <p:attrName>style.visibility</p:attrName>
                                        </p:attrNameLst>
                                      </p:cBhvr>
                                      <p:to>
                                        <p:strVal val="hidden"/>
                                      </p:to>
                                    </p:set>
                                  </p:childTnLst>
                                </p:cTn>
                              </p:par>
                            </p:childTnLst>
                          </p:cTn>
                        </p:par>
                      </p:childTnLst>
                    </p:cTn>
                  </p:par>
                  <p:par>
                    <p:cTn id="241" fill="hold">
                      <p:stCondLst>
                        <p:cond delay="indefinite"/>
                      </p:stCondLst>
                      <p:childTnLst>
                        <p:par>
                          <p:cTn id="242" fill="hold">
                            <p:stCondLst>
                              <p:cond delay="0"/>
                            </p:stCondLst>
                            <p:childTnLst>
                              <p:par>
                                <p:cTn id="243" presetID="10" presetClass="entr" presetSubtype="0" fill="hold" grpId="0" nodeType="clickEffect">
                                  <p:stCondLst>
                                    <p:cond delay="0"/>
                                  </p:stCondLst>
                                  <p:childTnLst>
                                    <p:set>
                                      <p:cBhvr>
                                        <p:cTn id="244" dur="1" fill="hold">
                                          <p:stCondLst>
                                            <p:cond delay="0"/>
                                          </p:stCondLst>
                                        </p:cTn>
                                        <p:tgtEl>
                                          <p:spTgt spid="46"/>
                                        </p:tgtEl>
                                        <p:attrNameLst>
                                          <p:attrName>style.visibility</p:attrName>
                                        </p:attrNameLst>
                                      </p:cBhvr>
                                      <p:to>
                                        <p:strVal val="visible"/>
                                      </p:to>
                                    </p:set>
                                    <p:animEffect transition="in" filter="fade">
                                      <p:cBhvr>
                                        <p:cTn id="245" dur="500"/>
                                        <p:tgtEl>
                                          <p:spTgt spid="46"/>
                                        </p:tgtEl>
                                      </p:cBhvr>
                                    </p:animEffect>
                                  </p:childTnLst>
                                </p:cTn>
                              </p:par>
                              <p:par>
                                <p:cTn id="246" presetID="10" presetClass="exit" presetSubtype="0" fill="hold" grpId="0" nodeType="withEffect">
                                  <p:stCondLst>
                                    <p:cond delay="0"/>
                                  </p:stCondLst>
                                  <p:childTnLst>
                                    <p:animEffect transition="out" filter="fade">
                                      <p:cBhvr>
                                        <p:cTn id="247" dur="500"/>
                                        <p:tgtEl>
                                          <p:spTgt spid="70"/>
                                        </p:tgtEl>
                                      </p:cBhvr>
                                    </p:animEffect>
                                    <p:set>
                                      <p:cBhvr>
                                        <p:cTn id="248" dur="1" fill="hold">
                                          <p:stCondLst>
                                            <p:cond delay="499"/>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0" grpId="0"/>
      <p:bldP spid="10" grpId="1"/>
      <p:bldP spid="14" grpId="0"/>
      <p:bldP spid="14" grpId="1"/>
      <p:bldP spid="18" grpId="0"/>
      <p:bldP spid="18" grpId="1"/>
      <p:bldP spid="22" grpId="0"/>
      <p:bldP spid="22" grpId="1"/>
      <p:bldP spid="26" grpId="0"/>
      <p:bldP spid="26" grpId="1"/>
      <p:bldP spid="30" grpId="0"/>
      <p:bldP spid="30" grpId="1"/>
      <p:bldP spid="34" grpId="0"/>
      <p:bldP spid="34" grpId="1"/>
      <p:bldP spid="38" grpId="0"/>
      <p:bldP spid="38" grpId="1"/>
      <p:bldP spid="42" grpId="0"/>
      <p:bldP spid="42" grpId="1"/>
      <p:bldP spid="46" grpId="0"/>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3:1</a:t>
            </a:r>
          </a:p>
        </p:txBody>
      </p:sp>
      <p:sp>
        <p:nvSpPr>
          <p:cNvPr id="4" name="TextBox 3">
            <a:extLst>
              <a:ext uri="{FF2B5EF4-FFF2-40B4-BE49-F238E27FC236}">
                <a16:creationId xmlns:a16="http://schemas.microsoft.com/office/drawing/2014/main" id="{2D2B96E2-789D-4618-9A12-759826ACECB6}"/>
              </a:ext>
            </a:extLst>
          </p:cNvPr>
          <p:cNvSpPr txBox="1"/>
          <p:nvPr/>
        </p:nvSpPr>
        <p:spPr bwMode="auto">
          <a:xfrm>
            <a:off x="1099758" y="1178068"/>
            <a:ext cx="694452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This afternoon there was 1 person in the cinema. </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This evening there are 100 times as many.</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How many people in the cinema this evening?</a:t>
            </a:r>
          </a:p>
        </p:txBody>
      </p:sp>
      <p:grpSp>
        <p:nvGrpSpPr>
          <p:cNvPr id="120" name="Group 119">
            <a:extLst>
              <a:ext uri="{FF2B5EF4-FFF2-40B4-BE49-F238E27FC236}">
                <a16:creationId xmlns:a16="http://schemas.microsoft.com/office/drawing/2014/main" id="{8DD798D9-FBE1-4FAA-9D22-C2676BB14261}"/>
              </a:ext>
            </a:extLst>
          </p:cNvPr>
          <p:cNvGrpSpPr/>
          <p:nvPr/>
        </p:nvGrpSpPr>
        <p:grpSpPr>
          <a:xfrm>
            <a:off x="1573147" y="2909414"/>
            <a:ext cx="2744577" cy="2972938"/>
            <a:chOff x="1573147" y="2909414"/>
            <a:chExt cx="2744577" cy="2972938"/>
          </a:xfrm>
        </p:grpSpPr>
        <p:pic>
          <p:nvPicPr>
            <p:cNvPr id="6" name="Picture 5">
              <a:extLst>
                <a:ext uri="{FF2B5EF4-FFF2-40B4-BE49-F238E27FC236}">
                  <a16:creationId xmlns:a16="http://schemas.microsoft.com/office/drawing/2014/main" id="{8273553D-B0A9-4018-9412-5AACA73299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3147" y="3076053"/>
              <a:ext cx="2744577" cy="2806299"/>
            </a:xfrm>
            <a:prstGeom prst="rect">
              <a:avLst/>
            </a:prstGeom>
          </p:spPr>
        </p:pic>
        <p:pic>
          <p:nvPicPr>
            <p:cNvPr id="8" name="Picture 7" descr="A picture containing clipart&#10;&#10;Description automatically generated">
              <a:extLst>
                <a:ext uri="{FF2B5EF4-FFF2-40B4-BE49-F238E27FC236}">
                  <a16:creationId xmlns:a16="http://schemas.microsoft.com/office/drawing/2014/main" id="{78EA06B3-D62C-47AD-8E06-9AA31E7CE3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3147" y="2909414"/>
              <a:ext cx="283921" cy="448513"/>
            </a:xfrm>
            <a:prstGeom prst="rect">
              <a:avLst/>
            </a:prstGeom>
          </p:spPr>
        </p:pic>
      </p:grpSp>
      <p:pic>
        <p:nvPicPr>
          <p:cNvPr id="9" name="Picture 8">
            <a:extLst>
              <a:ext uri="{FF2B5EF4-FFF2-40B4-BE49-F238E27FC236}">
                <a16:creationId xmlns:a16="http://schemas.microsoft.com/office/drawing/2014/main" id="{847173F9-3BC4-4187-97A3-9842127303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6276" y="3076053"/>
            <a:ext cx="2744577" cy="2806299"/>
          </a:xfrm>
          <a:prstGeom prst="rect">
            <a:avLst/>
          </a:prstGeom>
        </p:spPr>
      </p:pic>
      <p:pic>
        <p:nvPicPr>
          <p:cNvPr id="10" name="Picture 9" descr="A picture containing clipart&#10;&#10;Description automatically generated">
            <a:extLst>
              <a:ext uri="{FF2B5EF4-FFF2-40B4-BE49-F238E27FC236}">
                <a16:creationId xmlns:a16="http://schemas.microsoft.com/office/drawing/2014/main" id="{B59B6BB7-B635-407B-9124-8DF5693D3E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6276" y="2909413"/>
            <a:ext cx="283921" cy="448513"/>
          </a:xfrm>
          <a:prstGeom prst="rect">
            <a:avLst/>
          </a:prstGeom>
        </p:spPr>
      </p:pic>
      <p:pic>
        <p:nvPicPr>
          <p:cNvPr id="11" name="Picture 10" descr="A picture containing clipart&#10;&#10;Description automatically generated">
            <a:extLst>
              <a:ext uri="{FF2B5EF4-FFF2-40B4-BE49-F238E27FC236}">
                <a16:creationId xmlns:a16="http://schemas.microsoft.com/office/drawing/2014/main" id="{F805BA5A-7D3D-494C-A899-1B2009A0D7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9682" y="2909413"/>
            <a:ext cx="283921" cy="448513"/>
          </a:xfrm>
          <a:prstGeom prst="rect">
            <a:avLst/>
          </a:prstGeom>
        </p:spPr>
      </p:pic>
      <p:pic>
        <p:nvPicPr>
          <p:cNvPr id="12" name="Picture 11" descr="A picture containing clipart&#10;&#10;Description automatically generated">
            <a:extLst>
              <a:ext uri="{FF2B5EF4-FFF2-40B4-BE49-F238E27FC236}">
                <a16:creationId xmlns:a16="http://schemas.microsoft.com/office/drawing/2014/main" id="{AF177F64-0C11-4B10-AC77-7A161BE254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3088" y="2909413"/>
            <a:ext cx="283921" cy="448513"/>
          </a:xfrm>
          <a:prstGeom prst="rect">
            <a:avLst/>
          </a:prstGeom>
        </p:spPr>
      </p:pic>
      <p:pic>
        <p:nvPicPr>
          <p:cNvPr id="13" name="Picture 12" descr="A picture containing clipart&#10;&#10;Description automatically generated">
            <a:extLst>
              <a:ext uri="{FF2B5EF4-FFF2-40B4-BE49-F238E27FC236}">
                <a16:creationId xmlns:a16="http://schemas.microsoft.com/office/drawing/2014/main" id="{74E3AFEC-6994-411F-B04F-1E5B64E510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6494" y="2909413"/>
            <a:ext cx="283921" cy="448513"/>
          </a:xfrm>
          <a:prstGeom prst="rect">
            <a:avLst/>
          </a:prstGeom>
        </p:spPr>
      </p:pic>
      <p:pic>
        <p:nvPicPr>
          <p:cNvPr id="14" name="Picture 13" descr="A picture containing clipart&#10;&#10;Description automatically generated">
            <a:extLst>
              <a:ext uri="{FF2B5EF4-FFF2-40B4-BE49-F238E27FC236}">
                <a16:creationId xmlns:a16="http://schemas.microsoft.com/office/drawing/2014/main" id="{3F003894-4C80-4DB1-B6D3-B4A8B38408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9900" y="2909413"/>
            <a:ext cx="283921" cy="448513"/>
          </a:xfrm>
          <a:prstGeom prst="rect">
            <a:avLst/>
          </a:prstGeom>
        </p:spPr>
      </p:pic>
      <p:pic>
        <p:nvPicPr>
          <p:cNvPr id="15" name="Picture 14" descr="A picture containing clipart&#10;&#10;Description automatically generated">
            <a:extLst>
              <a:ext uri="{FF2B5EF4-FFF2-40B4-BE49-F238E27FC236}">
                <a16:creationId xmlns:a16="http://schemas.microsoft.com/office/drawing/2014/main" id="{690430DC-7256-406B-9FC2-7D36EA0486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3306" y="2909413"/>
            <a:ext cx="283921" cy="448513"/>
          </a:xfrm>
          <a:prstGeom prst="rect">
            <a:avLst/>
          </a:prstGeom>
        </p:spPr>
      </p:pic>
      <p:pic>
        <p:nvPicPr>
          <p:cNvPr id="16" name="Picture 15" descr="A picture containing clipart&#10;&#10;Description automatically generated">
            <a:extLst>
              <a:ext uri="{FF2B5EF4-FFF2-40B4-BE49-F238E27FC236}">
                <a16:creationId xmlns:a16="http://schemas.microsoft.com/office/drawing/2014/main" id="{B8896C7A-B0A7-4A31-9A0E-C07177D114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6712" y="2909413"/>
            <a:ext cx="283921" cy="448513"/>
          </a:xfrm>
          <a:prstGeom prst="rect">
            <a:avLst/>
          </a:prstGeom>
        </p:spPr>
      </p:pic>
      <p:pic>
        <p:nvPicPr>
          <p:cNvPr id="17" name="Picture 16" descr="A picture containing clipart&#10;&#10;Description automatically generated">
            <a:extLst>
              <a:ext uri="{FF2B5EF4-FFF2-40B4-BE49-F238E27FC236}">
                <a16:creationId xmlns:a16="http://schemas.microsoft.com/office/drawing/2014/main" id="{B31FBDB5-7F65-48C9-8842-AC53A7049F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0118" y="2909413"/>
            <a:ext cx="283921" cy="448513"/>
          </a:xfrm>
          <a:prstGeom prst="rect">
            <a:avLst/>
          </a:prstGeom>
        </p:spPr>
      </p:pic>
      <p:pic>
        <p:nvPicPr>
          <p:cNvPr id="18" name="Picture 17" descr="A picture containing clipart&#10;&#10;Description automatically generated">
            <a:extLst>
              <a:ext uri="{FF2B5EF4-FFF2-40B4-BE49-F238E27FC236}">
                <a16:creationId xmlns:a16="http://schemas.microsoft.com/office/drawing/2014/main" id="{A9521611-C3F4-4190-B554-FEDE3736A4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3524" y="2909413"/>
            <a:ext cx="283921" cy="448513"/>
          </a:xfrm>
          <a:prstGeom prst="rect">
            <a:avLst/>
          </a:prstGeom>
        </p:spPr>
      </p:pic>
      <p:pic>
        <p:nvPicPr>
          <p:cNvPr id="19" name="Picture 18" descr="A picture containing clipart&#10;&#10;Description automatically generated">
            <a:extLst>
              <a:ext uri="{FF2B5EF4-FFF2-40B4-BE49-F238E27FC236}">
                <a16:creationId xmlns:a16="http://schemas.microsoft.com/office/drawing/2014/main" id="{4D4E9B47-D30C-4199-9128-187C09512D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6932" y="2909413"/>
            <a:ext cx="283921" cy="448513"/>
          </a:xfrm>
          <a:prstGeom prst="rect">
            <a:avLst/>
          </a:prstGeom>
        </p:spPr>
      </p:pic>
      <p:pic>
        <p:nvPicPr>
          <p:cNvPr id="22" name="Picture 21" descr="A picture containing clipart&#10;&#10;Description automatically generated">
            <a:extLst>
              <a:ext uri="{FF2B5EF4-FFF2-40B4-BE49-F238E27FC236}">
                <a16:creationId xmlns:a16="http://schemas.microsoft.com/office/drawing/2014/main" id="{418B48D7-01AB-41F0-88E6-1D5A8079EB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6276" y="3189269"/>
            <a:ext cx="283921" cy="448513"/>
          </a:xfrm>
          <a:prstGeom prst="rect">
            <a:avLst/>
          </a:prstGeom>
        </p:spPr>
      </p:pic>
      <p:pic>
        <p:nvPicPr>
          <p:cNvPr id="23" name="Picture 22" descr="A picture containing clipart&#10;&#10;Description automatically generated">
            <a:extLst>
              <a:ext uri="{FF2B5EF4-FFF2-40B4-BE49-F238E27FC236}">
                <a16:creationId xmlns:a16="http://schemas.microsoft.com/office/drawing/2014/main" id="{C2BCE058-D538-4E19-A8DD-5072B7E614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9682" y="3189269"/>
            <a:ext cx="283921" cy="448513"/>
          </a:xfrm>
          <a:prstGeom prst="rect">
            <a:avLst/>
          </a:prstGeom>
        </p:spPr>
      </p:pic>
      <p:pic>
        <p:nvPicPr>
          <p:cNvPr id="24" name="Picture 23" descr="A picture containing clipart&#10;&#10;Description automatically generated">
            <a:extLst>
              <a:ext uri="{FF2B5EF4-FFF2-40B4-BE49-F238E27FC236}">
                <a16:creationId xmlns:a16="http://schemas.microsoft.com/office/drawing/2014/main" id="{6269DA7F-BB95-4D28-A6D1-C19EA739AE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3088" y="3189269"/>
            <a:ext cx="283921" cy="448513"/>
          </a:xfrm>
          <a:prstGeom prst="rect">
            <a:avLst/>
          </a:prstGeom>
        </p:spPr>
      </p:pic>
      <p:pic>
        <p:nvPicPr>
          <p:cNvPr id="25" name="Picture 24" descr="A picture containing clipart&#10;&#10;Description automatically generated">
            <a:extLst>
              <a:ext uri="{FF2B5EF4-FFF2-40B4-BE49-F238E27FC236}">
                <a16:creationId xmlns:a16="http://schemas.microsoft.com/office/drawing/2014/main" id="{1EACEBB2-1E7D-4B97-8F86-B7A84E9C38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6494" y="3189269"/>
            <a:ext cx="283921" cy="448513"/>
          </a:xfrm>
          <a:prstGeom prst="rect">
            <a:avLst/>
          </a:prstGeom>
        </p:spPr>
      </p:pic>
      <p:pic>
        <p:nvPicPr>
          <p:cNvPr id="26" name="Picture 25" descr="A picture containing clipart&#10;&#10;Description automatically generated">
            <a:extLst>
              <a:ext uri="{FF2B5EF4-FFF2-40B4-BE49-F238E27FC236}">
                <a16:creationId xmlns:a16="http://schemas.microsoft.com/office/drawing/2014/main" id="{1FCA5739-6648-4DEB-92AB-33F8BBAEF0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9900" y="3189269"/>
            <a:ext cx="283921" cy="448513"/>
          </a:xfrm>
          <a:prstGeom prst="rect">
            <a:avLst/>
          </a:prstGeom>
        </p:spPr>
      </p:pic>
      <p:pic>
        <p:nvPicPr>
          <p:cNvPr id="27" name="Picture 26" descr="A picture containing clipart&#10;&#10;Description automatically generated">
            <a:extLst>
              <a:ext uri="{FF2B5EF4-FFF2-40B4-BE49-F238E27FC236}">
                <a16:creationId xmlns:a16="http://schemas.microsoft.com/office/drawing/2014/main" id="{06C10575-F7F7-4C76-ADFE-1510A4C95F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3306" y="3189269"/>
            <a:ext cx="283921" cy="448513"/>
          </a:xfrm>
          <a:prstGeom prst="rect">
            <a:avLst/>
          </a:prstGeom>
        </p:spPr>
      </p:pic>
      <p:pic>
        <p:nvPicPr>
          <p:cNvPr id="28" name="Picture 27" descr="A picture containing clipart&#10;&#10;Description automatically generated">
            <a:extLst>
              <a:ext uri="{FF2B5EF4-FFF2-40B4-BE49-F238E27FC236}">
                <a16:creationId xmlns:a16="http://schemas.microsoft.com/office/drawing/2014/main" id="{82E251A7-0C56-4FF3-9647-C061087B4A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6712" y="3189269"/>
            <a:ext cx="283921" cy="448513"/>
          </a:xfrm>
          <a:prstGeom prst="rect">
            <a:avLst/>
          </a:prstGeom>
        </p:spPr>
      </p:pic>
      <p:pic>
        <p:nvPicPr>
          <p:cNvPr id="29" name="Picture 28" descr="A picture containing clipart&#10;&#10;Description automatically generated">
            <a:extLst>
              <a:ext uri="{FF2B5EF4-FFF2-40B4-BE49-F238E27FC236}">
                <a16:creationId xmlns:a16="http://schemas.microsoft.com/office/drawing/2014/main" id="{23885687-5809-4187-BC26-B6D5E5D33A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0118" y="3189269"/>
            <a:ext cx="283921" cy="448513"/>
          </a:xfrm>
          <a:prstGeom prst="rect">
            <a:avLst/>
          </a:prstGeom>
        </p:spPr>
      </p:pic>
      <p:pic>
        <p:nvPicPr>
          <p:cNvPr id="30" name="Picture 29" descr="A picture containing clipart&#10;&#10;Description automatically generated">
            <a:extLst>
              <a:ext uri="{FF2B5EF4-FFF2-40B4-BE49-F238E27FC236}">
                <a16:creationId xmlns:a16="http://schemas.microsoft.com/office/drawing/2014/main" id="{2127A57A-D8C4-42E7-B96B-6D28E6E50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3524" y="3189269"/>
            <a:ext cx="283921" cy="448513"/>
          </a:xfrm>
          <a:prstGeom prst="rect">
            <a:avLst/>
          </a:prstGeom>
        </p:spPr>
      </p:pic>
      <p:pic>
        <p:nvPicPr>
          <p:cNvPr id="31" name="Picture 30" descr="A picture containing clipart&#10;&#10;Description automatically generated">
            <a:extLst>
              <a:ext uri="{FF2B5EF4-FFF2-40B4-BE49-F238E27FC236}">
                <a16:creationId xmlns:a16="http://schemas.microsoft.com/office/drawing/2014/main" id="{735BDD75-3D25-417D-91AC-11DD3BC635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6932" y="3189269"/>
            <a:ext cx="283921" cy="448513"/>
          </a:xfrm>
          <a:prstGeom prst="rect">
            <a:avLst/>
          </a:prstGeom>
        </p:spPr>
      </p:pic>
      <p:pic>
        <p:nvPicPr>
          <p:cNvPr id="33" name="Picture 32" descr="A picture containing clipart&#10;&#10;Description automatically generated">
            <a:extLst>
              <a:ext uri="{FF2B5EF4-FFF2-40B4-BE49-F238E27FC236}">
                <a16:creationId xmlns:a16="http://schemas.microsoft.com/office/drawing/2014/main" id="{55C23BB4-1734-4793-BCF5-4D8C536ED3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6276" y="3469125"/>
            <a:ext cx="283921" cy="448513"/>
          </a:xfrm>
          <a:prstGeom prst="rect">
            <a:avLst/>
          </a:prstGeom>
        </p:spPr>
      </p:pic>
      <p:pic>
        <p:nvPicPr>
          <p:cNvPr id="34" name="Picture 33" descr="A picture containing clipart&#10;&#10;Description automatically generated">
            <a:extLst>
              <a:ext uri="{FF2B5EF4-FFF2-40B4-BE49-F238E27FC236}">
                <a16:creationId xmlns:a16="http://schemas.microsoft.com/office/drawing/2014/main" id="{D0760314-763B-4331-950A-B906286330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9682" y="3469125"/>
            <a:ext cx="283921" cy="448513"/>
          </a:xfrm>
          <a:prstGeom prst="rect">
            <a:avLst/>
          </a:prstGeom>
        </p:spPr>
      </p:pic>
      <p:pic>
        <p:nvPicPr>
          <p:cNvPr id="35" name="Picture 34" descr="A picture containing clipart&#10;&#10;Description automatically generated">
            <a:extLst>
              <a:ext uri="{FF2B5EF4-FFF2-40B4-BE49-F238E27FC236}">
                <a16:creationId xmlns:a16="http://schemas.microsoft.com/office/drawing/2014/main" id="{66975D39-91B0-4D3F-A49C-1559E8A5D5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3088" y="3469125"/>
            <a:ext cx="283921" cy="448513"/>
          </a:xfrm>
          <a:prstGeom prst="rect">
            <a:avLst/>
          </a:prstGeom>
        </p:spPr>
      </p:pic>
      <p:pic>
        <p:nvPicPr>
          <p:cNvPr id="36" name="Picture 35" descr="A picture containing clipart&#10;&#10;Description automatically generated">
            <a:extLst>
              <a:ext uri="{FF2B5EF4-FFF2-40B4-BE49-F238E27FC236}">
                <a16:creationId xmlns:a16="http://schemas.microsoft.com/office/drawing/2014/main" id="{06963ABC-D1E6-407D-AF92-D0702BB14C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6494" y="3469125"/>
            <a:ext cx="283921" cy="448513"/>
          </a:xfrm>
          <a:prstGeom prst="rect">
            <a:avLst/>
          </a:prstGeom>
        </p:spPr>
      </p:pic>
      <p:pic>
        <p:nvPicPr>
          <p:cNvPr id="37" name="Picture 36" descr="A picture containing clipart&#10;&#10;Description automatically generated">
            <a:extLst>
              <a:ext uri="{FF2B5EF4-FFF2-40B4-BE49-F238E27FC236}">
                <a16:creationId xmlns:a16="http://schemas.microsoft.com/office/drawing/2014/main" id="{21476C3B-E7EA-4743-A5F7-14A10C425D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9900" y="3469125"/>
            <a:ext cx="283921" cy="448513"/>
          </a:xfrm>
          <a:prstGeom prst="rect">
            <a:avLst/>
          </a:prstGeom>
        </p:spPr>
      </p:pic>
      <p:pic>
        <p:nvPicPr>
          <p:cNvPr id="38" name="Picture 37" descr="A picture containing clipart&#10;&#10;Description automatically generated">
            <a:extLst>
              <a:ext uri="{FF2B5EF4-FFF2-40B4-BE49-F238E27FC236}">
                <a16:creationId xmlns:a16="http://schemas.microsoft.com/office/drawing/2014/main" id="{768A47E4-9722-4F2B-86F3-260340ECA1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3306" y="3469125"/>
            <a:ext cx="283921" cy="448513"/>
          </a:xfrm>
          <a:prstGeom prst="rect">
            <a:avLst/>
          </a:prstGeom>
        </p:spPr>
      </p:pic>
      <p:pic>
        <p:nvPicPr>
          <p:cNvPr id="39" name="Picture 38" descr="A picture containing clipart&#10;&#10;Description automatically generated">
            <a:extLst>
              <a:ext uri="{FF2B5EF4-FFF2-40B4-BE49-F238E27FC236}">
                <a16:creationId xmlns:a16="http://schemas.microsoft.com/office/drawing/2014/main" id="{B15C72E3-6B0E-4AC3-9BDE-1A0DCB9CFE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6712" y="3469125"/>
            <a:ext cx="283921" cy="448513"/>
          </a:xfrm>
          <a:prstGeom prst="rect">
            <a:avLst/>
          </a:prstGeom>
        </p:spPr>
      </p:pic>
      <p:pic>
        <p:nvPicPr>
          <p:cNvPr id="40" name="Picture 39" descr="A picture containing clipart&#10;&#10;Description automatically generated">
            <a:extLst>
              <a:ext uri="{FF2B5EF4-FFF2-40B4-BE49-F238E27FC236}">
                <a16:creationId xmlns:a16="http://schemas.microsoft.com/office/drawing/2014/main" id="{24C25DCF-8595-4ADF-9D8F-EACD390A32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0118" y="3469125"/>
            <a:ext cx="283921" cy="448513"/>
          </a:xfrm>
          <a:prstGeom prst="rect">
            <a:avLst/>
          </a:prstGeom>
        </p:spPr>
      </p:pic>
      <p:pic>
        <p:nvPicPr>
          <p:cNvPr id="41" name="Picture 40" descr="A picture containing clipart&#10;&#10;Description automatically generated">
            <a:extLst>
              <a:ext uri="{FF2B5EF4-FFF2-40B4-BE49-F238E27FC236}">
                <a16:creationId xmlns:a16="http://schemas.microsoft.com/office/drawing/2014/main" id="{84B9AE7F-B827-4BE9-8C79-2C3BE1B398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3524" y="3469125"/>
            <a:ext cx="283921" cy="448513"/>
          </a:xfrm>
          <a:prstGeom prst="rect">
            <a:avLst/>
          </a:prstGeom>
        </p:spPr>
      </p:pic>
      <p:pic>
        <p:nvPicPr>
          <p:cNvPr id="42" name="Picture 41" descr="A picture containing clipart&#10;&#10;Description automatically generated">
            <a:extLst>
              <a:ext uri="{FF2B5EF4-FFF2-40B4-BE49-F238E27FC236}">
                <a16:creationId xmlns:a16="http://schemas.microsoft.com/office/drawing/2014/main" id="{4BC1BC48-91D8-4CD4-B718-23FE3BE7B4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6932" y="3469125"/>
            <a:ext cx="283921" cy="448513"/>
          </a:xfrm>
          <a:prstGeom prst="rect">
            <a:avLst/>
          </a:prstGeom>
        </p:spPr>
      </p:pic>
      <p:pic>
        <p:nvPicPr>
          <p:cNvPr id="44" name="Picture 43" descr="A picture containing clipart&#10;&#10;Description automatically generated">
            <a:extLst>
              <a:ext uri="{FF2B5EF4-FFF2-40B4-BE49-F238E27FC236}">
                <a16:creationId xmlns:a16="http://schemas.microsoft.com/office/drawing/2014/main" id="{D8E410E9-B9EE-460A-AC31-7134DC41CD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6276" y="3748981"/>
            <a:ext cx="283921" cy="448513"/>
          </a:xfrm>
          <a:prstGeom prst="rect">
            <a:avLst/>
          </a:prstGeom>
        </p:spPr>
      </p:pic>
      <p:pic>
        <p:nvPicPr>
          <p:cNvPr id="45" name="Picture 44" descr="A picture containing clipart&#10;&#10;Description automatically generated">
            <a:extLst>
              <a:ext uri="{FF2B5EF4-FFF2-40B4-BE49-F238E27FC236}">
                <a16:creationId xmlns:a16="http://schemas.microsoft.com/office/drawing/2014/main" id="{B101ACF8-B30F-490A-9F03-EBC9F7A2F0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9682" y="3748981"/>
            <a:ext cx="283921" cy="448513"/>
          </a:xfrm>
          <a:prstGeom prst="rect">
            <a:avLst/>
          </a:prstGeom>
        </p:spPr>
      </p:pic>
      <p:pic>
        <p:nvPicPr>
          <p:cNvPr id="46" name="Picture 45" descr="A picture containing clipart&#10;&#10;Description automatically generated">
            <a:extLst>
              <a:ext uri="{FF2B5EF4-FFF2-40B4-BE49-F238E27FC236}">
                <a16:creationId xmlns:a16="http://schemas.microsoft.com/office/drawing/2014/main" id="{B0AEB0B0-322F-40AE-8EC1-25E3D6E569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3088" y="3748981"/>
            <a:ext cx="283921" cy="448513"/>
          </a:xfrm>
          <a:prstGeom prst="rect">
            <a:avLst/>
          </a:prstGeom>
        </p:spPr>
      </p:pic>
      <p:pic>
        <p:nvPicPr>
          <p:cNvPr id="47" name="Picture 46" descr="A picture containing clipart&#10;&#10;Description automatically generated">
            <a:extLst>
              <a:ext uri="{FF2B5EF4-FFF2-40B4-BE49-F238E27FC236}">
                <a16:creationId xmlns:a16="http://schemas.microsoft.com/office/drawing/2014/main" id="{C98D681C-585D-4216-A39E-46592C1A1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6494" y="3748981"/>
            <a:ext cx="283921" cy="448513"/>
          </a:xfrm>
          <a:prstGeom prst="rect">
            <a:avLst/>
          </a:prstGeom>
        </p:spPr>
      </p:pic>
      <p:pic>
        <p:nvPicPr>
          <p:cNvPr id="48" name="Picture 47" descr="A picture containing clipart&#10;&#10;Description automatically generated">
            <a:extLst>
              <a:ext uri="{FF2B5EF4-FFF2-40B4-BE49-F238E27FC236}">
                <a16:creationId xmlns:a16="http://schemas.microsoft.com/office/drawing/2014/main" id="{13126CE0-51F5-48CD-9D6A-8FF85514B7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9900" y="3748981"/>
            <a:ext cx="283921" cy="448513"/>
          </a:xfrm>
          <a:prstGeom prst="rect">
            <a:avLst/>
          </a:prstGeom>
        </p:spPr>
      </p:pic>
      <p:pic>
        <p:nvPicPr>
          <p:cNvPr id="49" name="Picture 48" descr="A picture containing clipart&#10;&#10;Description automatically generated">
            <a:extLst>
              <a:ext uri="{FF2B5EF4-FFF2-40B4-BE49-F238E27FC236}">
                <a16:creationId xmlns:a16="http://schemas.microsoft.com/office/drawing/2014/main" id="{DD9CC51C-7B09-48B3-A4F6-DB86D80492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3306" y="3748981"/>
            <a:ext cx="283921" cy="448513"/>
          </a:xfrm>
          <a:prstGeom prst="rect">
            <a:avLst/>
          </a:prstGeom>
        </p:spPr>
      </p:pic>
      <p:pic>
        <p:nvPicPr>
          <p:cNvPr id="50" name="Picture 49" descr="A picture containing clipart&#10;&#10;Description automatically generated">
            <a:extLst>
              <a:ext uri="{FF2B5EF4-FFF2-40B4-BE49-F238E27FC236}">
                <a16:creationId xmlns:a16="http://schemas.microsoft.com/office/drawing/2014/main" id="{3040D658-2C79-4A83-BE58-C7216DB6A9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6712" y="3748981"/>
            <a:ext cx="283921" cy="448513"/>
          </a:xfrm>
          <a:prstGeom prst="rect">
            <a:avLst/>
          </a:prstGeom>
        </p:spPr>
      </p:pic>
      <p:pic>
        <p:nvPicPr>
          <p:cNvPr id="51" name="Picture 50" descr="A picture containing clipart&#10;&#10;Description automatically generated">
            <a:extLst>
              <a:ext uri="{FF2B5EF4-FFF2-40B4-BE49-F238E27FC236}">
                <a16:creationId xmlns:a16="http://schemas.microsoft.com/office/drawing/2014/main" id="{712F8431-D919-4BA3-ABEB-3281E4D14B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0118" y="3748981"/>
            <a:ext cx="283921" cy="448513"/>
          </a:xfrm>
          <a:prstGeom prst="rect">
            <a:avLst/>
          </a:prstGeom>
        </p:spPr>
      </p:pic>
      <p:pic>
        <p:nvPicPr>
          <p:cNvPr id="52" name="Picture 51" descr="A picture containing clipart&#10;&#10;Description automatically generated">
            <a:extLst>
              <a:ext uri="{FF2B5EF4-FFF2-40B4-BE49-F238E27FC236}">
                <a16:creationId xmlns:a16="http://schemas.microsoft.com/office/drawing/2014/main" id="{27E9C169-13EB-42E0-A563-E815D9B893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3524" y="3748981"/>
            <a:ext cx="283921" cy="448513"/>
          </a:xfrm>
          <a:prstGeom prst="rect">
            <a:avLst/>
          </a:prstGeom>
        </p:spPr>
      </p:pic>
      <p:pic>
        <p:nvPicPr>
          <p:cNvPr id="53" name="Picture 52" descr="A picture containing clipart&#10;&#10;Description automatically generated">
            <a:extLst>
              <a:ext uri="{FF2B5EF4-FFF2-40B4-BE49-F238E27FC236}">
                <a16:creationId xmlns:a16="http://schemas.microsoft.com/office/drawing/2014/main" id="{8BCAF3EC-CE06-4B4C-85EF-70CC8F5DA4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6932" y="3748981"/>
            <a:ext cx="283921" cy="448513"/>
          </a:xfrm>
          <a:prstGeom prst="rect">
            <a:avLst/>
          </a:prstGeom>
        </p:spPr>
      </p:pic>
      <p:pic>
        <p:nvPicPr>
          <p:cNvPr id="55" name="Picture 54" descr="A picture containing clipart&#10;&#10;Description automatically generated">
            <a:extLst>
              <a:ext uri="{FF2B5EF4-FFF2-40B4-BE49-F238E27FC236}">
                <a16:creationId xmlns:a16="http://schemas.microsoft.com/office/drawing/2014/main" id="{51C60276-CC31-4208-85BB-927A686F59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6276" y="4028837"/>
            <a:ext cx="283921" cy="448513"/>
          </a:xfrm>
          <a:prstGeom prst="rect">
            <a:avLst/>
          </a:prstGeom>
        </p:spPr>
      </p:pic>
      <p:pic>
        <p:nvPicPr>
          <p:cNvPr id="56" name="Picture 55" descr="A picture containing clipart&#10;&#10;Description automatically generated">
            <a:extLst>
              <a:ext uri="{FF2B5EF4-FFF2-40B4-BE49-F238E27FC236}">
                <a16:creationId xmlns:a16="http://schemas.microsoft.com/office/drawing/2014/main" id="{2443B35B-BD5E-4DA3-9CA9-88DA93F1C0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9682" y="4028837"/>
            <a:ext cx="283921" cy="448513"/>
          </a:xfrm>
          <a:prstGeom prst="rect">
            <a:avLst/>
          </a:prstGeom>
        </p:spPr>
      </p:pic>
      <p:pic>
        <p:nvPicPr>
          <p:cNvPr id="57" name="Picture 56" descr="A picture containing clipart&#10;&#10;Description automatically generated">
            <a:extLst>
              <a:ext uri="{FF2B5EF4-FFF2-40B4-BE49-F238E27FC236}">
                <a16:creationId xmlns:a16="http://schemas.microsoft.com/office/drawing/2014/main" id="{4A659A21-82AB-4E7A-9F3E-42FC706C0F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3088" y="4028837"/>
            <a:ext cx="283921" cy="448513"/>
          </a:xfrm>
          <a:prstGeom prst="rect">
            <a:avLst/>
          </a:prstGeom>
        </p:spPr>
      </p:pic>
      <p:pic>
        <p:nvPicPr>
          <p:cNvPr id="58" name="Picture 57" descr="A picture containing clipart&#10;&#10;Description automatically generated">
            <a:extLst>
              <a:ext uri="{FF2B5EF4-FFF2-40B4-BE49-F238E27FC236}">
                <a16:creationId xmlns:a16="http://schemas.microsoft.com/office/drawing/2014/main" id="{12D34266-F5CF-4576-A5A5-7F337FCAE3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6494" y="4028837"/>
            <a:ext cx="283921" cy="448513"/>
          </a:xfrm>
          <a:prstGeom prst="rect">
            <a:avLst/>
          </a:prstGeom>
        </p:spPr>
      </p:pic>
      <p:pic>
        <p:nvPicPr>
          <p:cNvPr id="59" name="Picture 58" descr="A picture containing clipart&#10;&#10;Description automatically generated">
            <a:extLst>
              <a:ext uri="{FF2B5EF4-FFF2-40B4-BE49-F238E27FC236}">
                <a16:creationId xmlns:a16="http://schemas.microsoft.com/office/drawing/2014/main" id="{5CFEBCA4-499D-41FD-888B-CF8DA8727F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9900" y="4028837"/>
            <a:ext cx="283921" cy="448513"/>
          </a:xfrm>
          <a:prstGeom prst="rect">
            <a:avLst/>
          </a:prstGeom>
        </p:spPr>
      </p:pic>
      <p:pic>
        <p:nvPicPr>
          <p:cNvPr id="60" name="Picture 59" descr="A picture containing clipart&#10;&#10;Description automatically generated">
            <a:extLst>
              <a:ext uri="{FF2B5EF4-FFF2-40B4-BE49-F238E27FC236}">
                <a16:creationId xmlns:a16="http://schemas.microsoft.com/office/drawing/2014/main" id="{C6B019D9-3483-4F8D-99B9-57DC153C7B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3306" y="4028837"/>
            <a:ext cx="283921" cy="448513"/>
          </a:xfrm>
          <a:prstGeom prst="rect">
            <a:avLst/>
          </a:prstGeom>
        </p:spPr>
      </p:pic>
      <p:pic>
        <p:nvPicPr>
          <p:cNvPr id="61" name="Picture 60" descr="A picture containing clipart&#10;&#10;Description automatically generated">
            <a:extLst>
              <a:ext uri="{FF2B5EF4-FFF2-40B4-BE49-F238E27FC236}">
                <a16:creationId xmlns:a16="http://schemas.microsoft.com/office/drawing/2014/main" id="{73E6AF82-B25D-4E44-9AB7-9519764DEE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6712" y="4028837"/>
            <a:ext cx="283921" cy="448513"/>
          </a:xfrm>
          <a:prstGeom prst="rect">
            <a:avLst/>
          </a:prstGeom>
        </p:spPr>
      </p:pic>
      <p:pic>
        <p:nvPicPr>
          <p:cNvPr id="62" name="Picture 61" descr="A picture containing clipart&#10;&#10;Description automatically generated">
            <a:extLst>
              <a:ext uri="{FF2B5EF4-FFF2-40B4-BE49-F238E27FC236}">
                <a16:creationId xmlns:a16="http://schemas.microsoft.com/office/drawing/2014/main" id="{FCBA2A70-6A97-41ED-8E30-EAAFB2C588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0118" y="4028837"/>
            <a:ext cx="283921" cy="448513"/>
          </a:xfrm>
          <a:prstGeom prst="rect">
            <a:avLst/>
          </a:prstGeom>
        </p:spPr>
      </p:pic>
      <p:pic>
        <p:nvPicPr>
          <p:cNvPr id="63" name="Picture 62" descr="A picture containing clipart&#10;&#10;Description automatically generated">
            <a:extLst>
              <a:ext uri="{FF2B5EF4-FFF2-40B4-BE49-F238E27FC236}">
                <a16:creationId xmlns:a16="http://schemas.microsoft.com/office/drawing/2014/main" id="{78D2DFDC-C8F7-4BB4-95AC-8CB28B50CF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3524" y="4028837"/>
            <a:ext cx="283921" cy="448513"/>
          </a:xfrm>
          <a:prstGeom prst="rect">
            <a:avLst/>
          </a:prstGeom>
        </p:spPr>
      </p:pic>
      <p:pic>
        <p:nvPicPr>
          <p:cNvPr id="64" name="Picture 63" descr="A picture containing clipart&#10;&#10;Description automatically generated">
            <a:extLst>
              <a:ext uri="{FF2B5EF4-FFF2-40B4-BE49-F238E27FC236}">
                <a16:creationId xmlns:a16="http://schemas.microsoft.com/office/drawing/2014/main" id="{44968049-AB81-4D8F-8B15-6959A7A78B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6932" y="4028837"/>
            <a:ext cx="283921" cy="448513"/>
          </a:xfrm>
          <a:prstGeom prst="rect">
            <a:avLst/>
          </a:prstGeom>
        </p:spPr>
      </p:pic>
      <p:pic>
        <p:nvPicPr>
          <p:cNvPr id="66" name="Picture 65" descr="A picture containing clipart&#10;&#10;Description automatically generated">
            <a:extLst>
              <a:ext uri="{FF2B5EF4-FFF2-40B4-BE49-F238E27FC236}">
                <a16:creationId xmlns:a16="http://schemas.microsoft.com/office/drawing/2014/main" id="{ABCEA23C-2A23-42FC-BCB0-7CB3013E35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6276" y="4308693"/>
            <a:ext cx="283921" cy="448513"/>
          </a:xfrm>
          <a:prstGeom prst="rect">
            <a:avLst/>
          </a:prstGeom>
        </p:spPr>
      </p:pic>
      <p:pic>
        <p:nvPicPr>
          <p:cNvPr id="67" name="Picture 66" descr="A picture containing clipart&#10;&#10;Description automatically generated">
            <a:extLst>
              <a:ext uri="{FF2B5EF4-FFF2-40B4-BE49-F238E27FC236}">
                <a16:creationId xmlns:a16="http://schemas.microsoft.com/office/drawing/2014/main" id="{BDB6B9C3-3464-4730-935E-A0CA83928F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9682" y="4308693"/>
            <a:ext cx="283921" cy="448513"/>
          </a:xfrm>
          <a:prstGeom prst="rect">
            <a:avLst/>
          </a:prstGeom>
        </p:spPr>
      </p:pic>
      <p:pic>
        <p:nvPicPr>
          <p:cNvPr id="68" name="Picture 67" descr="A picture containing clipart&#10;&#10;Description automatically generated">
            <a:extLst>
              <a:ext uri="{FF2B5EF4-FFF2-40B4-BE49-F238E27FC236}">
                <a16:creationId xmlns:a16="http://schemas.microsoft.com/office/drawing/2014/main" id="{42F12E34-BF9C-4140-BF0E-6DE637FB34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3088" y="4308693"/>
            <a:ext cx="283921" cy="448513"/>
          </a:xfrm>
          <a:prstGeom prst="rect">
            <a:avLst/>
          </a:prstGeom>
        </p:spPr>
      </p:pic>
      <p:pic>
        <p:nvPicPr>
          <p:cNvPr id="69" name="Picture 68" descr="A picture containing clipart&#10;&#10;Description automatically generated">
            <a:extLst>
              <a:ext uri="{FF2B5EF4-FFF2-40B4-BE49-F238E27FC236}">
                <a16:creationId xmlns:a16="http://schemas.microsoft.com/office/drawing/2014/main" id="{5002C4D1-CAAC-4FFF-B66A-BDCF0FF81A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6494" y="4308693"/>
            <a:ext cx="283921" cy="448513"/>
          </a:xfrm>
          <a:prstGeom prst="rect">
            <a:avLst/>
          </a:prstGeom>
        </p:spPr>
      </p:pic>
      <p:pic>
        <p:nvPicPr>
          <p:cNvPr id="70" name="Picture 69" descr="A picture containing clipart&#10;&#10;Description automatically generated">
            <a:extLst>
              <a:ext uri="{FF2B5EF4-FFF2-40B4-BE49-F238E27FC236}">
                <a16:creationId xmlns:a16="http://schemas.microsoft.com/office/drawing/2014/main" id="{78526E8B-65B5-4E8A-ABF2-CB947A187F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9900" y="4308693"/>
            <a:ext cx="283921" cy="448513"/>
          </a:xfrm>
          <a:prstGeom prst="rect">
            <a:avLst/>
          </a:prstGeom>
        </p:spPr>
      </p:pic>
      <p:pic>
        <p:nvPicPr>
          <p:cNvPr id="71" name="Picture 70" descr="A picture containing clipart&#10;&#10;Description automatically generated">
            <a:extLst>
              <a:ext uri="{FF2B5EF4-FFF2-40B4-BE49-F238E27FC236}">
                <a16:creationId xmlns:a16="http://schemas.microsoft.com/office/drawing/2014/main" id="{6F8AEC07-7AE3-463B-97C7-FB149907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3306" y="4308693"/>
            <a:ext cx="283921" cy="448513"/>
          </a:xfrm>
          <a:prstGeom prst="rect">
            <a:avLst/>
          </a:prstGeom>
        </p:spPr>
      </p:pic>
      <p:pic>
        <p:nvPicPr>
          <p:cNvPr id="72" name="Picture 71" descr="A picture containing clipart&#10;&#10;Description automatically generated">
            <a:extLst>
              <a:ext uri="{FF2B5EF4-FFF2-40B4-BE49-F238E27FC236}">
                <a16:creationId xmlns:a16="http://schemas.microsoft.com/office/drawing/2014/main" id="{6B745426-8AE1-4752-A25E-3F54136FFB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6712" y="4308693"/>
            <a:ext cx="283921" cy="448513"/>
          </a:xfrm>
          <a:prstGeom prst="rect">
            <a:avLst/>
          </a:prstGeom>
        </p:spPr>
      </p:pic>
      <p:pic>
        <p:nvPicPr>
          <p:cNvPr id="73" name="Picture 72" descr="A picture containing clipart&#10;&#10;Description automatically generated">
            <a:extLst>
              <a:ext uri="{FF2B5EF4-FFF2-40B4-BE49-F238E27FC236}">
                <a16:creationId xmlns:a16="http://schemas.microsoft.com/office/drawing/2014/main" id="{78201702-5439-4768-9C45-059423B597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0118" y="4308693"/>
            <a:ext cx="283921" cy="448513"/>
          </a:xfrm>
          <a:prstGeom prst="rect">
            <a:avLst/>
          </a:prstGeom>
        </p:spPr>
      </p:pic>
      <p:pic>
        <p:nvPicPr>
          <p:cNvPr id="74" name="Picture 73" descr="A picture containing clipart&#10;&#10;Description automatically generated">
            <a:extLst>
              <a:ext uri="{FF2B5EF4-FFF2-40B4-BE49-F238E27FC236}">
                <a16:creationId xmlns:a16="http://schemas.microsoft.com/office/drawing/2014/main" id="{38BA9F0D-DC60-430B-9C1A-855F02CCAF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3524" y="4308693"/>
            <a:ext cx="283921" cy="448513"/>
          </a:xfrm>
          <a:prstGeom prst="rect">
            <a:avLst/>
          </a:prstGeom>
        </p:spPr>
      </p:pic>
      <p:pic>
        <p:nvPicPr>
          <p:cNvPr id="75" name="Picture 74" descr="A picture containing clipart&#10;&#10;Description automatically generated">
            <a:extLst>
              <a:ext uri="{FF2B5EF4-FFF2-40B4-BE49-F238E27FC236}">
                <a16:creationId xmlns:a16="http://schemas.microsoft.com/office/drawing/2014/main" id="{09C40E5C-7DD9-4D6A-B758-E2867AD1BC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6932" y="4308693"/>
            <a:ext cx="283921" cy="448513"/>
          </a:xfrm>
          <a:prstGeom prst="rect">
            <a:avLst/>
          </a:prstGeom>
        </p:spPr>
      </p:pic>
      <p:pic>
        <p:nvPicPr>
          <p:cNvPr id="77" name="Picture 76" descr="A picture containing clipart&#10;&#10;Description automatically generated">
            <a:extLst>
              <a:ext uri="{FF2B5EF4-FFF2-40B4-BE49-F238E27FC236}">
                <a16:creationId xmlns:a16="http://schemas.microsoft.com/office/drawing/2014/main" id="{AE75290F-E316-4092-A041-BC22096140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6276" y="4588549"/>
            <a:ext cx="283921" cy="448513"/>
          </a:xfrm>
          <a:prstGeom prst="rect">
            <a:avLst/>
          </a:prstGeom>
        </p:spPr>
      </p:pic>
      <p:pic>
        <p:nvPicPr>
          <p:cNvPr id="78" name="Picture 77" descr="A picture containing clipart&#10;&#10;Description automatically generated">
            <a:extLst>
              <a:ext uri="{FF2B5EF4-FFF2-40B4-BE49-F238E27FC236}">
                <a16:creationId xmlns:a16="http://schemas.microsoft.com/office/drawing/2014/main" id="{43B1E337-E925-4DCE-AE33-237D730A92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9682" y="4588549"/>
            <a:ext cx="283921" cy="448513"/>
          </a:xfrm>
          <a:prstGeom prst="rect">
            <a:avLst/>
          </a:prstGeom>
        </p:spPr>
      </p:pic>
      <p:pic>
        <p:nvPicPr>
          <p:cNvPr id="79" name="Picture 78" descr="A picture containing clipart&#10;&#10;Description automatically generated">
            <a:extLst>
              <a:ext uri="{FF2B5EF4-FFF2-40B4-BE49-F238E27FC236}">
                <a16:creationId xmlns:a16="http://schemas.microsoft.com/office/drawing/2014/main" id="{8849E370-F7C9-4A76-B39B-DAC6667834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3088" y="4588549"/>
            <a:ext cx="283921" cy="448513"/>
          </a:xfrm>
          <a:prstGeom prst="rect">
            <a:avLst/>
          </a:prstGeom>
        </p:spPr>
      </p:pic>
      <p:pic>
        <p:nvPicPr>
          <p:cNvPr id="80" name="Picture 79" descr="A picture containing clipart&#10;&#10;Description automatically generated">
            <a:extLst>
              <a:ext uri="{FF2B5EF4-FFF2-40B4-BE49-F238E27FC236}">
                <a16:creationId xmlns:a16="http://schemas.microsoft.com/office/drawing/2014/main" id="{FE7E2FDB-38DC-4F3E-BAB8-26AC8EEA32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6494" y="4588549"/>
            <a:ext cx="283921" cy="448513"/>
          </a:xfrm>
          <a:prstGeom prst="rect">
            <a:avLst/>
          </a:prstGeom>
        </p:spPr>
      </p:pic>
      <p:pic>
        <p:nvPicPr>
          <p:cNvPr id="81" name="Picture 80" descr="A picture containing clipart&#10;&#10;Description automatically generated">
            <a:extLst>
              <a:ext uri="{FF2B5EF4-FFF2-40B4-BE49-F238E27FC236}">
                <a16:creationId xmlns:a16="http://schemas.microsoft.com/office/drawing/2014/main" id="{FDD58054-D7E7-4F94-B9D1-DBAD105D18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9900" y="4588549"/>
            <a:ext cx="283921" cy="448513"/>
          </a:xfrm>
          <a:prstGeom prst="rect">
            <a:avLst/>
          </a:prstGeom>
        </p:spPr>
      </p:pic>
      <p:pic>
        <p:nvPicPr>
          <p:cNvPr id="82" name="Picture 81" descr="A picture containing clipart&#10;&#10;Description automatically generated">
            <a:extLst>
              <a:ext uri="{FF2B5EF4-FFF2-40B4-BE49-F238E27FC236}">
                <a16:creationId xmlns:a16="http://schemas.microsoft.com/office/drawing/2014/main" id="{51B8B829-B37A-4B9A-A258-BD71171388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3306" y="4588549"/>
            <a:ext cx="283921" cy="448513"/>
          </a:xfrm>
          <a:prstGeom prst="rect">
            <a:avLst/>
          </a:prstGeom>
        </p:spPr>
      </p:pic>
      <p:pic>
        <p:nvPicPr>
          <p:cNvPr id="83" name="Picture 82" descr="A picture containing clipart&#10;&#10;Description automatically generated">
            <a:extLst>
              <a:ext uri="{FF2B5EF4-FFF2-40B4-BE49-F238E27FC236}">
                <a16:creationId xmlns:a16="http://schemas.microsoft.com/office/drawing/2014/main" id="{926919D8-3D9F-4DCA-943D-3F4A4F0364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6712" y="4588549"/>
            <a:ext cx="283921" cy="448513"/>
          </a:xfrm>
          <a:prstGeom prst="rect">
            <a:avLst/>
          </a:prstGeom>
        </p:spPr>
      </p:pic>
      <p:pic>
        <p:nvPicPr>
          <p:cNvPr id="84" name="Picture 83" descr="A picture containing clipart&#10;&#10;Description automatically generated">
            <a:extLst>
              <a:ext uri="{FF2B5EF4-FFF2-40B4-BE49-F238E27FC236}">
                <a16:creationId xmlns:a16="http://schemas.microsoft.com/office/drawing/2014/main" id="{9F1421C8-A491-4AF9-88ED-455642FD65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0118" y="4588549"/>
            <a:ext cx="283921" cy="448513"/>
          </a:xfrm>
          <a:prstGeom prst="rect">
            <a:avLst/>
          </a:prstGeom>
        </p:spPr>
      </p:pic>
      <p:pic>
        <p:nvPicPr>
          <p:cNvPr id="85" name="Picture 84" descr="A picture containing clipart&#10;&#10;Description automatically generated">
            <a:extLst>
              <a:ext uri="{FF2B5EF4-FFF2-40B4-BE49-F238E27FC236}">
                <a16:creationId xmlns:a16="http://schemas.microsoft.com/office/drawing/2014/main" id="{EFA9DC02-BA12-4F47-8C75-E20F935EA5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3524" y="4588549"/>
            <a:ext cx="283921" cy="448513"/>
          </a:xfrm>
          <a:prstGeom prst="rect">
            <a:avLst/>
          </a:prstGeom>
        </p:spPr>
      </p:pic>
      <p:pic>
        <p:nvPicPr>
          <p:cNvPr id="86" name="Picture 85" descr="A picture containing clipart&#10;&#10;Description automatically generated">
            <a:extLst>
              <a:ext uri="{FF2B5EF4-FFF2-40B4-BE49-F238E27FC236}">
                <a16:creationId xmlns:a16="http://schemas.microsoft.com/office/drawing/2014/main" id="{669274A7-AF29-44D3-9604-C1F1459ABF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6932" y="4588549"/>
            <a:ext cx="283921" cy="448513"/>
          </a:xfrm>
          <a:prstGeom prst="rect">
            <a:avLst/>
          </a:prstGeom>
        </p:spPr>
      </p:pic>
      <p:pic>
        <p:nvPicPr>
          <p:cNvPr id="88" name="Picture 87" descr="A picture containing clipart&#10;&#10;Description automatically generated">
            <a:extLst>
              <a:ext uri="{FF2B5EF4-FFF2-40B4-BE49-F238E27FC236}">
                <a16:creationId xmlns:a16="http://schemas.microsoft.com/office/drawing/2014/main" id="{83011950-BB62-4899-BCDF-D92D3AF370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6276" y="4868405"/>
            <a:ext cx="283921" cy="448513"/>
          </a:xfrm>
          <a:prstGeom prst="rect">
            <a:avLst/>
          </a:prstGeom>
        </p:spPr>
      </p:pic>
      <p:pic>
        <p:nvPicPr>
          <p:cNvPr id="89" name="Picture 88" descr="A picture containing clipart&#10;&#10;Description automatically generated">
            <a:extLst>
              <a:ext uri="{FF2B5EF4-FFF2-40B4-BE49-F238E27FC236}">
                <a16:creationId xmlns:a16="http://schemas.microsoft.com/office/drawing/2014/main" id="{F593A1F5-9987-4365-9037-8D464F26C7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9682" y="4868405"/>
            <a:ext cx="283921" cy="448513"/>
          </a:xfrm>
          <a:prstGeom prst="rect">
            <a:avLst/>
          </a:prstGeom>
        </p:spPr>
      </p:pic>
      <p:pic>
        <p:nvPicPr>
          <p:cNvPr id="90" name="Picture 89" descr="A picture containing clipart&#10;&#10;Description automatically generated">
            <a:extLst>
              <a:ext uri="{FF2B5EF4-FFF2-40B4-BE49-F238E27FC236}">
                <a16:creationId xmlns:a16="http://schemas.microsoft.com/office/drawing/2014/main" id="{4FC5DFDC-0E65-4401-A2B9-DFFB1D3026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3088" y="4868405"/>
            <a:ext cx="283921" cy="448513"/>
          </a:xfrm>
          <a:prstGeom prst="rect">
            <a:avLst/>
          </a:prstGeom>
        </p:spPr>
      </p:pic>
      <p:pic>
        <p:nvPicPr>
          <p:cNvPr id="91" name="Picture 90" descr="A picture containing clipart&#10;&#10;Description automatically generated">
            <a:extLst>
              <a:ext uri="{FF2B5EF4-FFF2-40B4-BE49-F238E27FC236}">
                <a16:creationId xmlns:a16="http://schemas.microsoft.com/office/drawing/2014/main" id="{01A67C57-11C4-4C30-A924-5C38EEE599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6494" y="4868405"/>
            <a:ext cx="283921" cy="448513"/>
          </a:xfrm>
          <a:prstGeom prst="rect">
            <a:avLst/>
          </a:prstGeom>
        </p:spPr>
      </p:pic>
      <p:pic>
        <p:nvPicPr>
          <p:cNvPr id="92" name="Picture 91" descr="A picture containing clipart&#10;&#10;Description automatically generated">
            <a:extLst>
              <a:ext uri="{FF2B5EF4-FFF2-40B4-BE49-F238E27FC236}">
                <a16:creationId xmlns:a16="http://schemas.microsoft.com/office/drawing/2014/main" id="{69C9E8E5-1BA3-46B8-A947-05D6045550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9900" y="4868405"/>
            <a:ext cx="283921" cy="448513"/>
          </a:xfrm>
          <a:prstGeom prst="rect">
            <a:avLst/>
          </a:prstGeom>
        </p:spPr>
      </p:pic>
      <p:pic>
        <p:nvPicPr>
          <p:cNvPr id="93" name="Picture 92" descr="A picture containing clipart&#10;&#10;Description automatically generated">
            <a:extLst>
              <a:ext uri="{FF2B5EF4-FFF2-40B4-BE49-F238E27FC236}">
                <a16:creationId xmlns:a16="http://schemas.microsoft.com/office/drawing/2014/main" id="{CFE83D8D-3D5E-475F-B3D8-2D54B7751F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3306" y="4868405"/>
            <a:ext cx="283921" cy="448513"/>
          </a:xfrm>
          <a:prstGeom prst="rect">
            <a:avLst/>
          </a:prstGeom>
        </p:spPr>
      </p:pic>
      <p:pic>
        <p:nvPicPr>
          <p:cNvPr id="94" name="Picture 93" descr="A picture containing clipart&#10;&#10;Description automatically generated">
            <a:extLst>
              <a:ext uri="{FF2B5EF4-FFF2-40B4-BE49-F238E27FC236}">
                <a16:creationId xmlns:a16="http://schemas.microsoft.com/office/drawing/2014/main" id="{AFE069BF-A3FB-459C-9488-71C6D5D826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6712" y="4868405"/>
            <a:ext cx="283921" cy="448513"/>
          </a:xfrm>
          <a:prstGeom prst="rect">
            <a:avLst/>
          </a:prstGeom>
        </p:spPr>
      </p:pic>
      <p:pic>
        <p:nvPicPr>
          <p:cNvPr id="95" name="Picture 94" descr="A picture containing clipart&#10;&#10;Description automatically generated">
            <a:extLst>
              <a:ext uri="{FF2B5EF4-FFF2-40B4-BE49-F238E27FC236}">
                <a16:creationId xmlns:a16="http://schemas.microsoft.com/office/drawing/2014/main" id="{B4CD03C8-3D85-429B-8C25-C856BE86B5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0118" y="4868405"/>
            <a:ext cx="283921" cy="448513"/>
          </a:xfrm>
          <a:prstGeom prst="rect">
            <a:avLst/>
          </a:prstGeom>
        </p:spPr>
      </p:pic>
      <p:pic>
        <p:nvPicPr>
          <p:cNvPr id="96" name="Picture 95" descr="A picture containing clipart&#10;&#10;Description automatically generated">
            <a:extLst>
              <a:ext uri="{FF2B5EF4-FFF2-40B4-BE49-F238E27FC236}">
                <a16:creationId xmlns:a16="http://schemas.microsoft.com/office/drawing/2014/main" id="{205ED0CD-DF85-4F7B-88AB-2F99863A7A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3524" y="4868405"/>
            <a:ext cx="283921" cy="448513"/>
          </a:xfrm>
          <a:prstGeom prst="rect">
            <a:avLst/>
          </a:prstGeom>
        </p:spPr>
      </p:pic>
      <p:pic>
        <p:nvPicPr>
          <p:cNvPr id="97" name="Picture 96" descr="A picture containing clipart&#10;&#10;Description automatically generated">
            <a:extLst>
              <a:ext uri="{FF2B5EF4-FFF2-40B4-BE49-F238E27FC236}">
                <a16:creationId xmlns:a16="http://schemas.microsoft.com/office/drawing/2014/main" id="{060E4B86-793D-482F-99D8-A709B8970B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6932" y="4868405"/>
            <a:ext cx="283921" cy="448513"/>
          </a:xfrm>
          <a:prstGeom prst="rect">
            <a:avLst/>
          </a:prstGeom>
        </p:spPr>
      </p:pic>
      <p:pic>
        <p:nvPicPr>
          <p:cNvPr id="99" name="Picture 98" descr="A picture containing clipart&#10;&#10;Description automatically generated">
            <a:extLst>
              <a:ext uri="{FF2B5EF4-FFF2-40B4-BE49-F238E27FC236}">
                <a16:creationId xmlns:a16="http://schemas.microsoft.com/office/drawing/2014/main" id="{64BDB2C4-E786-47C3-9456-B70D614F06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6276" y="5148261"/>
            <a:ext cx="283921" cy="448513"/>
          </a:xfrm>
          <a:prstGeom prst="rect">
            <a:avLst/>
          </a:prstGeom>
        </p:spPr>
      </p:pic>
      <p:pic>
        <p:nvPicPr>
          <p:cNvPr id="100" name="Picture 99" descr="A picture containing clipart&#10;&#10;Description automatically generated">
            <a:extLst>
              <a:ext uri="{FF2B5EF4-FFF2-40B4-BE49-F238E27FC236}">
                <a16:creationId xmlns:a16="http://schemas.microsoft.com/office/drawing/2014/main" id="{D713E567-AD24-47D1-ADE7-973D6D626F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9682" y="5148261"/>
            <a:ext cx="283921" cy="448513"/>
          </a:xfrm>
          <a:prstGeom prst="rect">
            <a:avLst/>
          </a:prstGeom>
        </p:spPr>
      </p:pic>
      <p:pic>
        <p:nvPicPr>
          <p:cNvPr id="101" name="Picture 100" descr="A picture containing clipart&#10;&#10;Description automatically generated">
            <a:extLst>
              <a:ext uri="{FF2B5EF4-FFF2-40B4-BE49-F238E27FC236}">
                <a16:creationId xmlns:a16="http://schemas.microsoft.com/office/drawing/2014/main" id="{F2D14C63-5A66-4538-A7B5-4E960BEF86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3088" y="5148261"/>
            <a:ext cx="283921" cy="448513"/>
          </a:xfrm>
          <a:prstGeom prst="rect">
            <a:avLst/>
          </a:prstGeom>
        </p:spPr>
      </p:pic>
      <p:pic>
        <p:nvPicPr>
          <p:cNvPr id="102" name="Picture 101" descr="A picture containing clipart&#10;&#10;Description automatically generated">
            <a:extLst>
              <a:ext uri="{FF2B5EF4-FFF2-40B4-BE49-F238E27FC236}">
                <a16:creationId xmlns:a16="http://schemas.microsoft.com/office/drawing/2014/main" id="{73B86A65-A154-4E01-95B8-608BD42163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6494" y="5148261"/>
            <a:ext cx="283921" cy="448513"/>
          </a:xfrm>
          <a:prstGeom prst="rect">
            <a:avLst/>
          </a:prstGeom>
        </p:spPr>
      </p:pic>
      <p:pic>
        <p:nvPicPr>
          <p:cNvPr id="103" name="Picture 102" descr="A picture containing clipart&#10;&#10;Description automatically generated">
            <a:extLst>
              <a:ext uri="{FF2B5EF4-FFF2-40B4-BE49-F238E27FC236}">
                <a16:creationId xmlns:a16="http://schemas.microsoft.com/office/drawing/2014/main" id="{BA63DD86-AED6-4EA9-83C1-01FAA0CF77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9900" y="5148261"/>
            <a:ext cx="283921" cy="448513"/>
          </a:xfrm>
          <a:prstGeom prst="rect">
            <a:avLst/>
          </a:prstGeom>
        </p:spPr>
      </p:pic>
      <p:pic>
        <p:nvPicPr>
          <p:cNvPr id="104" name="Picture 103" descr="A picture containing clipart&#10;&#10;Description automatically generated">
            <a:extLst>
              <a:ext uri="{FF2B5EF4-FFF2-40B4-BE49-F238E27FC236}">
                <a16:creationId xmlns:a16="http://schemas.microsoft.com/office/drawing/2014/main" id="{E22E407A-BC01-4DD4-8510-438D8D1F6C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3306" y="5148261"/>
            <a:ext cx="283921" cy="448513"/>
          </a:xfrm>
          <a:prstGeom prst="rect">
            <a:avLst/>
          </a:prstGeom>
        </p:spPr>
      </p:pic>
      <p:pic>
        <p:nvPicPr>
          <p:cNvPr id="105" name="Picture 104" descr="A picture containing clipart&#10;&#10;Description automatically generated">
            <a:extLst>
              <a:ext uri="{FF2B5EF4-FFF2-40B4-BE49-F238E27FC236}">
                <a16:creationId xmlns:a16="http://schemas.microsoft.com/office/drawing/2014/main" id="{F07C780A-C879-4440-BEEC-63157354A9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6712" y="5148261"/>
            <a:ext cx="283921" cy="448513"/>
          </a:xfrm>
          <a:prstGeom prst="rect">
            <a:avLst/>
          </a:prstGeom>
        </p:spPr>
      </p:pic>
      <p:pic>
        <p:nvPicPr>
          <p:cNvPr id="106" name="Picture 105" descr="A picture containing clipart&#10;&#10;Description automatically generated">
            <a:extLst>
              <a:ext uri="{FF2B5EF4-FFF2-40B4-BE49-F238E27FC236}">
                <a16:creationId xmlns:a16="http://schemas.microsoft.com/office/drawing/2014/main" id="{6C0F90F3-4D87-49FA-BAEA-1C1C67ED2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0118" y="5148261"/>
            <a:ext cx="283921" cy="448513"/>
          </a:xfrm>
          <a:prstGeom prst="rect">
            <a:avLst/>
          </a:prstGeom>
        </p:spPr>
      </p:pic>
      <p:pic>
        <p:nvPicPr>
          <p:cNvPr id="107" name="Picture 106" descr="A picture containing clipart&#10;&#10;Description automatically generated">
            <a:extLst>
              <a:ext uri="{FF2B5EF4-FFF2-40B4-BE49-F238E27FC236}">
                <a16:creationId xmlns:a16="http://schemas.microsoft.com/office/drawing/2014/main" id="{D0697ECC-66E2-41B0-B00C-B52AF3D7F9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3524" y="5148261"/>
            <a:ext cx="283921" cy="448513"/>
          </a:xfrm>
          <a:prstGeom prst="rect">
            <a:avLst/>
          </a:prstGeom>
        </p:spPr>
      </p:pic>
      <p:pic>
        <p:nvPicPr>
          <p:cNvPr id="108" name="Picture 107" descr="A picture containing clipart&#10;&#10;Description automatically generated">
            <a:extLst>
              <a:ext uri="{FF2B5EF4-FFF2-40B4-BE49-F238E27FC236}">
                <a16:creationId xmlns:a16="http://schemas.microsoft.com/office/drawing/2014/main" id="{E438A1EC-29F7-4B14-8144-7197648892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6932" y="5148261"/>
            <a:ext cx="283921" cy="448513"/>
          </a:xfrm>
          <a:prstGeom prst="rect">
            <a:avLst/>
          </a:prstGeom>
        </p:spPr>
      </p:pic>
      <p:pic>
        <p:nvPicPr>
          <p:cNvPr id="110" name="Picture 109" descr="A picture containing clipart&#10;&#10;Description automatically generated">
            <a:extLst>
              <a:ext uri="{FF2B5EF4-FFF2-40B4-BE49-F238E27FC236}">
                <a16:creationId xmlns:a16="http://schemas.microsoft.com/office/drawing/2014/main" id="{1B3B3AE9-2A54-4C41-B497-C87F1FF773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6276" y="5428118"/>
            <a:ext cx="283921" cy="448513"/>
          </a:xfrm>
          <a:prstGeom prst="rect">
            <a:avLst/>
          </a:prstGeom>
        </p:spPr>
      </p:pic>
      <p:pic>
        <p:nvPicPr>
          <p:cNvPr id="111" name="Picture 110" descr="A picture containing clipart&#10;&#10;Description automatically generated">
            <a:extLst>
              <a:ext uri="{FF2B5EF4-FFF2-40B4-BE49-F238E27FC236}">
                <a16:creationId xmlns:a16="http://schemas.microsoft.com/office/drawing/2014/main" id="{0E7455A0-7245-4178-8168-8BB8E5B287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9682" y="5428118"/>
            <a:ext cx="283921" cy="448513"/>
          </a:xfrm>
          <a:prstGeom prst="rect">
            <a:avLst/>
          </a:prstGeom>
        </p:spPr>
      </p:pic>
      <p:pic>
        <p:nvPicPr>
          <p:cNvPr id="112" name="Picture 111" descr="A picture containing clipart&#10;&#10;Description automatically generated">
            <a:extLst>
              <a:ext uri="{FF2B5EF4-FFF2-40B4-BE49-F238E27FC236}">
                <a16:creationId xmlns:a16="http://schemas.microsoft.com/office/drawing/2014/main" id="{131AD938-2609-47DF-B194-261DB02C65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3088" y="5428118"/>
            <a:ext cx="283921" cy="448513"/>
          </a:xfrm>
          <a:prstGeom prst="rect">
            <a:avLst/>
          </a:prstGeom>
        </p:spPr>
      </p:pic>
      <p:pic>
        <p:nvPicPr>
          <p:cNvPr id="113" name="Picture 112" descr="A picture containing clipart&#10;&#10;Description automatically generated">
            <a:extLst>
              <a:ext uri="{FF2B5EF4-FFF2-40B4-BE49-F238E27FC236}">
                <a16:creationId xmlns:a16="http://schemas.microsoft.com/office/drawing/2014/main" id="{5DB5D20B-FBBB-46D8-82A0-9A87E906EB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6494" y="5428118"/>
            <a:ext cx="283921" cy="448513"/>
          </a:xfrm>
          <a:prstGeom prst="rect">
            <a:avLst/>
          </a:prstGeom>
        </p:spPr>
      </p:pic>
      <p:pic>
        <p:nvPicPr>
          <p:cNvPr id="114" name="Picture 113" descr="A picture containing clipart&#10;&#10;Description automatically generated">
            <a:extLst>
              <a:ext uri="{FF2B5EF4-FFF2-40B4-BE49-F238E27FC236}">
                <a16:creationId xmlns:a16="http://schemas.microsoft.com/office/drawing/2014/main" id="{1E67C663-7130-4926-9271-A64E10A90A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9900" y="5428118"/>
            <a:ext cx="283921" cy="448513"/>
          </a:xfrm>
          <a:prstGeom prst="rect">
            <a:avLst/>
          </a:prstGeom>
        </p:spPr>
      </p:pic>
      <p:pic>
        <p:nvPicPr>
          <p:cNvPr id="115" name="Picture 114" descr="A picture containing clipart&#10;&#10;Description automatically generated">
            <a:extLst>
              <a:ext uri="{FF2B5EF4-FFF2-40B4-BE49-F238E27FC236}">
                <a16:creationId xmlns:a16="http://schemas.microsoft.com/office/drawing/2014/main" id="{8E8836ED-FE31-4B1A-AAC1-BEDE9A6471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3306" y="5428118"/>
            <a:ext cx="283921" cy="448513"/>
          </a:xfrm>
          <a:prstGeom prst="rect">
            <a:avLst/>
          </a:prstGeom>
        </p:spPr>
      </p:pic>
      <p:pic>
        <p:nvPicPr>
          <p:cNvPr id="116" name="Picture 115" descr="A picture containing clipart&#10;&#10;Description automatically generated">
            <a:extLst>
              <a:ext uri="{FF2B5EF4-FFF2-40B4-BE49-F238E27FC236}">
                <a16:creationId xmlns:a16="http://schemas.microsoft.com/office/drawing/2014/main" id="{C8653375-B7B7-4460-A0DE-93AD568A18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6712" y="5428118"/>
            <a:ext cx="283921" cy="448513"/>
          </a:xfrm>
          <a:prstGeom prst="rect">
            <a:avLst/>
          </a:prstGeom>
        </p:spPr>
      </p:pic>
      <p:pic>
        <p:nvPicPr>
          <p:cNvPr id="117" name="Picture 116" descr="A picture containing clipart&#10;&#10;Description automatically generated">
            <a:extLst>
              <a:ext uri="{FF2B5EF4-FFF2-40B4-BE49-F238E27FC236}">
                <a16:creationId xmlns:a16="http://schemas.microsoft.com/office/drawing/2014/main" id="{56FD672F-A340-45E4-A4D8-86C2A8AA27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0118" y="5428118"/>
            <a:ext cx="283921" cy="448513"/>
          </a:xfrm>
          <a:prstGeom prst="rect">
            <a:avLst/>
          </a:prstGeom>
        </p:spPr>
      </p:pic>
      <p:pic>
        <p:nvPicPr>
          <p:cNvPr id="118" name="Picture 117" descr="A picture containing clipart&#10;&#10;Description automatically generated">
            <a:extLst>
              <a:ext uri="{FF2B5EF4-FFF2-40B4-BE49-F238E27FC236}">
                <a16:creationId xmlns:a16="http://schemas.microsoft.com/office/drawing/2014/main" id="{C476DC97-188B-4AED-8414-E9C73FFD2B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3524" y="5428118"/>
            <a:ext cx="283921" cy="448513"/>
          </a:xfrm>
          <a:prstGeom prst="rect">
            <a:avLst/>
          </a:prstGeom>
        </p:spPr>
      </p:pic>
      <p:pic>
        <p:nvPicPr>
          <p:cNvPr id="119" name="Picture 118" descr="A picture containing clipart&#10;&#10;Description automatically generated">
            <a:extLst>
              <a:ext uri="{FF2B5EF4-FFF2-40B4-BE49-F238E27FC236}">
                <a16:creationId xmlns:a16="http://schemas.microsoft.com/office/drawing/2014/main" id="{A6F2D12A-CA78-406C-810E-E0B27C464C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6932" y="5428118"/>
            <a:ext cx="283921" cy="448513"/>
          </a:xfrm>
          <a:prstGeom prst="rect">
            <a:avLst/>
          </a:prstGeom>
        </p:spPr>
      </p:pic>
    </p:spTree>
    <p:extLst>
      <p:ext uri="{BB962C8B-B14F-4D97-AF65-F5344CB8AC3E}">
        <p14:creationId xmlns:p14="http://schemas.microsoft.com/office/powerpoint/2010/main" val="166011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
                                        <p:tgtEl>
                                          <p:spTgt spid="10"/>
                                        </p:tgtEl>
                                      </p:cBhvr>
                                    </p:animEffect>
                                  </p:childTnLst>
                                </p:cTn>
                              </p:par>
                            </p:childTnLst>
                          </p:cTn>
                        </p:par>
                        <p:par>
                          <p:cTn id="13" fill="hold">
                            <p:stCondLst>
                              <p:cond delay="50"/>
                            </p:stCondLst>
                            <p:childTnLst>
                              <p:par>
                                <p:cTn id="14" presetID="1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
                                        <p:tgtEl>
                                          <p:spTgt spid="11"/>
                                        </p:tgtEl>
                                      </p:cBhvr>
                                    </p:animEffect>
                                  </p:childTnLst>
                                </p:cTn>
                              </p:par>
                            </p:childTnLst>
                          </p:cTn>
                        </p:par>
                        <p:par>
                          <p:cTn id="17" fill="hold">
                            <p:stCondLst>
                              <p:cond delay="100"/>
                            </p:stCondLst>
                            <p:childTnLst>
                              <p:par>
                                <p:cTn id="18" presetID="10"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
                                        <p:tgtEl>
                                          <p:spTgt spid="12"/>
                                        </p:tgtEl>
                                      </p:cBhvr>
                                    </p:animEffect>
                                  </p:childTnLst>
                                </p:cTn>
                              </p:par>
                            </p:childTnLst>
                          </p:cTn>
                        </p:par>
                        <p:par>
                          <p:cTn id="21" fill="hold">
                            <p:stCondLst>
                              <p:cond delay="150"/>
                            </p:stCondLst>
                            <p:childTnLst>
                              <p:par>
                                <p:cTn id="22" presetID="10"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
                                        <p:tgtEl>
                                          <p:spTgt spid="13"/>
                                        </p:tgtEl>
                                      </p:cBhvr>
                                    </p:animEffect>
                                  </p:childTnLst>
                                </p:cTn>
                              </p:par>
                            </p:childTnLst>
                          </p:cTn>
                        </p:par>
                        <p:par>
                          <p:cTn id="25" fill="hold">
                            <p:stCondLst>
                              <p:cond delay="200"/>
                            </p:stCondLst>
                            <p:childTnLst>
                              <p:par>
                                <p:cTn id="26" presetID="10" presetClass="entr" presetSubtype="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
                                        <p:tgtEl>
                                          <p:spTgt spid="14"/>
                                        </p:tgtEl>
                                      </p:cBhvr>
                                    </p:animEffect>
                                  </p:childTnLst>
                                </p:cTn>
                              </p:par>
                            </p:childTnLst>
                          </p:cTn>
                        </p:par>
                        <p:par>
                          <p:cTn id="29" fill="hold">
                            <p:stCondLst>
                              <p:cond delay="250"/>
                            </p:stCondLst>
                            <p:childTnLst>
                              <p:par>
                                <p:cTn id="30" presetID="10"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
                                        <p:tgtEl>
                                          <p:spTgt spid="15"/>
                                        </p:tgtEl>
                                      </p:cBhvr>
                                    </p:animEffect>
                                  </p:childTnLst>
                                </p:cTn>
                              </p:par>
                            </p:childTnLst>
                          </p:cTn>
                        </p:par>
                        <p:par>
                          <p:cTn id="33" fill="hold">
                            <p:stCondLst>
                              <p:cond delay="300"/>
                            </p:stCondLst>
                            <p:childTnLst>
                              <p:par>
                                <p:cTn id="34" presetID="10" presetClass="entr" presetSubtype="0"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
                                        <p:tgtEl>
                                          <p:spTgt spid="16"/>
                                        </p:tgtEl>
                                      </p:cBhvr>
                                    </p:animEffect>
                                  </p:childTnLst>
                                </p:cTn>
                              </p:par>
                            </p:childTnLst>
                          </p:cTn>
                        </p:par>
                        <p:par>
                          <p:cTn id="37" fill="hold">
                            <p:stCondLst>
                              <p:cond delay="350"/>
                            </p:stCondLst>
                            <p:childTnLst>
                              <p:par>
                                <p:cTn id="38" presetID="10"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
                                        <p:tgtEl>
                                          <p:spTgt spid="17"/>
                                        </p:tgtEl>
                                      </p:cBhvr>
                                    </p:animEffect>
                                  </p:childTnLst>
                                </p:cTn>
                              </p:par>
                            </p:childTnLst>
                          </p:cTn>
                        </p:par>
                        <p:par>
                          <p:cTn id="41" fill="hold">
                            <p:stCondLst>
                              <p:cond delay="400"/>
                            </p:stCondLst>
                            <p:childTnLst>
                              <p:par>
                                <p:cTn id="42" presetID="10"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
                                        <p:tgtEl>
                                          <p:spTgt spid="18"/>
                                        </p:tgtEl>
                                      </p:cBhvr>
                                    </p:animEffect>
                                  </p:childTnLst>
                                </p:cTn>
                              </p:par>
                            </p:childTnLst>
                          </p:cTn>
                        </p:par>
                        <p:par>
                          <p:cTn id="45" fill="hold">
                            <p:stCondLst>
                              <p:cond delay="450"/>
                            </p:stCondLst>
                            <p:childTnLst>
                              <p:par>
                                <p:cTn id="46" presetID="10" presetClass="entr" presetSubtype="0"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
                                        <p:tgtEl>
                                          <p:spTgt spid="19"/>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
                                        <p:tgtEl>
                                          <p:spTgt spid="22"/>
                                        </p:tgtEl>
                                      </p:cBhvr>
                                    </p:animEffect>
                                  </p:childTnLst>
                                </p:cTn>
                              </p:par>
                            </p:childTnLst>
                          </p:cTn>
                        </p:par>
                        <p:par>
                          <p:cTn id="53" fill="hold">
                            <p:stCondLst>
                              <p:cond delay="550"/>
                            </p:stCondLst>
                            <p:childTnLst>
                              <p:par>
                                <p:cTn id="54" presetID="10"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
                                        <p:tgtEl>
                                          <p:spTgt spid="23"/>
                                        </p:tgtEl>
                                      </p:cBhvr>
                                    </p:animEffect>
                                  </p:childTnLst>
                                </p:cTn>
                              </p:par>
                            </p:childTnLst>
                          </p:cTn>
                        </p:par>
                        <p:par>
                          <p:cTn id="57" fill="hold">
                            <p:stCondLst>
                              <p:cond delay="600"/>
                            </p:stCondLst>
                            <p:childTnLst>
                              <p:par>
                                <p:cTn id="58" presetID="10" presetClass="entr" presetSubtype="0" fill="hold"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
                                        <p:tgtEl>
                                          <p:spTgt spid="24"/>
                                        </p:tgtEl>
                                      </p:cBhvr>
                                    </p:animEffect>
                                  </p:childTnLst>
                                </p:cTn>
                              </p:par>
                            </p:childTnLst>
                          </p:cTn>
                        </p:par>
                        <p:par>
                          <p:cTn id="61" fill="hold">
                            <p:stCondLst>
                              <p:cond delay="650"/>
                            </p:stCondLst>
                            <p:childTnLst>
                              <p:par>
                                <p:cTn id="62" presetID="10" presetClass="entr" presetSubtype="0" fill="hold" nodeType="after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
                                        <p:tgtEl>
                                          <p:spTgt spid="25"/>
                                        </p:tgtEl>
                                      </p:cBhvr>
                                    </p:animEffect>
                                  </p:childTnLst>
                                </p:cTn>
                              </p:par>
                            </p:childTnLst>
                          </p:cTn>
                        </p:par>
                        <p:par>
                          <p:cTn id="65" fill="hold">
                            <p:stCondLst>
                              <p:cond delay="700"/>
                            </p:stCondLst>
                            <p:childTnLst>
                              <p:par>
                                <p:cTn id="66" presetID="10" presetClass="entr" presetSubtype="0" fill="hold"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
                                        <p:tgtEl>
                                          <p:spTgt spid="26"/>
                                        </p:tgtEl>
                                      </p:cBhvr>
                                    </p:animEffect>
                                  </p:childTnLst>
                                </p:cTn>
                              </p:par>
                            </p:childTnLst>
                          </p:cTn>
                        </p:par>
                        <p:par>
                          <p:cTn id="69" fill="hold">
                            <p:stCondLst>
                              <p:cond delay="750"/>
                            </p:stCondLst>
                            <p:childTnLst>
                              <p:par>
                                <p:cTn id="70" presetID="10" presetClass="entr" presetSubtype="0"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
                                        <p:tgtEl>
                                          <p:spTgt spid="27"/>
                                        </p:tgtEl>
                                      </p:cBhvr>
                                    </p:animEffect>
                                  </p:childTnLst>
                                </p:cTn>
                              </p:par>
                            </p:childTnLst>
                          </p:cTn>
                        </p:par>
                        <p:par>
                          <p:cTn id="73" fill="hold">
                            <p:stCondLst>
                              <p:cond delay="800"/>
                            </p:stCondLst>
                            <p:childTnLst>
                              <p:par>
                                <p:cTn id="74" presetID="10" presetClass="entr" presetSubtype="0" fill="hold" nodeType="after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50"/>
                                        <p:tgtEl>
                                          <p:spTgt spid="28"/>
                                        </p:tgtEl>
                                      </p:cBhvr>
                                    </p:animEffect>
                                  </p:childTnLst>
                                </p:cTn>
                              </p:par>
                            </p:childTnLst>
                          </p:cTn>
                        </p:par>
                        <p:par>
                          <p:cTn id="77" fill="hold">
                            <p:stCondLst>
                              <p:cond delay="850"/>
                            </p:stCondLst>
                            <p:childTnLst>
                              <p:par>
                                <p:cTn id="78" presetID="10" presetClass="entr" presetSubtype="0" fill="hold" nodeType="after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fade">
                                      <p:cBhvr>
                                        <p:cTn id="80" dur="50"/>
                                        <p:tgtEl>
                                          <p:spTgt spid="29"/>
                                        </p:tgtEl>
                                      </p:cBhvr>
                                    </p:animEffect>
                                  </p:childTnLst>
                                </p:cTn>
                              </p:par>
                            </p:childTnLst>
                          </p:cTn>
                        </p:par>
                        <p:par>
                          <p:cTn id="81" fill="hold">
                            <p:stCondLst>
                              <p:cond delay="900"/>
                            </p:stCondLst>
                            <p:childTnLst>
                              <p:par>
                                <p:cTn id="82" presetID="10" presetClass="entr" presetSubtype="0" fill="hold"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50"/>
                                        <p:tgtEl>
                                          <p:spTgt spid="30"/>
                                        </p:tgtEl>
                                      </p:cBhvr>
                                    </p:animEffect>
                                  </p:childTnLst>
                                </p:cTn>
                              </p:par>
                            </p:childTnLst>
                          </p:cTn>
                        </p:par>
                        <p:par>
                          <p:cTn id="85" fill="hold">
                            <p:stCondLst>
                              <p:cond delay="950"/>
                            </p:stCondLst>
                            <p:childTnLst>
                              <p:par>
                                <p:cTn id="86" presetID="10" presetClass="entr" presetSubtype="0" fill="hold" nodeType="after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fade">
                                      <p:cBhvr>
                                        <p:cTn id="88" dur="50"/>
                                        <p:tgtEl>
                                          <p:spTgt spid="31"/>
                                        </p:tgtEl>
                                      </p:cBhvr>
                                    </p:animEffect>
                                  </p:childTnLst>
                                </p:cTn>
                              </p:par>
                            </p:childTnLst>
                          </p:cTn>
                        </p:par>
                        <p:par>
                          <p:cTn id="89" fill="hold">
                            <p:stCondLst>
                              <p:cond delay="1000"/>
                            </p:stCondLst>
                            <p:childTnLst>
                              <p:par>
                                <p:cTn id="90" presetID="10" presetClass="entr" presetSubtype="0" fill="hold"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fade">
                                      <p:cBhvr>
                                        <p:cTn id="92" dur="50"/>
                                        <p:tgtEl>
                                          <p:spTgt spid="33"/>
                                        </p:tgtEl>
                                      </p:cBhvr>
                                    </p:animEffect>
                                  </p:childTnLst>
                                </p:cTn>
                              </p:par>
                            </p:childTnLst>
                          </p:cTn>
                        </p:par>
                        <p:par>
                          <p:cTn id="93" fill="hold">
                            <p:stCondLst>
                              <p:cond delay="1050"/>
                            </p:stCondLst>
                            <p:childTnLst>
                              <p:par>
                                <p:cTn id="94" presetID="10" presetClass="entr" presetSubtype="0" fill="hold" nodeType="after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50"/>
                                        <p:tgtEl>
                                          <p:spTgt spid="34"/>
                                        </p:tgtEl>
                                      </p:cBhvr>
                                    </p:animEffect>
                                  </p:childTnLst>
                                </p:cTn>
                              </p:par>
                            </p:childTnLst>
                          </p:cTn>
                        </p:par>
                        <p:par>
                          <p:cTn id="97" fill="hold">
                            <p:stCondLst>
                              <p:cond delay="1100"/>
                            </p:stCondLst>
                            <p:childTnLst>
                              <p:par>
                                <p:cTn id="98" presetID="10" presetClass="entr" presetSubtype="0" fill="hold" nodeType="after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fade">
                                      <p:cBhvr>
                                        <p:cTn id="100" dur="50"/>
                                        <p:tgtEl>
                                          <p:spTgt spid="35"/>
                                        </p:tgtEl>
                                      </p:cBhvr>
                                    </p:animEffect>
                                  </p:childTnLst>
                                </p:cTn>
                              </p:par>
                            </p:childTnLst>
                          </p:cTn>
                        </p:par>
                        <p:par>
                          <p:cTn id="101" fill="hold">
                            <p:stCondLst>
                              <p:cond delay="1150"/>
                            </p:stCondLst>
                            <p:childTnLst>
                              <p:par>
                                <p:cTn id="102" presetID="10" presetClass="entr" presetSubtype="0" fill="hold" nodeType="afterEffect">
                                  <p:stCondLst>
                                    <p:cond delay="0"/>
                                  </p:stCondLst>
                                  <p:childTnLst>
                                    <p:set>
                                      <p:cBhvr>
                                        <p:cTn id="103" dur="1" fill="hold">
                                          <p:stCondLst>
                                            <p:cond delay="0"/>
                                          </p:stCondLst>
                                        </p:cTn>
                                        <p:tgtEl>
                                          <p:spTgt spid="36"/>
                                        </p:tgtEl>
                                        <p:attrNameLst>
                                          <p:attrName>style.visibility</p:attrName>
                                        </p:attrNameLst>
                                      </p:cBhvr>
                                      <p:to>
                                        <p:strVal val="visible"/>
                                      </p:to>
                                    </p:set>
                                    <p:animEffect transition="in" filter="fade">
                                      <p:cBhvr>
                                        <p:cTn id="104" dur="50"/>
                                        <p:tgtEl>
                                          <p:spTgt spid="36"/>
                                        </p:tgtEl>
                                      </p:cBhvr>
                                    </p:animEffect>
                                  </p:childTnLst>
                                </p:cTn>
                              </p:par>
                            </p:childTnLst>
                          </p:cTn>
                        </p:par>
                        <p:par>
                          <p:cTn id="105" fill="hold">
                            <p:stCondLst>
                              <p:cond delay="1200"/>
                            </p:stCondLst>
                            <p:childTnLst>
                              <p:par>
                                <p:cTn id="106" presetID="10" presetClass="entr" presetSubtype="0" fill="hold" nodeType="afterEffect">
                                  <p:stCondLst>
                                    <p:cond delay="0"/>
                                  </p:stCondLst>
                                  <p:childTnLst>
                                    <p:set>
                                      <p:cBhvr>
                                        <p:cTn id="107" dur="1" fill="hold">
                                          <p:stCondLst>
                                            <p:cond delay="0"/>
                                          </p:stCondLst>
                                        </p:cTn>
                                        <p:tgtEl>
                                          <p:spTgt spid="37"/>
                                        </p:tgtEl>
                                        <p:attrNameLst>
                                          <p:attrName>style.visibility</p:attrName>
                                        </p:attrNameLst>
                                      </p:cBhvr>
                                      <p:to>
                                        <p:strVal val="visible"/>
                                      </p:to>
                                    </p:set>
                                    <p:animEffect transition="in" filter="fade">
                                      <p:cBhvr>
                                        <p:cTn id="108" dur="50"/>
                                        <p:tgtEl>
                                          <p:spTgt spid="37"/>
                                        </p:tgtEl>
                                      </p:cBhvr>
                                    </p:animEffect>
                                  </p:childTnLst>
                                </p:cTn>
                              </p:par>
                            </p:childTnLst>
                          </p:cTn>
                        </p:par>
                        <p:par>
                          <p:cTn id="109" fill="hold">
                            <p:stCondLst>
                              <p:cond delay="1250"/>
                            </p:stCondLst>
                            <p:childTnLst>
                              <p:par>
                                <p:cTn id="110" presetID="10" presetClass="entr" presetSubtype="0" fill="hold" nodeType="afterEffect">
                                  <p:stCondLst>
                                    <p:cond delay="0"/>
                                  </p:stCondLst>
                                  <p:childTnLst>
                                    <p:set>
                                      <p:cBhvr>
                                        <p:cTn id="111" dur="1" fill="hold">
                                          <p:stCondLst>
                                            <p:cond delay="0"/>
                                          </p:stCondLst>
                                        </p:cTn>
                                        <p:tgtEl>
                                          <p:spTgt spid="38"/>
                                        </p:tgtEl>
                                        <p:attrNameLst>
                                          <p:attrName>style.visibility</p:attrName>
                                        </p:attrNameLst>
                                      </p:cBhvr>
                                      <p:to>
                                        <p:strVal val="visible"/>
                                      </p:to>
                                    </p:set>
                                    <p:animEffect transition="in" filter="fade">
                                      <p:cBhvr>
                                        <p:cTn id="112" dur="50"/>
                                        <p:tgtEl>
                                          <p:spTgt spid="38"/>
                                        </p:tgtEl>
                                      </p:cBhvr>
                                    </p:animEffect>
                                  </p:childTnLst>
                                </p:cTn>
                              </p:par>
                            </p:childTnLst>
                          </p:cTn>
                        </p:par>
                        <p:par>
                          <p:cTn id="113" fill="hold">
                            <p:stCondLst>
                              <p:cond delay="1300"/>
                            </p:stCondLst>
                            <p:childTnLst>
                              <p:par>
                                <p:cTn id="114" presetID="10" presetClass="entr" presetSubtype="0" fill="hold" nodeType="afterEffect">
                                  <p:stCondLst>
                                    <p:cond delay="0"/>
                                  </p:stCondLst>
                                  <p:childTnLst>
                                    <p:set>
                                      <p:cBhvr>
                                        <p:cTn id="115" dur="1" fill="hold">
                                          <p:stCondLst>
                                            <p:cond delay="0"/>
                                          </p:stCondLst>
                                        </p:cTn>
                                        <p:tgtEl>
                                          <p:spTgt spid="39"/>
                                        </p:tgtEl>
                                        <p:attrNameLst>
                                          <p:attrName>style.visibility</p:attrName>
                                        </p:attrNameLst>
                                      </p:cBhvr>
                                      <p:to>
                                        <p:strVal val="visible"/>
                                      </p:to>
                                    </p:set>
                                    <p:animEffect transition="in" filter="fade">
                                      <p:cBhvr>
                                        <p:cTn id="116" dur="50"/>
                                        <p:tgtEl>
                                          <p:spTgt spid="39"/>
                                        </p:tgtEl>
                                      </p:cBhvr>
                                    </p:animEffect>
                                  </p:childTnLst>
                                </p:cTn>
                              </p:par>
                            </p:childTnLst>
                          </p:cTn>
                        </p:par>
                        <p:par>
                          <p:cTn id="117" fill="hold">
                            <p:stCondLst>
                              <p:cond delay="1350"/>
                            </p:stCondLst>
                            <p:childTnLst>
                              <p:par>
                                <p:cTn id="118" presetID="10" presetClass="entr" presetSubtype="0" fill="hold" nodeType="afterEffect">
                                  <p:stCondLst>
                                    <p:cond delay="0"/>
                                  </p:stCondLst>
                                  <p:childTnLst>
                                    <p:set>
                                      <p:cBhvr>
                                        <p:cTn id="119" dur="1" fill="hold">
                                          <p:stCondLst>
                                            <p:cond delay="0"/>
                                          </p:stCondLst>
                                        </p:cTn>
                                        <p:tgtEl>
                                          <p:spTgt spid="40"/>
                                        </p:tgtEl>
                                        <p:attrNameLst>
                                          <p:attrName>style.visibility</p:attrName>
                                        </p:attrNameLst>
                                      </p:cBhvr>
                                      <p:to>
                                        <p:strVal val="visible"/>
                                      </p:to>
                                    </p:set>
                                    <p:animEffect transition="in" filter="fade">
                                      <p:cBhvr>
                                        <p:cTn id="120" dur="50"/>
                                        <p:tgtEl>
                                          <p:spTgt spid="40"/>
                                        </p:tgtEl>
                                      </p:cBhvr>
                                    </p:animEffect>
                                  </p:childTnLst>
                                </p:cTn>
                              </p:par>
                            </p:childTnLst>
                          </p:cTn>
                        </p:par>
                        <p:par>
                          <p:cTn id="121" fill="hold">
                            <p:stCondLst>
                              <p:cond delay="1400"/>
                            </p:stCondLst>
                            <p:childTnLst>
                              <p:par>
                                <p:cTn id="122" presetID="10" presetClass="entr" presetSubtype="0" fill="hold" nodeType="afterEffect">
                                  <p:stCondLst>
                                    <p:cond delay="0"/>
                                  </p:stCondLst>
                                  <p:childTnLst>
                                    <p:set>
                                      <p:cBhvr>
                                        <p:cTn id="123" dur="1" fill="hold">
                                          <p:stCondLst>
                                            <p:cond delay="0"/>
                                          </p:stCondLst>
                                        </p:cTn>
                                        <p:tgtEl>
                                          <p:spTgt spid="41"/>
                                        </p:tgtEl>
                                        <p:attrNameLst>
                                          <p:attrName>style.visibility</p:attrName>
                                        </p:attrNameLst>
                                      </p:cBhvr>
                                      <p:to>
                                        <p:strVal val="visible"/>
                                      </p:to>
                                    </p:set>
                                    <p:animEffect transition="in" filter="fade">
                                      <p:cBhvr>
                                        <p:cTn id="124" dur="50"/>
                                        <p:tgtEl>
                                          <p:spTgt spid="41"/>
                                        </p:tgtEl>
                                      </p:cBhvr>
                                    </p:animEffect>
                                  </p:childTnLst>
                                </p:cTn>
                              </p:par>
                            </p:childTnLst>
                          </p:cTn>
                        </p:par>
                        <p:par>
                          <p:cTn id="125" fill="hold">
                            <p:stCondLst>
                              <p:cond delay="1450"/>
                            </p:stCondLst>
                            <p:childTnLst>
                              <p:par>
                                <p:cTn id="126" presetID="10" presetClass="entr" presetSubtype="0" fill="hold" nodeType="afterEffect">
                                  <p:stCondLst>
                                    <p:cond delay="0"/>
                                  </p:stCondLst>
                                  <p:childTnLst>
                                    <p:set>
                                      <p:cBhvr>
                                        <p:cTn id="127" dur="1" fill="hold">
                                          <p:stCondLst>
                                            <p:cond delay="0"/>
                                          </p:stCondLst>
                                        </p:cTn>
                                        <p:tgtEl>
                                          <p:spTgt spid="42"/>
                                        </p:tgtEl>
                                        <p:attrNameLst>
                                          <p:attrName>style.visibility</p:attrName>
                                        </p:attrNameLst>
                                      </p:cBhvr>
                                      <p:to>
                                        <p:strVal val="visible"/>
                                      </p:to>
                                    </p:set>
                                    <p:animEffect transition="in" filter="fade">
                                      <p:cBhvr>
                                        <p:cTn id="128" dur="50"/>
                                        <p:tgtEl>
                                          <p:spTgt spid="42"/>
                                        </p:tgtEl>
                                      </p:cBhvr>
                                    </p:animEffect>
                                  </p:childTnLst>
                                </p:cTn>
                              </p:par>
                            </p:childTnLst>
                          </p:cTn>
                        </p:par>
                        <p:par>
                          <p:cTn id="129" fill="hold">
                            <p:stCondLst>
                              <p:cond delay="1500"/>
                            </p:stCondLst>
                            <p:childTnLst>
                              <p:par>
                                <p:cTn id="130" presetID="10" presetClass="entr" presetSubtype="0" fill="hold"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fade">
                                      <p:cBhvr>
                                        <p:cTn id="132" dur="50"/>
                                        <p:tgtEl>
                                          <p:spTgt spid="44"/>
                                        </p:tgtEl>
                                      </p:cBhvr>
                                    </p:animEffect>
                                  </p:childTnLst>
                                </p:cTn>
                              </p:par>
                            </p:childTnLst>
                          </p:cTn>
                        </p:par>
                        <p:par>
                          <p:cTn id="133" fill="hold">
                            <p:stCondLst>
                              <p:cond delay="1550"/>
                            </p:stCondLst>
                            <p:childTnLst>
                              <p:par>
                                <p:cTn id="134" presetID="10" presetClass="entr" presetSubtype="0" fill="hold" nodeType="afterEffect">
                                  <p:stCondLst>
                                    <p:cond delay="0"/>
                                  </p:stCondLst>
                                  <p:childTnLst>
                                    <p:set>
                                      <p:cBhvr>
                                        <p:cTn id="135" dur="1" fill="hold">
                                          <p:stCondLst>
                                            <p:cond delay="0"/>
                                          </p:stCondLst>
                                        </p:cTn>
                                        <p:tgtEl>
                                          <p:spTgt spid="45"/>
                                        </p:tgtEl>
                                        <p:attrNameLst>
                                          <p:attrName>style.visibility</p:attrName>
                                        </p:attrNameLst>
                                      </p:cBhvr>
                                      <p:to>
                                        <p:strVal val="visible"/>
                                      </p:to>
                                    </p:set>
                                    <p:animEffect transition="in" filter="fade">
                                      <p:cBhvr>
                                        <p:cTn id="136" dur="50"/>
                                        <p:tgtEl>
                                          <p:spTgt spid="45"/>
                                        </p:tgtEl>
                                      </p:cBhvr>
                                    </p:animEffect>
                                  </p:childTnLst>
                                </p:cTn>
                              </p:par>
                            </p:childTnLst>
                          </p:cTn>
                        </p:par>
                        <p:par>
                          <p:cTn id="137" fill="hold">
                            <p:stCondLst>
                              <p:cond delay="1600"/>
                            </p:stCondLst>
                            <p:childTnLst>
                              <p:par>
                                <p:cTn id="138" presetID="10" presetClass="entr" presetSubtype="0" fill="hold" nodeType="afterEffect">
                                  <p:stCondLst>
                                    <p:cond delay="0"/>
                                  </p:stCondLst>
                                  <p:childTnLst>
                                    <p:set>
                                      <p:cBhvr>
                                        <p:cTn id="139" dur="1" fill="hold">
                                          <p:stCondLst>
                                            <p:cond delay="0"/>
                                          </p:stCondLst>
                                        </p:cTn>
                                        <p:tgtEl>
                                          <p:spTgt spid="46"/>
                                        </p:tgtEl>
                                        <p:attrNameLst>
                                          <p:attrName>style.visibility</p:attrName>
                                        </p:attrNameLst>
                                      </p:cBhvr>
                                      <p:to>
                                        <p:strVal val="visible"/>
                                      </p:to>
                                    </p:set>
                                    <p:animEffect transition="in" filter="fade">
                                      <p:cBhvr>
                                        <p:cTn id="140" dur="50"/>
                                        <p:tgtEl>
                                          <p:spTgt spid="46"/>
                                        </p:tgtEl>
                                      </p:cBhvr>
                                    </p:animEffect>
                                  </p:childTnLst>
                                </p:cTn>
                              </p:par>
                            </p:childTnLst>
                          </p:cTn>
                        </p:par>
                        <p:par>
                          <p:cTn id="141" fill="hold">
                            <p:stCondLst>
                              <p:cond delay="1650"/>
                            </p:stCondLst>
                            <p:childTnLst>
                              <p:par>
                                <p:cTn id="142" presetID="10" presetClass="entr" presetSubtype="0" fill="hold" nodeType="afterEffect">
                                  <p:stCondLst>
                                    <p:cond delay="0"/>
                                  </p:stCondLst>
                                  <p:childTnLst>
                                    <p:set>
                                      <p:cBhvr>
                                        <p:cTn id="143" dur="1" fill="hold">
                                          <p:stCondLst>
                                            <p:cond delay="0"/>
                                          </p:stCondLst>
                                        </p:cTn>
                                        <p:tgtEl>
                                          <p:spTgt spid="47"/>
                                        </p:tgtEl>
                                        <p:attrNameLst>
                                          <p:attrName>style.visibility</p:attrName>
                                        </p:attrNameLst>
                                      </p:cBhvr>
                                      <p:to>
                                        <p:strVal val="visible"/>
                                      </p:to>
                                    </p:set>
                                    <p:animEffect transition="in" filter="fade">
                                      <p:cBhvr>
                                        <p:cTn id="144" dur="50"/>
                                        <p:tgtEl>
                                          <p:spTgt spid="47"/>
                                        </p:tgtEl>
                                      </p:cBhvr>
                                    </p:animEffect>
                                  </p:childTnLst>
                                </p:cTn>
                              </p:par>
                            </p:childTnLst>
                          </p:cTn>
                        </p:par>
                        <p:par>
                          <p:cTn id="145" fill="hold">
                            <p:stCondLst>
                              <p:cond delay="1700"/>
                            </p:stCondLst>
                            <p:childTnLst>
                              <p:par>
                                <p:cTn id="146" presetID="10" presetClass="entr" presetSubtype="0" fill="hold" nodeType="afterEffect">
                                  <p:stCondLst>
                                    <p:cond delay="0"/>
                                  </p:stCondLst>
                                  <p:childTnLst>
                                    <p:set>
                                      <p:cBhvr>
                                        <p:cTn id="147" dur="1" fill="hold">
                                          <p:stCondLst>
                                            <p:cond delay="0"/>
                                          </p:stCondLst>
                                        </p:cTn>
                                        <p:tgtEl>
                                          <p:spTgt spid="48"/>
                                        </p:tgtEl>
                                        <p:attrNameLst>
                                          <p:attrName>style.visibility</p:attrName>
                                        </p:attrNameLst>
                                      </p:cBhvr>
                                      <p:to>
                                        <p:strVal val="visible"/>
                                      </p:to>
                                    </p:set>
                                    <p:animEffect transition="in" filter="fade">
                                      <p:cBhvr>
                                        <p:cTn id="148" dur="50"/>
                                        <p:tgtEl>
                                          <p:spTgt spid="48"/>
                                        </p:tgtEl>
                                      </p:cBhvr>
                                    </p:animEffect>
                                  </p:childTnLst>
                                </p:cTn>
                              </p:par>
                            </p:childTnLst>
                          </p:cTn>
                        </p:par>
                        <p:par>
                          <p:cTn id="149" fill="hold">
                            <p:stCondLst>
                              <p:cond delay="1750"/>
                            </p:stCondLst>
                            <p:childTnLst>
                              <p:par>
                                <p:cTn id="150" presetID="10" presetClass="entr" presetSubtype="0" fill="hold" nodeType="afterEffect">
                                  <p:stCondLst>
                                    <p:cond delay="0"/>
                                  </p:stCondLst>
                                  <p:childTnLst>
                                    <p:set>
                                      <p:cBhvr>
                                        <p:cTn id="151" dur="1" fill="hold">
                                          <p:stCondLst>
                                            <p:cond delay="0"/>
                                          </p:stCondLst>
                                        </p:cTn>
                                        <p:tgtEl>
                                          <p:spTgt spid="49"/>
                                        </p:tgtEl>
                                        <p:attrNameLst>
                                          <p:attrName>style.visibility</p:attrName>
                                        </p:attrNameLst>
                                      </p:cBhvr>
                                      <p:to>
                                        <p:strVal val="visible"/>
                                      </p:to>
                                    </p:set>
                                    <p:animEffect transition="in" filter="fade">
                                      <p:cBhvr>
                                        <p:cTn id="152" dur="50"/>
                                        <p:tgtEl>
                                          <p:spTgt spid="49"/>
                                        </p:tgtEl>
                                      </p:cBhvr>
                                    </p:animEffect>
                                  </p:childTnLst>
                                </p:cTn>
                              </p:par>
                            </p:childTnLst>
                          </p:cTn>
                        </p:par>
                        <p:par>
                          <p:cTn id="153" fill="hold">
                            <p:stCondLst>
                              <p:cond delay="1800"/>
                            </p:stCondLst>
                            <p:childTnLst>
                              <p:par>
                                <p:cTn id="154" presetID="10" presetClass="entr" presetSubtype="0" fill="hold" nodeType="afterEffect">
                                  <p:stCondLst>
                                    <p:cond delay="0"/>
                                  </p:stCondLst>
                                  <p:childTnLst>
                                    <p:set>
                                      <p:cBhvr>
                                        <p:cTn id="155" dur="1" fill="hold">
                                          <p:stCondLst>
                                            <p:cond delay="0"/>
                                          </p:stCondLst>
                                        </p:cTn>
                                        <p:tgtEl>
                                          <p:spTgt spid="50"/>
                                        </p:tgtEl>
                                        <p:attrNameLst>
                                          <p:attrName>style.visibility</p:attrName>
                                        </p:attrNameLst>
                                      </p:cBhvr>
                                      <p:to>
                                        <p:strVal val="visible"/>
                                      </p:to>
                                    </p:set>
                                    <p:animEffect transition="in" filter="fade">
                                      <p:cBhvr>
                                        <p:cTn id="156" dur="50"/>
                                        <p:tgtEl>
                                          <p:spTgt spid="50"/>
                                        </p:tgtEl>
                                      </p:cBhvr>
                                    </p:animEffect>
                                  </p:childTnLst>
                                </p:cTn>
                              </p:par>
                            </p:childTnLst>
                          </p:cTn>
                        </p:par>
                        <p:par>
                          <p:cTn id="157" fill="hold">
                            <p:stCondLst>
                              <p:cond delay="1850"/>
                            </p:stCondLst>
                            <p:childTnLst>
                              <p:par>
                                <p:cTn id="158" presetID="10" presetClass="entr" presetSubtype="0" fill="hold" nodeType="afterEffect">
                                  <p:stCondLst>
                                    <p:cond delay="0"/>
                                  </p:stCondLst>
                                  <p:childTnLst>
                                    <p:set>
                                      <p:cBhvr>
                                        <p:cTn id="159" dur="1" fill="hold">
                                          <p:stCondLst>
                                            <p:cond delay="0"/>
                                          </p:stCondLst>
                                        </p:cTn>
                                        <p:tgtEl>
                                          <p:spTgt spid="51"/>
                                        </p:tgtEl>
                                        <p:attrNameLst>
                                          <p:attrName>style.visibility</p:attrName>
                                        </p:attrNameLst>
                                      </p:cBhvr>
                                      <p:to>
                                        <p:strVal val="visible"/>
                                      </p:to>
                                    </p:set>
                                    <p:animEffect transition="in" filter="fade">
                                      <p:cBhvr>
                                        <p:cTn id="160" dur="50"/>
                                        <p:tgtEl>
                                          <p:spTgt spid="51"/>
                                        </p:tgtEl>
                                      </p:cBhvr>
                                    </p:animEffect>
                                  </p:childTnLst>
                                </p:cTn>
                              </p:par>
                            </p:childTnLst>
                          </p:cTn>
                        </p:par>
                        <p:par>
                          <p:cTn id="161" fill="hold">
                            <p:stCondLst>
                              <p:cond delay="1900"/>
                            </p:stCondLst>
                            <p:childTnLst>
                              <p:par>
                                <p:cTn id="162" presetID="10" presetClass="entr" presetSubtype="0" fill="hold" nodeType="afterEffect">
                                  <p:stCondLst>
                                    <p:cond delay="0"/>
                                  </p:stCondLst>
                                  <p:childTnLst>
                                    <p:set>
                                      <p:cBhvr>
                                        <p:cTn id="163" dur="1" fill="hold">
                                          <p:stCondLst>
                                            <p:cond delay="0"/>
                                          </p:stCondLst>
                                        </p:cTn>
                                        <p:tgtEl>
                                          <p:spTgt spid="52"/>
                                        </p:tgtEl>
                                        <p:attrNameLst>
                                          <p:attrName>style.visibility</p:attrName>
                                        </p:attrNameLst>
                                      </p:cBhvr>
                                      <p:to>
                                        <p:strVal val="visible"/>
                                      </p:to>
                                    </p:set>
                                    <p:animEffect transition="in" filter="fade">
                                      <p:cBhvr>
                                        <p:cTn id="164" dur="50"/>
                                        <p:tgtEl>
                                          <p:spTgt spid="52"/>
                                        </p:tgtEl>
                                      </p:cBhvr>
                                    </p:animEffect>
                                  </p:childTnLst>
                                </p:cTn>
                              </p:par>
                            </p:childTnLst>
                          </p:cTn>
                        </p:par>
                        <p:par>
                          <p:cTn id="165" fill="hold">
                            <p:stCondLst>
                              <p:cond delay="1950"/>
                            </p:stCondLst>
                            <p:childTnLst>
                              <p:par>
                                <p:cTn id="166" presetID="10" presetClass="entr" presetSubtype="0" fill="hold" nodeType="afterEffect">
                                  <p:stCondLst>
                                    <p:cond delay="0"/>
                                  </p:stCondLst>
                                  <p:childTnLst>
                                    <p:set>
                                      <p:cBhvr>
                                        <p:cTn id="167" dur="1" fill="hold">
                                          <p:stCondLst>
                                            <p:cond delay="0"/>
                                          </p:stCondLst>
                                        </p:cTn>
                                        <p:tgtEl>
                                          <p:spTgt spid="53"/>
                                        </p:tgtEl>
                                        <p:attrNameLst>
                                          <p:attrName>style.visibility</p:attrName>
                                        </p:attrNameLst>
                                      </p:cBhvr>
                                      <p:to>
                                        <p:strVal val="visible"/>
                                      </p:to>
                                    </p:set>
                                    <p:animEffect transition="in" filter="fade">
                                      <p:cBhvr>
                                        <p:cTn id="168" dur="50"/>
                                        <p:tgtEl>
                                          <p:spTgt spid="53"/>
                                        </p:tgtEl>
                                      </p:cBhvr>
                                    </p:animEffect>
                                  </p:childTnLst>
                                </p:cTn>
                              </p:par>
                            </p:childTnLst>
                          </p:cTn>
                        </p:par>
                        <p:par>
                          <p:cTn id="169" fill="hold">
                            <p:stCondLst>
                              <p:cond delay="2000"/>
                            </p:stCondLst>
                            <p:childTnLst>
                              <p:par>
                                <p:cTn id="170" presetID="10" presetClass="entr" presetSubtype="0" fill="hold" nodeType="afterEffect">
                                  <p:stCondLst>
                                    <p:cond delay="0"/>
                                  </p:stCondLst>
                                  <p:childTnLst>
                                    <p:set>
                                      <p:cBhvr>
                                        <p:cTn id="171" dur="1" fill="hold">
                                          <p:stCondLst>
                                            <p:cond delay="0"/>
                                          </p:stCondLst>
                                        </p:cTn>
                                        <p:tgtEl>
                                          <p:spTgt spid="55"/>
                                        </p:tgtEl>
                                        <p:attrNameLst>
                                          <p:attrName>style.visibility</p:attrName>
                                        </p:attrNameLst>
                                      </p:cBhvr>
                                      <p:to>
                                        <p:strVal val="visible"/>
                                      </p:to>
                                    </p:set>
                                    <p:animEffect transition="in" filter="fade">
                                      <p:cBhvr>
                                        <p:cTn id="172" dur="50"/>
                                        <p:tgtEl>
                                          <p:spTgt spid="55"/>
                                        </p:tgtEl>
                                      </p:cBhvr>
                                    </p:animEffect>
                                  </p:childTnLst>
                                </p:cTn>
                              </p:par>
                            </p:childTnLst>
                          </p:cTn>
                        </p:par>
                        <p:par>
                          <p:cTn id="173" fill="hold">
                            <p:stCondLst>
                              <p:cond delay="2050"/>
                            </p:stCondLst>
                            <p:childTnLst>
                              <p:par>
                                <p:cTn id="174" presetID="10" presetClass="entr" presetSubtype="0" fill="hold" nodeType="afterEffect">
                                  <p:stCondLst>
                                    <p:cond delay="0"/>
                                  </p:stCondLst>
                                  <p:childTnLst>
                                    <p:set>
                                      <p:cBhvr>
                                        <p:cTn id="175" dur="1" fill="hold">
                                          <p:stCondLst>
                                            <p:cond delay="0"/>
                                          </p:stCondLst>
                                        </p:cTn>
                                        <p:tgtEl>
                                          <p:spTgt spid="56"/>
                                        </p:tgtEl>
                                        <p:attrNameLst>
                                          <p:attrName>style.visibility</p:attrName>
                                        </p:attrNameLst>
                                      </p:cBhvr>
                                      <p:to>
                                        <p:strVal val="visible"/>
                                      </p:to>
                                    </p:set>
                                    <p:animEffect transition="in" filter="fade">
                                      <p:cBhvr>
                                        <p:cTn id="176" dur="50"/>
                                        <p:tgtEl>
                                          <p:spTgt spid="56"/>
                                        </p:tgtEl>
                                      </p:cBhvr>
                                    </p:animEffect>
                                  </p:childTnLst>
                                </p:cTn>
                              </p:par>
                            </p:childTnLst>
                          </p:cTn>
                        </p:par>
                        <p:par>
                          <p:cTn id="177" fill="hold">
                            <p:stCondLst>
                              <p:cond delay="2100"/>
                            </p:stCondLst>
                            <p:childTnLst>
                              <p:par>
                                <p:cTn id="178" presetID="10" presetClass="entr" presetSubtype="0" fill="hold" nodeType="afterEffect">
                                  <p:stCondLst>
                                    <p:cond delay="0"/>
                                  </p:stCondLst>
                                  <p:childTnLst>
                                    <p:set>
                                      <p:cBhvr>
                                        <p:cTn id="179" dur="1" fill="hold">
                                          <p:stCondLst>
                                            <p:cond delay="0"/>
                                          </p:stCondLst>
                                        </p:cTn>
                                        <p:tgtEl>
                                          <p:spTgt spid="57"/>
                                        </p:tgtEl>
                                        <p:attrNameLst>
                                          <p:attrName>style.visibility</p:attrName>
                                        </p:attrNameLst>
                                      </p:cBhvr>
                                      <p:to>
                                        <p:strVal val="visible"/>
                                      </p:to>
                                    </p:set>
                                    <p:animEffect transition="in" filter="fade">
                                      <p:cBhvr>
                                        <p:cTn id="180" dur="50"/>
                                        <p:tgtEl>
                                          <p:spTgt spid="57"/>
                                        </p:tgtEl>
                                      </p:cBhvr>
                                    </p:animEffect>
                                  </p:childTnLst>
                                </p:cTn>
                              </p:par>
                            </p:childTnLst>
                          </p:cTn>
                        </p:par>
                        <p:par>
                          <p:cTn id="181" fill="hold">
                            <p:stCondLst>
                              <p:cond delay="2150"/>
                            </p:stCondLst>
                            <p:childTnLst>
                              <p:par>
                                <p:cTn id="182" presetID="10" presetClass="entr" presetSubtype="0" fill="hold" nodeType="afterEffect">
                                  <p:stCondLst>
                                    <p:cond delay="0"/>
                                  </p:stCondLst>
                                  <p:childTnLst>
                                    <p:set>
                                      <p:cBhvr>
                                        <p:cTn id="183" dur="1" fill="hold">
                                          <p:stCondLst>
                                            <p:cond delay="0"/>
                                          </p:stCondLst>
                                        </p:cTn>
                                        <p:tgtEl>
                                          <p:spTgt spid="58"/>
                                        </p:tgtEl>
                                        <p:attrNameLst>
                                          <p:attrName>style.visibility</p:attrName>
                                        </p:attrNameLst>
                                      </p:cBhvr>
                                      <p:to>
                                        <p:strVal val="visible"/>
                                      </p:to>
                                    </p:set>
                                    <p:animEffect transition="in" filter="fade">
                                      <p:cBhvr>
                                        <p:cTn id="184" dur="50"/>
                                        <p:tgtEl>
                                          <p:spTgt spid="58"/>
                                        </p:tgtEl>
                                      </p:cBhvr>
                                    </p:animEffect>
                                  </p:childTnLst>
                                </p:cTn>
                              </p:par>
                            </p:childTnLst>
                          </p:cTn>
                        </p:par>
                        <p:par>
                          <p:cTn id="185" fill="hold">
                            <p:stCondLst>
                              <p:cond delay="2200"/>
                            </p:stCondLst>
                            <p:childTnLst>
                              <p:par>
                                <p:cTn id="186" presetID="10" presetClass="entr" presetSubtype="0" fill="hold" nodeType="afterEffect">
                                  <p:stCondLst>
                                    <p:cond delay="0"/>
                                  </p:stCondLst>
                                  <p:childTnLst>
                                    <p:set>
                                      <p:cBhvr>
                                        <p:cTn id="187" dur="1" fill="hold">
                                          <p:stCondLst>
                                            <p:cond delay="0"/>
                                          </p:stCondLst>
                                        </p:cTn>
                                        <p:tgtEl>
                                          <p:spTgt spid="59"/>
                                        </p:tgtEl>
                                        <p:attrNameLst>
                                          <p:attrName>style.visibility</p:attrName>
                                        </p:attrNameLst>
                                      </p:cBhvr>
                                      <p:to>
                                        <p:strVal val="visible"/>
                                      </p:to>
                                    </p:set>
                                    <p:animEffect transition="in" filter="fade">
                                      <p:cBhvr>
                                        <p:cTn id="188" dur="50"/>
                                        <p:tgtEl>
                                          <p:spTgt spid="59"/>
                                        </p:tgtEl>
                                      </p:cBhvr>
                                    </p:animEffect>
                                  </p:childTnLst>
                                </p:cTn>
                              </p:par>
                            </p:childTnLst>
                          </p:cTn>
                        </p:par>
                        <p:par>
                          <p:cTn id="189" fill="hold">
                            <p:stCondLst>
                              <p:cond delay="2250"/>
                            </p:stCondLst>
                            <p:childTnLst>
                              <p:par>
                                <p:cTn id="190" presetID="10" presetClass="entr" presetSubtype="0" fill="hold" nodeType="afterEffect">
                                  <p:stCondLst>
                                    <p:cond delay="0"/>
                                  </p:stCondLst>
                                  <p:childTnLst>
                                    <p:set>
                                      <p:cBhvr>
                                        <p:cTn id="191" dur="1" fill="hold">
                                          <p:stCondLst>
                                            <p:cond delay="0"/>
                                          </p:stCondLst>
                                        </p:cTn>
                                        <p:tgtEl>
                                          <p:spTgt spid="60"/>
                                        </p:tgtEl>
                                        <p:attrNameLst>
                                          <p:attrName>style.visibility</p:attrName>
                                        </p:attrNameLst>
                                      </p:cBhvr>
                                      <p:to>
                                        <p:strVal val="visible"/>
                                      </p:to>
                                    </p:set>
                                    <p:animEffect transition="in" filter="fade">
                                      <p:cBhvr>
                                        <p:cTn id="192" dur="50"/>
                                        <p:tgtEl>
                                          <p:spTgt spid="60"/>
                                        </p:tgtEl>
                                      </p:cBhvr>
                                    </p:animEffect>
                                  </p:childTnLst>
                                </p:cTn>
                              </p:par>
                            </p:childTnLst>
                          </p:cTn>
                        </p:par>
                        <p:par>
                          <p:cTn id="193" fill="hold">
                            <p:stCondLst>
                              <p:cond delay="2300"/>
                            </p:stCondLst>
                            <p:childTnLst>
                              <p:par>
                                <p:cTn id="194" presetID="10" presetClass="entr" presetSubtype="0" fill="hold" nodeType="afterEffect">
                                  <p:stCondLst>
                                    <p:cond delay="0"/>
                                  </p:stCondLst>
                                  <p:childTnLst>
                                    <p:set>
                                      <p:cBhvr>
                                        <p:cTn id="195" dur="1" fill="hold">
                                          <p:stCondLst>
                                            <p:cond delay="0"/>
                                          </p:stCondLst>
                                        </p:cTn>
                                        <p:tgtEl>
                                          <p:spTgt spid="61"/>
                                        </p:tgtEl>
                                        <p:attrNameLst>
                                          <p:attrName>style.visibility</p:attrName>
                                        </p:attrNameLst>
                                      </p:cBhvr>
                                      <p:to>
                                        <p:strVal val="visible"/>
                                      </p:to>
                                    </p:set>
                                    <p:animEffect transition="in" filter="fade">
                                      <p:cBhvr>
                                        <p:cTn id="196" dur="50"/>
                                        <p:tgtEl>
                                          <p:spTgt spid="61"/>
                                        </p:tgtEl>
                                      </p:cBhvr>
                                    </p:animEffect>
                                  </p:childTnLst>
                                </p:cTn>
                              </p:par>
                            </p:childTnLst>
                          </p:cTn>
                        </p:par>
                        <p:par>
                          <p:cTn id="197" fill="hold">
                            <p:stCondLst>
                              <p:cond delay="2350"/>
                            </p:stCondLst>
                            <p:childTnLst>
                              <p:par>
                                <p:cTn id="198" presetID="10" presetClass="entr" presetSubtype="0" fill="hold" nodeType="afterEffect">
                                  <p:stCondLst>
                                    <p:cond delay="0"/>
                                  </p:stCondLst>
                                  <p:childTnLst>
                                    <p:set>
                                      <p:cBhvr>
                                        <p:cTn id="199" dur="1" fill="hold">
                                          <p:stCondLst>
                                            <p:cond delay="0"/>
                                          </p:stCondLst>
                                        </p:cTn>
                                        <p:tgtEl>
                                          <p:spTgt spid="62"/>
                                        </p:tgtEl>
                                        <p:attrNameLst>
                                          <p:attrName>style.visibility</p:attrName>
                                        </p:attrNameLst>
                                      </p:cBhvr>
                                      <p:to>
                                        <p:strVal val="visible"/>
                                      </p:to>
                                    </p:set>
                                    <p:animEffect transition="in" filter="fade">
                                      <p:cBhvr>
                                        <p:cTn id="200" dur="50"/>
                                        <p:tgtEl>
                                          <p:spTgt spid="62"/>
                                        </p:tgtEl>
                                      </p:cBhvr>
                                    </p:animEffect>
                                  </p:childTnLst>
                                </p:cTn>
                              </p:par>
                            </p:childTnLst>
                          </p:cTn>
                        </p:par>
                        <p:par>
                          <p:cTn id="201" fill="hold">
                            <p:stCondLst>
                              <p:cond delay="2400"/>
                            </p:stCondLst>
                            <p:childTnLst>
                              <p:par>
                                <p:cTn id="202" presetID="10" presetClass="entr" presetSubtype="0" fill="hold" nodeType="afterEffect">
                                  <p:stCondLst>
                                    <p:cond delay="0"/>
                                  </p:stCondLst>
                                  <p:childTnLst>
                                    <p:set>
                                      <p:cBhvr>
                                        <p:cTn id="203" dur="1" fill="hold">
                                          <p:stCondLst>
                                            <p:cond delay="0"/>
                                          </p:stCondLst>
                                        </p:cTn>
                                        <p:tgtEl>
                                          <p:spTgt spid="63"/>
                                        </p:tgtEl>
                                        <p:attrNameLst>
                                          <p:attrName>style.visibility</p:attrName>
                                        </p:attrNameLst>
                                      </p:cBhvr>
                                      <p:to>
                                        <p:strVal val="visible"/>
                                      </p:to>
                                    </p:set>
                                    <p:animEffect transition="in" filter="fade">
                                      <p:cBhvr>
                                        <p:cTn id="204" dur="50"/>
                                        <p:tgtEl>
                                          <p:spTgt spid="63"/>
                                        </p:tgtEl>
                                      </p:cBhvr>
                                    </p:animEffect>
                                  </p:childTnLst>
                                </p:cTn>
                              </p:par>
                            </p:childTnLst>
                          </p:cTn>
                        </p:par>
                        <p:par>
                          <p:cTn id="205" fill="hold">
                            <p:stCondLst>
                              <p:cond delay="2450"/>
                            </p:stCondLst>
                            <p:childTnLst>
                              <p:par>
                                <p:cTn id="206" presetID="10" presetClass="entr" presetSubtype="0" fill="hold" nodeType="afterEffect">
                                  <p:stCondLst>
                                    <p:cond delay="0"/>
                                  </p:stCondLst>
                                  <p:childTnLst>
                                    <p:set>
                                      <p:cBhvr>
                                        <p:cTn id="207" dur="1" fill="hold">
                                          <p:stCondLst>
                                            <p:cond delay="0"/>
                                          </p:stCondLst>
                                        </p:cTn>
                                        <p:tgtEl>
                                          <p:spTgt spid="64"/>
                                        </p:tgtEl>
                                        <p:attrNameLst>
                                          <p:attrName>style.visibility</p:attrName>
                                        </p:attrNameLst>
                                      </p:cBhvr>
                                      <p:to>
                                        <p:strVal val="visible"/>
                                      </p:to>
                                    </p:set>
                                    <p:animEffect transition="in" filter="fade">
                                      <p:cBhvr>
                                        <p:cTn id="208" dur="50"/>
                                        <p:tgtEl>
                                          <p:spTgt spid="64"/>
                                        </p:tgtEl>
                                      </p:cBhvr>
                                    </p:animEffect>
                                  </p:childTnLst>
                                </p:cTn>
                              </p:par>
                            </p:childTnLst>
                          </p:cTn>
                        </p:par>
                        <p:par>
                          <p:cTn id="209" fill="hold">
                            <p:stCondLst>
                              <p:cond delay="2500"/>
                            </p:stCondLst>
                            <p:childTnLst>
                              <p:par>
                                <p:cTn id="210" presetID="10" presetClass="entr" presetSubtype="0" fill="hold" nodeType="afterEffect">
                                  <p:stCondLst>
                                    <p:cond delay="0"/>
                                  </p:stCondLst>
                                  <p:childTnLst>
                                    <p:set>
                                      <p:cBhvr>
                                        <p:cTn id="211" dur="1" fill="hold">
                                          <p:stCondLst>
                                            <p:cond delay="0"/>
                                          </p:stCondLst>
                                        </p:cTn>
                                        <p:tgtEl>
                                          <p:spTgt spid="66"/>
                                        </p:tgtEl>
                                        <p:attrNameLst>
                                          <p:attrName>style.visibility</p:attrName>
                                        </p:attrNameLst>
                                      </p:cBhvr>
                                      <p:to>
                                        <p:strVal val="visible"/>
                                      </p:to>
                                    </p:set>
                                    <p:animEffect transition="in" filter="fade">
                                      <p:cBhvr>
                                        <p:cTn id="212" dur="50"/>
                                        <p:tgtEl>
                                          <p:spTgt spid="66"/>
                                        </p:tgtEl>
                                      </p:cBhvr>
                                    </p:animEffect>
                                  </p:childTnLst>
                                </p:cTn>
                              </p:par>
                            </p:childTnLst>
                          </p:cTn>
                        </p:par>
                        <p:par>
                          <p:cTn id="213" fill="hold">
                            <p:stCondLst>
                              <p:cond delay="2550"/>
                            </p:stCondLst>
                            <p:childTnLst>
                              <p:par>
                                <p:cTn id="214" presetID="10" presetClass="entr" presetSubtype="0" fill="hold" nodeType="afterEffect">
                                  <p:stCondLst>
                                    <p:cond delay="0"/>
                                  </p:stCondLst>
                                  <p:childTnLst>
                                    <p:set>
                                      <p:cBhvr>
                                        <p:cTn id="215" dur="1" fill="hold">
                                          <p:stCondLst>
                                            <p:cond delay="0"/>
                                          </p:stCondLst>
                                        </p:cTn>
                                        <p:tgtEl>
                                          <p:spTgt spid="67"/>
                                        </p:tgtEl>
                                        <p:attrNameLst>
                                          <p:attrName>style.visibility</p:attrName>
                                        </p:attrNameLst>
                                      </p:cBhvr>
                                      <p:to>
                                        <p:strVal val="visible"/>
                                      </p:to>
                                    </p:set>
                                    <p:animEffect transition="in" filter="fade">
                                      <p:cBhvr>
                                        <p:cTn id="216" dur="50"/>
                                        <p:tgtEl>
                                          <p:spTgt spid="67"/>
                                        </p:tgtEl>
                                      </p:cBhvr>
                                    </p:animEffect>
                                  </p:childTnLst>
                                </p:cTn>
                              </p:par>
                            </p:childTnLst>
                          </p:cTn>
                        </p:par>
                        <p:par>
                          <p:cTn id="217" fill="hold">
                            <p:stCondLst>
                              <p:cond delay="2600"/>
                            </p:stCondLst>
                            <p:childTnLst>
                              <p:par>
                                <p:cTn id="218" presetID="10" presetClass="entr" presetSubtype="0" fill="hold" nodeType="afterEffect">
                                  <p:stCondLst>
                                    <p:cond delay="0"/>
                                  </p:stCondLst>
                                  <p:childTnLst>
                                    <p:set>
                                      <p:cBhvr>
                                        <p:cTn id="219" dur="1" fill="hold">
                                          <p:stCondLst>
                                            <p:cond delay="0"/>
                                          </p:stCondLst>
                                        </p:cTn>
                                        <p:tgtEl>
                                          <p:spTgt spid="68"/>
                                        </p:tgtEl>
                                        <p:attrNameLst>
                                          <p:attrName>style.visibility</p:attrName>
                                        </p:attrNameLst>
                                      </p:cBhvr>
                                      <p:to>
                                        <p:strVal val="visible"/>
                                      </p:to>
                                    </p:set>
                                    <p:animEffect transition="in" filter="fade">
                                      <p:cBhvr>
                                        <p:cTn id="220" dur="50"/>
                                        <p:tgtEl>
                                          <p:spTgt spid="68"/>
                                        </p:tgtEl>
                                      </p:cBhvr>
                                    </p:animEffect>
                                  </p:childTnLst>
                                </p:cTn>
                              </p:par>
                            </p:childTnLst>
                          </p:cTn>
                        </p:par>
                        <p:par>
                          <p:cTn id="221" fill="hold">
                            <p:stCondLst>
                              <p:cond delay="2650"/>
                            </p:stCondLst>
                            <p:childTnLst>
                              <p:par>
                                <p:cTn id="222" presetID="10" presetClass="entr" presetSubtype="0" fill="hold" nodeType="afterEffect">
                                  <p:stCondLst>
                                    <p:cond delay="0"/>
                                  </p:stCondLst>
                                  <p:childTnLst>
                                    <p:set>
                                      <p:cBhvr>
                                        <p:cTn id="223" dur="1" fill="hold">
                                          <p:stCondLst>
                                            <p:cond delay="0"/>
                                          </p:stCondLst>
                                        </p:cTn>
                                        <p:tgtEl>
                                          <p:spTgt spid="69"/>
                                        </p:tgtEl>
                                        <p:attrNameLst>
                                          <p:attrName>style.visibility</p:attrName>
                                        </p:attrNameLst>
                                      </p:cBhvr>
                                      <p:to>
                                        <p:strVal val="visible"/>
                                      </p:to>
                                    </p:set>
                                    <p:animEffect transition="in" filter="fade">
                                      <p:cBhvr>
                                        <p:cTn id="224" dur="50"/>
                                        <p:tgtEl>
                                          <p:spTgt spid="69"/>
                                        </p:tgtEl>
                                      </p:cBhvr>
                                    </p:animEffect>
                                  </p:childTnLst>
                                </p:cTn>
                              </p:par>
                            </p:childTnLst>
                          </p:cTn>
                        </p:par>
                        <p:par>
                          <p:cTn id="225" fill="hold">
                            <p:stCondLst>
                              <p:cond delay="2700"/>
                            </p:stCondLst>
                            <p:childTnLst>
                              <p:par>
                                <p:cTn id="226" presetID="10" presetClass="entr" presetSubtype="0" fill="hold" nodeType="afterEffect">
                                  <p:stCondLst>
                                    <p:cond delay="0"/>
                                  </p:stCondLst>
                                  <p:childTnLst>
                                    <p:set>
                                      <p:cBhvr>
                                        <p:cTn id="227" dur="1" fill="hold">
                                          <p:stCondLst>
                                            <p:cond delay="0"/>
                                          </p:stCondLst>
                                        </p:cTn>
                                        <p:tgtEl>
                                          <p:spTgt spid="70"/>
                                        </p:tgtEl>
                                        <p:attrNameLst>
                                          <p:attrName>style.visibility</p:attrName>
                                        </p:attrNameLst>
                                      </p:cBhvr>
                                      <p:to>
                                        <p:strVal val="visible"/>
                                      </p:to>
                                    </p:set>
                                    <p:animEffect transition="in" filter="fade">
                                      <p:cBhvr>
                                        <p:cTn id="228" dur="50"/>
                                        <p:tgtEl>
                                          <p:spTgt spid="70"/>
                                        </p:tgtEl>
                                      </p:cBhvr>
                                    </p:animEffect>
                                  </p:childTnLst>
                                </p:cTn>
                              </p:par>
                            </p:childTnLst>
                          </p:cTn>
                        </p:par>
                        <p:par>
                          <p:cTn id="229" fill="hold">
                            <p:stCondLst>
                              <p:cond delay="2750"/>
                            </p:stCondLst>
                            <p:childTnLst>
                              <p:par>
                                <p:cTn id="230" presetID="10" presetClass="entr" presetSubtype="0" fill="hold" nodeType="afterEffect">
                                  <p:stCondLst>
                                    <p:cond delay="0"/>
                                  </p:stCondLst>
                                  <p:childTnLst>
                                    <p:set>
                                      <p:cBhvr>
                                        <p:cTn id="231" dur="1" fill="hold">
                                          <p:stCondLst>
                                            <p:cond delay="0"/>
                                          </p:stCondLst>
                                        </p:cTn>
                                        <p:tgtEl>
                                          <p:spTgt spid="71"/>
                                        </p:tgtEl>
                                        <p:attrNameLst>
                                          <p:attrName>style.visibility</p:attrName>
                                        </p:attrNameLst>
                                      </p:cBhvr>
                                      <p:to>
                                        <p:strVal val="visible"/>
                                      </p:to>
                                    </p:set>
                                    <p:animEffect transition="in" filter="fade">
                                      <p:cBhvr>
                                        <p:cTn id="232" dur="50"/>
                                        <p:tgtEl>
                                          <p:spTgt spid="71"/>
                                        </p:tgtEl>
                                      </p:cBhvr>
                                    </p:animEffect>
                                  </p:childTnLst>
                                </p:cTn>
                              </p:par>
                            </p:childTnLst>
                          </p:cTn>
                        </p:par>
                        <p:par>
                          <p:cTn id="233" fill="hold">
                            <p:stCondLst>
                              <p:cond delay="2800"/>
                            </p:stCondLst>
                            <p:childTnLst>
                              <p:par>
                                <p:cTn id="234" presetID="10" presetClass="entr" presetSubtype="0" fill="hold" nodeType="afterEffect">
                                  <p:stCondLst>
                                    <p:cond delay="0"/>
                                  </p:stCondLst>
                                  <p:childTnLst>
                                    <p:set>
                                      <p:cBhvr>
                                        <p:cTn id="235" dur="1" fill="hold">
                                          <p:stCondLst>
                                            <p:cond delay="0"/>
                                          </p:stCondLst>
                                        </p:cTn>
                                        <p:tgtEl>
                                          <p:spTgt spid="72"/>
                                        </p:tgtEl>
                                        <p:attrNameLst>
                                          <p:attrName>style.visibility</p:attrName>
                                        </p:attrNameLst>
                                      </p:cBhvr>
                                      <p:to>
                                        <p:strVal val="visible"/>
                                      </p:to>
                                    </p:set>
                                    <p:animEffect transition="in" filter="fade">
                                      <p:cBhvr>
                                        <p:cTn id="236" dur="50"/>
                                        <p:tgtEl>
                                          <p:spTgt spid="72"/>
                                        </p:tgtEl>
                                      </p:cBhvr>
                                    </p:animEffect>
                                  </p:childTnLst>
                                </p:cTn>
                              </p:par>
                            </p:childTnLst>
                          </p:cTn>
                        </p:par>
                        <p:par>
                          <p:cTn id="237" fill="hold">
                            <p:stCondLst>
                              <p:cond delay="2850"/>
                            </p:stCondLst>
                            <p:childTnLst>
                              <p:par>
                                <p:cTn id="238" presetID="10" presetClass="entr" presetSubtype="0" fill="hold" nodeType="afterEffect">
                                  <p:stCondLst>
                                    <p:cond delay="0"/>
                                  </p:stCondLst>
                                  <p:childTnLst>
                                    <p:set>
                                      <p:cBhvr>
                                        <p:cTn id="239" dur="1" fill="hold">
                                          <p:stCondLst>
                                            <p:cond delay="0"/>
                                          </p:stCondLst>
                                        </p:cTn>
                                        <p:tgtEl>
                                          <p:spTgt spid="73"/>
                                        </p:tgtEl>
                                        <p:attrNameLst>
                                          <p:attrName>style.visibility</p:attrName>
                                        </p:attrNameLst>
                                      </p:cBhvr>
                                      <p:to>
                                        <p:strVal val="visible"/>
                                      </p:to>
                                    </p:set>
                                    <p:animEffect transition="in" filter="fade">
                                      <p:cBhvr>
                                        <p:cTn id="240" dur="50"/>
                                        <p:tgtEl>
                                          <p:spTgt spid="73"/>
                                        </p:tgtEl>
                                      </p:cBhvr>
                                    </p:animEffect>
                                  </p:childTnLst>
                                </p:cTn>
                              </p:par>
                            </p:childTnLst>
                          </p:cTn>
                        </p:par>
                        <p:par>
                          <p:cTn id="241" fill="hold">
                            <p:stCondLst>
                              <p:cond delay="2900"/>
                            </p:stCondLst>
                            <p:childTnLst>
                              <p:par>
                                <p:cTn id="242" presetID="10" presetClass="entr" presetSubtype="0" fill="hold" nodeType="afterEffect">
                                  <p:stCondLst>
                                    <p:cond delay="0"/>
                                  </p:stCondLst>
                                  <p:childTnLst>
                                    <p:set>
                                      <p:cBhvr>
                                        <p:cTn id="243" dur="1" fill="hold">
                                          <p:stCondLst>
                                            <p:cond delay="0"/>
                                          </p:stCondLst>
                                        </p:cTn>
                                        <p:tgtEl>
                                          <p:spTgt spid="74"/>
                                        </p:tgtEl>
                                        <p:attrNameLst>
                                          <p:attrName>style.visibility</p:attrName>
                                        </p:attrNameLst>
                                      </p:cBhvr>
                                      <p:to>
                                        <p:strVal val="visible"/>
                                      </p:to>
                                    </p:set>
                                    <p:animEffect transition="in" filter="fade">
                                      <p:cBhvr>
                                        <p:cTn id="244" dur="50"/>
                                        <p:tgtEl>
                                          <p:spTgt spid="74"/>
                                        </p:tgtEl>
                                      </p:cBhvr>
                                    </p:animEffect>
                                  </p:childTnLst>
                                </p:cTn>
                              </p:par>
                            </p:childTnLst>
                          </p:cTn>
                        </p:par>
                        <p:par>
                          <p:cTn id="245" fill="hold">
                            <p:stCondLst>
                              <p:cond delay="2950"/>
                            </p:stCondLst>
                            <p:childTnLst>
                              <p:par>
                                <p:cTn id="246" presetID="10" presetClass="entr" presetSubtype="0" fill="hold" nodeType="afterEffect">
                                  <p:stCondLst>
                                    <p:cond delay="0"/>
                                  </p:stCondLst>
                                  <p:childTnLst>
                                    <p:set>
                                      <p:cBhvr>
                                        <p:cTn id="247" dur="1" fill="hold">
                                          <p:stCondLst>
                                            <p:cond delay="0"/>
                                          </p:stCondLst>
                                        </p:cTn>
                                        <p:tgtEl>
                                          <p:spTgt spid="75"/>
                                        </p:tgtEl>
                                        <p:attrNameLst>
                                          <p:attrName>style.visibility</p:attrName>
                                        </p:attrNameLst>
                                      </p:cBhvr>
                                      <p:to>
                                        <p:strVal val="visible"/>
                                      </p:to>
                                    </p:set>
                                    <p:animEffect transition="in" filter="fade">
                                      <p:cBhvr>
                                        <p:cTn id="248" dur="50"/>
                                        <p:tgtEl>
                                          <p:spTgt spid="75"/>
                                        </p:tgtEl>
                                      </p:cBhvr>
                                    </p:animEffect>
                                  </p:childTnLst>
                                </p:cTn>
                              </p:par>
                            </p:childTnLst>
                          </p:cTn>
                        </p:par>
                        <p:par>
                          <p:cTn id="249" fill="hold">
                            <p:stCondLst>
                              <p:cond delay="3000"/>
                            </p:stCondLst>
                            <p:childTnLst>
                              <p:par>
                                <p:cTn id="250" presetID="10" presetClass="entr" presetSubtype="0" fill="hold" nodeType="afterEffect">
                                  <p:stCondLst>
                                    <p:cond delay="0"/>
                                  </p:stCondLst>
                                  <p:childTnLst>
                                    <p:set>
                                      <p:cBhvr>
                                        <p:cTn id="251" dur="1" fill="hold">
                                          <p:stCondLst>
                                            <p:cond delay="0"/>
                                          </p:stCondLst>
                                        </p:cTn>
                                        <p:tgtEl>
                                          <p:spTgt spid="77"/>
                                        </p:tgtEl>
                                        <p:attrNameLst>
                                          <p:attrName>style.visibility</p:attrName>
                                        </p:attrNameLst>
                                      </p:cBhvr>
                                      <p:to>
                                        <p:strVal val="visible"/>
                                      </p:to>
                                    </p:set>
                                    <p:animEffect transition="in" filter="fade">
                                      <p:cBhvr>
                                        <p:cTn id="252" dur="50"/>
                                        <p:tgtEl>
                                          <p:spTgt spid="77"/>
                                        </p:tgtEl>
                                      </p:cBhvr>
                                    </p:animEffect>
                                  </p:childTnLst>
                                </p:cTn>
                              </p:par>
                            </p:childTnLst>
                          </p:cTn>
                        </p:par>
                        <p:par>
                          <p:cTn id="253" fill="hold">
                            <p:stCondLst>
                              <p:cond delay="3050"/>
                            </p:stCondLst>
                            <p:childTnLst>
                              <p:par>
                                <p:cTn id="254" presetID="10" presetClass="entr" presetSubtype="0" fill="hold" nodeType="afterEffect">
                                  <p:stCondLst>
                                    <p:cond delay="0"/>
                                  </p:stCondLst>
                                  <p:childTnLst>
                                    <p:set>
                                      <p:cBhvr>
                                        <p:cTn id="255" dur="1" fill="hold">
                                          <p:stCondLst>
                                            <p:cond delay="0"/>
                                          </p:stCondLst>
                                        </p:cTn>
                                        <p:tgtEl>
                                          <p:spTgt spid="78"/>
                                        </p:tgtEl>
                                        <p:attrNameLst>
                                          <p:attrName>style.visibility</p:attrName>
                                        </p:attrNameLst>
                                      </p:cBhvr>
                                      <p:to>
                                        <p:strVal val="visible"/>
                                      </p:to>
                                    </p:set>
                                    <p:animEffect transition="in" filter="fade">
                                      <p:cBhvr>
                                        <p:cTn id="256" dur="50"/>
                                        <p:tgtEl>
                                          <p:spTgt spid="78"/>
                                        </p:tgtEl>
                                      </p:cBhvr>
                                    </p:animEffect>
                                  </p:childTnLst>
                                </p:cTn>
                              </p:par>
                            </p:childTnLst>
                          </p:cTn>
                        </p:par>
                        <p:par>
                          <p:cTn id="257" fill="hold">
                            <p:stCondLst>
                              <p:cond delay="3100"/>
                            </p:stCondLst>
                            <p:childTnLst>
                              <p:par>
                                <p:cTn id="258" presetID="10" presetClass="entr" presetSubtype="0" fill="hold" nodeType="afterEffect">
                                  <p:stCondLst>
                                    <p:cond delay="0"/>
                                  </p:stCondLst>
                                  <p:childTnLst>
                                    <p:set>
                                      <p:cBhvr>
                                        <p:cTn id="259" dur="1" fill="hold">
                                          <p:stCondLst>
                                            <p:cond delay="0"/>
                                          </p:stCondLst>
                                        </p:cTn>
                                        <p:tgtEl>
                                          <p:spTgt spid="79"/>
                                        </p:tgtEl>
                                        <p:attrNameLst>
                                          <p:attrName>style.visibility</p:attrName>
                                        </p:attrNameLst>
                                      </p:cBhvr>
                                      <p:to>
                                        <p:strVal val="visible"/>
                                      </p:to>
                                    </p:set>
                                    <p:animEffect transition="in" filter="fade">
                                      <p:cBhvr>
                                        <p:cTn id="260" dur="50"/>
                                        <p:tgtEl>
                                          <p:spTgt spid="79"/>
                                        </p:tgtEl>
                                      </p:cBhvr>
                                    </p:animEffect>
                                  </p:childTnLst>
                                </p:cTn>
                              </p:par>
                            </p:childTnLst>
                          </p:cTn>
                        </p:par>
                        <p:par>
                          <p:cTn id="261" fill="hold">
                            <p:stCondLst>
                              <p:cond delay="3150"/>
                            </p:stCondLst>
                            <p:childTnLst>
                              <p:par>
                                <p:cTn id="262" presetID="10" presetClass="entr" presetSubtype="0" fill="hold" nodeType="afterEffect">
                                  <p:stCondLst>
                                    <p:cond delay="0"/>
                                  </p:stCondLst>
                                  <p:childTnLst>
                                    <p:set>
                                      <p:cBhvr>
                                        <p:cTn id="263" dur="1" fill="hold">
                                          <p:stCondLst>
                                            <p:cond delay="0"/>
                                          </p:stCondLst>
                                        </p:cTn>
                                        <p:tgtEl>
                                          <p:spTgt spid="80"/>
                                        </p:tgtEl>
                                        <p:attrNameLst>
                                          <p:attrName>style.visibility</p:attrName>
                                        </p:attrNameLst>
                                      </p:cBhvr>
                                      <p:to>
                                        <p:strVal val="visible"/>
                                      </p:to>
                                    </p:set>
                                    <p:animEffect transition="in" filter="fade">
                                      <p:cBhvr>
                                        <p:cTn id="264" dur="50"/>
                                        <p:tgtEl>
                                          <p:spTgt spid="80"/>
                                        </p:tgtEl>
                                      </p:cBhvr>
                                    </p:animEffect>
                                  </p:childTnLst>
                                </p:cTn>
                              </p:par>
                            </p:childTnLst>
                          </p:cTn>
                        </p:par>
                        <p:par>
                          <p:cTn id="265" fill="hold">
                            <p:stCondLst>
                              <p:cond delay="3200"/>
                            </p:stCondLst>
                            <p:childTnLst>
                              <p:par>
                                <p:cTn id="266" presetID="10" presetClass="entr" presetSubtype="0" fill="hold" nodeType="afterEffect">
                                  <p:stCondLst>
                                    <p:cond delay="0"/>
                                  </p:stCondLst>
                                  <p:childTnLst>
                                    <p:set>
                                      <p:cBhvr>
                                        <p:cTn id="267" dur="1" fill="hold">
                                          <p:stCondLst>
                                            <p:cond delay="0"/>
                                          </p:stCondLst>
                                        </p:cTn>
                                        <p:tgtEl>
                                          <p:spTgt spid="81"/>
                                        </p:tgtEl>
                                        <p:attrNameLst>
                                          <p:attrName>style.visibility</p:attrName>
                                        </p:attrNameLst>
                                      </p:cBhvr>
                                      <p:to>
                                        <p:strVal val="visible"/>
                                      </p:to>
                                    </p:set>
                                    <p:animEffect transition="in" filter="fade">
                                      <p:cBhvr>
                                        <p:cTn id="268" dur="50"/>
                                        <p:tgtEl>
                                          <p:spTgt spid="81"/>
                                        </p:tgtEl>
                                      </p:cBhvr>
                                    </p:animEffect>
                                  </p:childTnLst>
                                </p:cTn>
                              </p:par>
                            </p:childTnLst>
                          </p:cTn>
                        </p:par>
                        <p:par>
                          <p:cTn id="269" fill="hold">
                            <p:stCondLst>
                              <p:cond delay="3250"/>
                            </p:stCondLst>
                            <p:childTnLst>
                              <p:par>
                                <p:cTn id="270" presetID="10" presetClass="entr" presetSubtype="0" fill="hold" nodeType="afterEffect">
                                  <p:stCondLst>
                                    <p:cond delay="0"/>
                                  </p:stCondLst>
                                  <p:childTnLst>
                                    <p:set>
                                      <p:cBhvr>
                                        <p:cTn id="271" dur="1" fill="hold">
                                          <p:stCondLst>
                                            <p:cond delay="0"/>
                                          </p:stCondLst>
                                        </p:cTn>
                                        <p:tgtEl>
                                          <p:spTgt spid="82"/>
                                        </p:tgtEl>
                                        <p:attrNameLst>
                                          <p:attrName>style.visibility</p:attrName>
                                        </p:attrNameLst>
                                      </p:cBhvr>
                                      <p:to>
                                        <p:strVal val="visible"/>
                                      </p:to>
                                    </p:set>
                                    <p:animEffect transition="in" filter="fade">
                                      <p:cBhvr>
                                        <p:cTn id="272" dur="50"/>
                                        <p:tgtEl>
                                          <p:spTgt spid="82"/>
                                        </p:tgtEl>
                                      </p:cBhvr>
                                    </p:animEffect>
                                  </p:childTnLst>
                                </p:cTn>
                              </p:par>
                            </p:childTnLst>
                          </p:cTn>
                        </p:par>
                        <p:par>
                          <p:cTn id="273" fill="hold">
                            <p:stCondLst>
                              <p:cond delay="3300"/>
                            </p:stCondLst>
                            <p:childTnLst>
                              <p:par>
                                <p:cTn id="274" presetID="10" presetClass="entr" presetSubtype="0" fill="hold" nodeType="afterEffect">
                                  <p:stCondLst>
                                    <p:cond delay="0"/>
                                  </p:stCondLst>
                                  <p:childTnLst>
                                    <p:set>
                                      <p:cBhvr>
                                        <p:cTn id="275" dur="1" fill="hold">
                                          <p:stCondLst>
                                            <p:cond delay="0"/>
                                          </p:stCondLst>
                                        </p:cTn>
                                        <p:tgtEl>
                                          <p:spTgt spid="83"/>
                                        </p:tgtEl>
                                        <p:attrNameLst>
                                          <p:attrName>style.visibility</p:attrName>
                                        </p:attrNameLst>
                                      </p:cBhvr>
                                      <p:to>
                                        <p:strVal val="visible"/>
                                      </p:to>
                                    </p:set>
                                    <p:animEffect transition="in" filter="fade">
                                      <p:cBhvr>
                                        <p:cTn id="276" dur="50"/>
                                        <p:tgtEl>
                                          <p:spTgt spid="83"/>
                                        </p:tgtEl>
                                      </p:cBhvr>
                                    </p:animEffect>
                                  </p:childTnLst>
                                </p:cTn>
                              </p:par>
                            </p:childTnLst>
                          </p:cTn>
                        </p:par>
                        <p:par>
                          <p:cTn id="277" fill="hold">
                            <p:stCondLst>
                              <p:cond delay="3350"/>
                            </p:stCondLst>
                            <p:childTnLst>
                              <p:par>
                                <p:cTn id="278" presetID="10" presetClass="entr" presetSubtype="0" fill="hold" nodeType="afterEffect">
                                  <p:stCondLst>
                                    <p:cond delay="0"/>
                                  </p:stCondLst>
                                  <p:childTnLst>
                                    <p:set>
                                      <p:cBhvr>
                                        <p:cTn id="279" dur="1" fill="hold">
                                          <p:stCondLst>
                                            <p:cond delay="0"/>
                                          </p:stCondLst>
                                        </p:cTn>
                                        <p:tgtEl>
                                          <p:spTgt spid="84"/>
                                        </p:tgtEl>
                                        <p:attrNameLst>
                                          <p:attrName>style.visibility</p:attrName>
                                        </p:attrNameLst>
                                      </p:cBhvr>
                                      <p:to>
                                        <p:strVal val="visible"/>
                                      </p:to>
                                    </p:set>
                                    <p:animEffect transition="in" filter="fade">
                                      <p:cBhvr>
                                        <p:cTn id="280" dur="50"/>
                                        <p:tgtEl>
                                          <p:spTgt spid="84"/>
                                        </p:tgtEl>
                                      </p:cBhvr>
                                    </p:animEffect>
                                  </p:childTnLst>
                                </p:cTn>
                              </p:par>
                            </p:childTnLst>
                          </p:cTn>
                        </p:par>
                        <p:par>
                          <p:cTn id="281" fill="hold">
                            <p:stCondLst>
                              <p:cond delay="3400"/>
                            </p:stCondLst>
                            <p:childTnLst>
                              <p:par>
                                <p:cTn id="282" presetID="10" presetClass="entr" presetSubtype="0" fill="hold" nodeType="afterEffect">
                                  <p:stCondLst>
                                    <p:cond delay="0"/>
                                  </p:stCondLst>
                                  <p:childTnLst>
                                    <p:set>
                                      <p:cBhvr>
                                        <p:cTn id="283" dur="1" fill="hold">
                                          <p:stCondLst>
                                            <p:cond delay="0"/>
                                          </p:stCondLst>
                                        </p:cTn>
                                        <p:tgtEl>
                                          <p:spTgt spid="85"/>
                                        </p:tgtEl>
                                        <p:attrNameLst>
                                          <p:attrName>style.visibility</p:attrName>
                                        </p:attrNameLst>
                                      </p:cBhvr>
                                      <p:to>
                                        <p:strVal val="visible"/>
                                      </p:to>
                                    </p:set>
                                    <p:animEffect transition="in" filter="fade">
                                      <p:cBhvr>
                                        <p:cTn id="284" dur="50"/>
                                        <p:tgtEl>
                                          <p:spTgt spid="85"/>
                                        </p:tgtEl>
                                      </p:cBhvr>
                                    </p:animEffect>
                                  </p:childTnLst>
                                </p:cTn>
                              </p:par>
                            </p:childTnLst>
                          </p:cTn>
                        </p:par>
                        <p:par>
                          <p:cTn id="285" fill="hold">
                            <p:stCondLst>
                              <p:cond delay="3450"/>
                            </p:stCondLst>
                            <p:childTnLst>
                              <p:par>
                                <p:cTn id="286" presetID="10" presetClass="entr" presetSubtype="0" fill="hold" nodeType="afterEffect">
                                  <p:stCondLst>
                                    <p:cond delay="0"/>
                                  </p:stCondLst>
                                  <p:childTnLst>
                                    <p:set>
                                      <p:cBhvr>
                                        <p:cTn id="287" dur="1" fill="hold">
                                          <p:stCondLst>
                                            <p:cond delay="0"/>
                                          </p:stCondLst>
                                        </p:cTn>
                                        <p:tgtEl>
                                          <p:spTgt spid="86"/>
                                        </p:tgtEl>
                                        <p:attrNameLst>
                                          <p:attrName>style.visibility</p:attrName>
                                        </p:attrNameLst>
                                      </p:cBhvr>
                                      <p:to>
                                        <p:strVal val="visible"/>
                                      </p:to>
                                    </p:set>
                                    <p:animEffect transition="in" filter="fade">
                                      <p:cBhvr>
                                        <p:cTn id="288" dur="50"/>
                                        <p:tgtEl>
                                          <p:spTgt spid="86"/>
                                        </p:tgtEl>
                                      </p:cBhvr>
                                    </p:animEffect>
                                  </p:childTnLst>
                                </p:cTn>
                              </p:par>
                            </p:childTnLst>
                          </p:cTn>
                        </p:par>
                        <p:par>
                          <p:cTn id="289" fill="hold">
                            <p:stCondLst>
                              <p:cond delay="3500"/>
                            </p:stCondLst>
                            <p:childTnLst>
                              <p:par>
                                <p:cTn id="290" presetID="10" presetClass="entr" presetSubtype="0" fill="hold" nodeType="afterEffect">
                                  <p:stCondLst>
                                    <p:cond delay="0"/>
                                  </p:stCondLst>
                                  <p:childTnLst>
                                    <p:set>
                                      <p:cBhvr>
                                        <p:cTn id="291" dur="1" fill="hold">
                                          <p:stCondLst>
                                            <p:cond delay="0"/>
                                          </p:stCondLst>
                                        </p:cTn>
                                        <p:tgtEl>
                                          <p:spTgt spid="88"/>
                                        </p:tgtEl>
                                        <p:attrNameLst>
                                          <p:attrName>style.visibility</p:attrName>
                                        </p:attrNameLst>
                                      </p:cBhvr>
                                      <p:to>
                                        <p:strVal val="visible"/>
                                      </p:to>
                                    </p:set>
                                    <p:animEffect transition="in" filter="fade">
                                      <p:cBhvr>
                                        <p:cTn id="292" dur="50"/>
                                        <p:tgtEl>
                                          <p:spTgt spid="88"/>
                                        </p:tgtEl>
                                      </p:cBhvr>
                                    </p:animEffect>
                                  </p:childTnLst>
                                </p:cTn>
                              </p:par>
                            </p:childTnLst>
                          </p:cTn>
                        </p:par>
                        <p:par>
                          <p:cTn id="293" fill="hold">
                            <p:stCondLst>
                              <p:cond delay="3550"/>
                            </p:stCondLst>
                            <p:childTnLst>
                              <p:par>
                                <p:cTn id="294" presetID="10" presetClass="entr" presetSubtype="0" fill="hold" nodeType="afterEffect">
                                  <p:stCondLst>
                                    <p:cond delay="0"/>
                                  </p:stCondLst>
                                  <p:childTnLst>
                                    <p:set>
                                      <p:cBhvr>
                                        <p:cTn id="295" dur="1" fill="hold">
                                          <p:stCondLst>
                                            <p:cond delay="0"/>
                                          </p:stCondLst>
                                        </p:cTn>
                                        <p:tgtEl>
                                          <p:spTgt spid="89"/>
                                        </p:tgtEl>
                                        <p:attrNameLst>
                                          <p:attrName>style.visibility</p:attrName>
                                        </p:attrNameLst>
                                      </p:cBhvr>
                                      <p:to>
                                        <p:strVal val="visible"/>
                                      </p:to>
                                    </p:set>
                                    <p:animEffect transition="in" filter="fade">
                                      <p:cBhvr>
                                        <p:cTn id="296" dur="50"/>
                                        <p:tgtEl>
                                          <p:spTgt spid="89"/>
                                        </p:tgtEl>
                                      </p:cBhvr>
                                    </p:animEffect>
                                  </p:childTnLst>
                                </p:cTn>
                              </p:par>
                            </p:childTnLst>
                          </p:cTn>
                        </p:par>
                        <p:par>
                          <p:cTn id="297" fill="hold">
                            <p:stCondLst>
                              <p:cond delay="3600"/>
                            </p:stCondLst>
                            <p:childTnLst>
                              <p:par>
                                <p:cTn id="298" presetID="10" presetClass="entr" presetSubtype="0" fill="hold" nodeType="afterEffect">
                                  <p:stCondLst>
                                    <p:cond delay="0"/>
                                  </p:stCondLst>
                                  <p:childTnLst>
                                    <p:set>
                                      <p:cBhvr>
                                        <p:cTn id="299" dur="1" fill="hold">
                                          <p:stCondLst>
                                            <p:cond delay="0"/>
                                          </p:stCondLst>
                                        </p:cTn>
                                        <p:tgtEl>
                                          <p:spTgt spid="90"/>
                                        </p:tgtEl>
                                        <p:attrNameLst>
                                          <p:attrName>style.visibility</p:attrName>
                                        </p:attrNameLst>
                                      </p:cBhvr>
                                      <p:to>
                                        <p:strVal val="visible"/>
                                      </p:to>
                                    </p:set>
                                    <p:animEffect transition="in" filter="fade">
                                      <p:cBhvr>
                                        <p:cTn id="300" dur="50"/>
                                        <p:tgtEl>
                                          <p:spTgt spid="90"/>
                                        </p:tgtEl>
                                      </p:cBhvr>
                                    </p:animEffect>
                                  </p:childTnLst>
                                </p:cTn>
                              </p:par>
                            </p:childTnLst>
                          </p:cTn>
                        </p:par>
                        <p:par>
                          <p:cTn id="301" fill="hold">
                            <p:stCondLst>
                              <p:cond delay="3650"/>
                            </p:stCondLst>
                            <p:childTnLst>
                              <p:par>
                                <p:cTn id="302" presetID="10" presetClass="entr" presetSubtype="0" fill="hold" nodeType="afterEffect">
                                  <p:stCondLst>
                                    <p:cond delay="0"/>
                                  </p:stCondLst>
                                  <p:childTnLst>
                                    <p:set>
                                      <p:cBhvr>
                                        <p:cTn id="303" dur="1" fill="hold">
                                          <p:stCondLst>
                                            <p:cond delay="0"/>
                                          </p:stCondLst>
                                        </p:cTn>
                                        <p:tgtEl>
                                          <p:spTgt spid="91"/>
                                        </p:tgtEl>
                                        <p:attrNameLst>
                                          <p:attrName>style.visibility</p:attrName>
                                        </p:attrNameLst>
                                      </p:cBhvr>
                                      <p:to>
                                        <p:strVal val="visible"/>
                                      </p:to>
                                    </p:set>
                                    <p:animEffect transition="in" filter="fade">
                                      <p:cBhvr>
                                        <p:cTn id="304" dur="50"/>
                                        <p:tgtEl>
                                          <p:spTgt spid="91"/>
                                        </p:tgtEl>
                                      </p:cBhvr>
                                    </p:animEffect>
                                  </p:childTnLst>
                                </p:cTn>
                              </p:par>
                            </p:childTnLst>
                          </p:cTn>
                        </p:par>
                        <p:par>
                          <p:cTn id="305" fill="hold">
                            <p:stCondLst>
                              <p:cond delay="3700"/>
                            </p:stCondLst>
                            <p:childTnLst>
                              <p:par>
                                <p:cTn id="306" presetID="10" presetClass="entr" presetSubtype="0" fill="hold" nodeType="afterEffect">
                                  <p:stCondLst>
                                    <p:cond delay="0"/>
                                  </p:stCondLst>
                                  <p:childTnLst>
                                    <p:set>
                                      <p:cBhvr>
                                        <p:cTn id="307" dur="1" fill="hold">
                                          <p:stCondLst>
                                            <p:cond delay="0"/>
                                          </p:stCondLst>
                                        </p:cTn>
                                        <p:tgtEl>
                                          <p:spTgt spid="92"/>
                                        </p:tgtEl>
                                        <p:attrNameLst>
                                          <p:attrName>style.visibility</p:attrName>
                                        </p:attrNameLst>
                                      </p:cBhvr>
                                      <p:to>
                                        <p:strVal val="visible"/>
                                      </p:to>
                                    </p:set>
                                    <p:animEffect transition="in" filter="fade">
                                      <p:cBhvr>
                                        <p:cTn id="308" dur="50"/>
                                        <p:tgtEl>
                                          <p:spTgt spid="92"/>
                                        </p:tgtEl>
                                      </p:cBhvr>
                                    </p:animEffect>
                                  </p:childTnLst>
                                </p:cTn>
                              </p:par>
                            </p:childTnLst>
                          </p:cTn>
                        </p:par>
                        <p:par>
                          <p:cTn id="309" fill="hold">
                            <p:stCondLst>
                              <p:cond delay="3750"/>
                            </p:stCondLst>
                            <p:childTnLst>
                              <p:par>
                                <p:cTn id="310" presetID="10" presetClass="entr" presetSubtype="0" fill="hold" nodeType="afterEffect">
                                  <p:stCondLst>
                                    <p:cond delay="0"/>
                                  </p:stCondLst>
                                  <p:childTnLst>
                                    <p:set>
                                      <p:cBhvr>
                                        <p:cTn id="311" dur="1" fill="hold">
                                          <p:stCondLst>
                                            <p:cond delay="0"/>
                                          </p:stCondLst>
                                        </p:cTn>
                                        <p:tgtEl>
                                          <p:spTgt spid="93"/>
                                        </p:tgtEl>
                                        <p:attrNameLst>
                                          <p:attrName>style.visibility</p:attrName>
                                        </p:attrNameLst>
                                      </p:cBhvr>
                                      <p:to>
                                        <p:strVal val="visible"/>
                                      </p:to>
                                    </p:set>
                                    <p:animEffect transition="in" filter="fade">
                                      <p:cBhvr>
                                        <p:cTn id="312" dur="50"/>
                                        <p:tgtEl>
                                          <p:spTgt spid="93"/>
                                        </p:tgtEl>
                                      </p:cBhvr>
                                    </p:animEffect>
                                  </p:childTnLst>
                                </p:cTn>
                              </p:par>
                            </p:childTnLst>
                          </p:cTn>
                        </p:par>
                        <p:par>
                          <p:cTn id="313" fill="hold">
                            <p:stCondLst>
                              <p:cond delay="3800"/>
                            </p:stCondLst>
                            <p:childTnLst>
                              <p:par>
                                <p:cTn id="314" presetID="10" presetClass="entr" presetSubtype="0" fill="hold" nodeType="afterEffect">
                                  <p:stCondLst>
                                    <p:cond delay="0"/>
                                  </p:stCondLst>
                                  <p:childTnLst>
                                    <p:set>
                                      <p:cBhvr>
                                        <p:cTn id="315" dur="1" fill="hold">
                                          <p:stCondLst>
                                            <p:cond delay="0"/>
                                          </p:stCondLst>
                                        </p:cTn>
                                        <p:tgtEl>
                                          <p:spTgt spid="94"/>
                                        </p:tgtEl>
                                        <p:attrNameLst>
                                          <p:attrName>style.visibility</p:attrName>
                                        </p:attrNameLst>
                                      </p:cBhvr>
                                      <p:to>
                                        <p:strVal val="visible"/>
                                      </p:to>
                                    </p:set>
                                    <p:animEffect transition="in" filter="fade">
                                      <p:cBhvr>
                                        <p:cTn id="316" dur="50"/>
                                        <p:tgtEl>
                                          <p:spTgt spid="94"/>
                                        </p:tgtEl>
                                      </p:cBhvr>
                                    </p:animEffect>
                                  </p:childTnLst>
                                </p:cTn>
                              </p:par>
                            </p:childTnLst>
                          </p:cTn>
                        </p:par>
                        <p:par>
                          <p:cTn id="317" fill="hold">
                            <p:stCondLst>
                              <p:cond delay="3850"/>
                            </p:stCondLst>
                            <p:childTnLst>
                              <p:par>
                                <p:cTn id="318" presetID="10" presetClass="entr" presetSubtype="0" fill="hold" nodeType="afterEffect">
                                  <p:stCondLst>
                                    <p:cond delay="0"/>
                                  </p:stCondLst>
                                  <p:childTnLst>
                                    <p:set>
                                      <p:cBhvr>
                                        <p:cTn id="319" dur="1" fill="hold">
                                          <p:stCondLst>
                                            <p:cond delay="0"/>
                                          </p:stCondLst>
                                        </p:cTn>
                                        <p:tgtEl>
                                          <p:spTgt spid="95"/>
                                        </p:tgtEl>
                                        <p:attrNameLst>
                                          <p:attrName>style.visibility</p:attrName>
                                        </p:attrNameLst>
                                      </p:cBhvr>
                                      <p:to>
                                        <p:strVal val="visible"/>
                                      </p:to>
                                    </p:set>
                                    <p:animEffect transition="in" filter="fade">
                                      <p:cBhvr>
                                        <p:cTn id="320" dur="50"/>
                                        <p:tgtEl>
                                          <p:spTgt spid="95"/>
                                        </p:tgtEl>
                                      </p:cBhvr>
                                    </p:animEffect>
                                  </p:childTnLst>
                                </p:cTn>
                              </p:par>
                            </p:childTnLst>
                          </p:cTn>
                        </p:par>
                        <p:par>
                          <p:cTn id="321" fill="hold">
                            <p:stCondLst>
                              <p:cond delay="3900"/>
                            </p:stCondLst>
                            <p:childTnLst>
                              <p:par>
                                <p:cTn id="322" presetID="10" presetClass="entr" presetSubtype="0" fill="hold" nodeType="afterEffect">
                                  <p:stCondLst>
                                    <p:cond delay="0"/>
                                  </p:stCondLst>
                                  <p:childTnLst>
                                    <p:set>
                                      <p:cBhvr>
                                        <p:cTn id="323" dur="1" fill="hold">
                                          <p:stCondLst>
                                            <p:cond delay="0"/>
                                          </p:stCondLst>
                                        </p:cTn>
                                        <p:tgtEl>
                                          <p:spTgt spid="96"/>
                                        </p:tgtEl>
                                        <p:attrNameLst>
                                          <p:attrName>style.visibility</p:attrName>
                                        </p:attrNameLst>
                                      </p:cBhvr>
                                      <p:to>
                                        <p:strVal val="visible"/>
                                      </p:to>
                                    </p:set>
                                    <p:animEffect transition="in" filter="fade">
                                      <p:cBhvr>
                                        <p:cTn id="324" dur="50"/>
                                        <p:tgtEl>
                                          <p:spTgt spid="96"/>
                                        </p:tgtEl>
                                      </p:cBhvr>
                                    </p:animEffect>
                                  </p:childTnLst>
                                </p:cTn>
                              </p:par>
                            </p:childTnLst>
                          </p:cTn>
                        </p:par>
                        <p:par>
                          <p:cTn id="325" fill="hold">
                            <p:stCondLst>
                              <p:cond delay="3950"/>
                            </p:stCondLst>
                            <p:childTnLst>
                              <p:par>
                                <p:cTn id="326" presetID="10" presetClass="entr" presetSubtype="0" fill="hold" nodeType="afterEffect">
                                  <p:stCondLst>
                                    <p:cond delay="0"/>
                                  </p:stCondLst>
                                  <p:childTnLst>
                                    <p:set>
                                      <p:cBhvr>
                                        <p:cTn id="327" dur="1" fill="hold">
                                          <p:stCondLst>
                                            <p:cond delay="0"/>
                                          </p:stCondLst>
                                        </p:cTn>
                                        <p:tgtEl>
                                          <p:spTgt spid="97"/>
                                        </p:tgtEl>
                                        <p:attrNameLst>
                                          <p:attrName>style.visibility</p:attrName>
                                        </p:attrNameLst>
                                      </p:cBhvr>
                                      <p:to>
                                        <p:strVal val="visible"/>
                                      </p:to>
                                    </p:set>
                                    <p:animEffect transition="in" filter="fade">
                                      <p:cBhvr>
                                        <p:cTn id="328" dur="50"/>
                                        <p:tgtEl>
                                          <p:spTgt spid="97"/>
                                        </p:tgtEl>
                                      </p:cBhvr>
                                    </p:animEffect>
                                  </p:childTnLst>
                                </p:cTn>
                              </p:par>
                            </p:childTnLst>
                          </p:cTn>
                        </p:par>
                        <p:par>
                          <p:cTn id="329" fill="hold">
                            <p:stCondLst>
                              <p:cond delay="4000"/>
                            </p:stCondLst>
                            <p:childTnLst>
                              <p:par>
                                <p:cTn id="330" presetID="10" presetClass="entr" presetSubtype="0" fill="hold" nodeType="afterEffect">
                                  <p:stCondLst>
                                    <p:cond delay="0"/>
                                  </p:stCondLst>
                                  <p:childTnLst>
                                    <p:set>
                                      <p:cBhvr>
                                        <p:cTn id="331" dur="1" fill="hold">
                                          <p:stCondLst>
                                            <p:cond delay="0"/>
                                          </p:stCondLst>
                                        </p:cTn>
                                        <p:tgtEl>
                                          <p:spTgt spid="99"/>
                                        </p:tgtEl>
                                        <p:attrNameLst>
                                          <p:attrName>style.visibility</p:attrName>
                                        </p:attrNameLst>
                                      </p:cBhvr>
                                      <p:to>
                                        <p:strVal val="visible"/>
                                      </p:to>
                                    </p:set>
                                    <p:animEffect transition="in" filter="fade">
                                      <p:cBhvr>
                                        <p:cTn id="332" dur="50"/>
                                        <p:tgtEl>
                                          <p:spTgt spid="99"/>
                                        </p:tgtEl>
                                      </p:cBhvr>
                                    </p:animEffect>
                                  </p:childTnLst>
                                </p:cTn>
                              </p:par>
                            </p:childTnLst>
                          </p:cTn>
                        </p:par>
                        <p:par>
                          <p:cTn id="333" fill="hold">
                            <p:stCondLst>
                              <p:cond delay="4050"/>
                            </p:stCondLst>
                            <p:childTnLst>
                              <p:par>
                                <p:cTn id="334" presetID="10" presetClass="entr" presetSubtype="0" fill="hold" nodeType="afterEffect">
                                  <p:stCondLst>
                                    <p:cond delay="0"/>
                                  </p:stCondLst>
                                  <p:childTnLst>
                                    <p:set>
                                      <p:cBhvr>
                                        <p:cTn id="335" dur="1" fill="hold">
                                          <p:stCondLst>
                                            <p:cond delay="0"/>
                                          </p:stCondLst>
                                        </p:cTn>
                                        <p:tgtEl>
                                          <p:spTgt spid="100"/>
                                        </p:tgtEl>
                                        <p:attrNameLst>
                                          <p:attrName>style.visibility</p:attrName>
                                        </p:attrNameLst>
                                      </p:cBhvr>
                                      <p:to>
                                        <p:strVal val="visible"/>
                                      </p:to>
                                    </p:set>
                                    <p:animEffect transition="in" filter="fade">
                                      <p:cBhvr>
                                        <p:cTn id="336" dur="50"/>
                                        <p:tgtEl>
                                          <p:spTgt spid="100"/>
                                        </p:tgtEl>
                                      </p:cBhvr>
                                    </p:animEffect>
                                  </p:childTnLst>
                                </p:cTn>
                              </p:par>
                            </p:childTnLst>
                          </p:cTn>
                        </p:par>
                        <p:par>
                          <p:cTn id="337" fill="hold">
                            <p:stCondLst>
                              <p:cond delay="4100"/>
                            </p:stCondLst>
                            <p:childTnLst>
                              <p:par>
                                <p:cTn id="338" presetID="10" presetClass="entr" presetSubtype="0" fill="hold" nodeType="afterEffect">
                                  <p:stCondLst>
                                    <p:cond delay="0"/>
                                  </p:stCondLst>
                                  <p:childTnLst>
                                    <p:set>
                                      <p:cBhvr>
                                        <p:cTn id="339" dur="1" fill="hold">
                                          <p:stCondLst>
                                            <p:cond delay="0"/>
                                          </p:stCondLst>
                                        </p:cTn>
                                        <p:tgtEl>
                                          <p:spTgt spid="101"/>
                                        </p:tgtEl>
                                        <p:attrNameLst>
                                          <p:attrName>style.visibility</p:attrName>
                                        </p:attrNameLst>
                                      </p:cBhvr>
                                      <p:to>
                                        <p:strVal val="visible"/>
                                      </p:to>
                                    </p:set>
                                    <p:animEffect transition="in" filter="fade">
                                      <p:cBhvr>
                                        <p:cTn id="340" dur="50"/>
                                        <p:tgtEl>
                                          <p:spTgt spid="101"/>
                                        </p:tgtEl>
                                      </p:cBhvr>
                                    </p:animEffect>
                                  </p:childTnLst>
                                </p:cTn>
                              </p:par>
                            </p:childTnLst>
                          </p:cTn>
                        </p:par>
                        <p:par>
                          <p:cTn id="341" fill="hold">
                            <p:stCondLst>
                              <p:cond delay="4150"/>
                            </p:stCondLst>
                            <p:childTnLst>
                              <p:par>
                                <p:cTn id="342" presetID="10" presetClass="entr" presetSubtype="0" fill="hold" nodeType="afterEffect">
                                  <p:stCondLst>
                                    <p:cond delay="0"/>
                                  </p:stCondLst>
                                  <p:childTnLst>
                                    <p:set>
                                      <p:cBhvr>
                                        <p:cTn id="343" dur="1" fill="hold">
                                          <p:stCondLst>
                                            <p:cond delay="0"/>
                                          </p:stCondLst>
                                        </p:cTn>
                                        <p:tgtEl>
                                          <p:spTgt spid="102"/>
                                        </p:tgtEl>
                                        <p:attrNameLst>
                                          <p:attrName>style.visibility</p:attrName>
                                        </p:attrNameLst>
                                      </p:cBhvr>
                                      <p:to>
                                        <p:strVal val="visible"/>
                                      </p:to>
                                    </p:set>
                                    <p:animEffect transition="in" filter="fade">
                                      <p:cBhvr>
                                        <p:cTn id="344" dur="50"/>
                                        <p:tgtEl>
                                          <p:spTgt spid="102"/>
                                        </p:tgtEl>
                                      </p:cBhvr>
                                    </p:animEffect>
                                  </p:childTnLst>
                                </p:cTn>
                              </p:par>
                            </p:childTnLst>
                          </p:cTn>
                        </p:par>
                        <p:par>
                          <p:cTn id="345" fill="hold">
                            <p:stCondLst>
                              <p:cond delay="4200"/>
                            </p:stCondLst>
                            <p:childTnLst>
                              <p:par>
                                <p:cTn id="346" presetID="10" presetClass="entr" presetSubtype="0" fill="hold" nodeType="afterEffect">
                                  <p:stCondLst>
                                    <p:cond delay="0"/>
                                  </p:stCondLst>
                                  <p:childTnLst>
                                    <p:set>
                                      <p:cBhvr>
                                        <p:cTn id="347" dur="1" fill="hold">
                                          <p:stCondLst>
                                            <p:cond delay="0"/>
                                          </p:stCondLst>
                                        </p:cTn>
                                        <p:tgtEl>
                                          <p:spTgt spid="103"/>
                                        </p:tgtEl>
                                        <p:attrNameLst>
                                          <p:attrName>style.visibility</p:attrName>
                                        </p:attrNameLst>
                                      </p:cBhvr>
                                      <p:to>
                                        <p:strVal val="visible"/>
                                      </p:to>
                                    </p:set>
                                    <p:animEffect transition="in" filter="fade">
                                      <p:cBhvr>
                                        <p:cTn id="348" dur="50"/>
                                        <p:tgtEl>
                                          <p:spTgt spid="103"/>
                                        </p:tgtEl>
                                      </p:cBhvr>
                                    </p:animEffect>
                                  </p:childTnLst>
                                </p:cTn>
                              </p:par>
                            </p:childTnLst>
                          </p:cTn>
                        </p:par>
                        <p:par>
                          <p:cTn id="349" fill="hold">
                            <p:stCondLst>
                              <p:cond delay="4250"/>
                            </p:stCondLst>
                            <p:childTnLst>
                              <p:par>
                                <p:cTn id="350" presetID="10" presetClass="entr" presetSubtype="0" fill="hold" nodeType="afterEffect">
                                  <p:stCondLst>
                                    <p:cond delay="0"/>
                                  </p:stCondLst>
                                  <p:childTnLst>
                                    <p:set>
                                      <p:cBhvr>
                                        <p:cTn id="351" dur="1" fill="hold">
                                          <p:stCondLst>
                                            <p:cond delay="0"/>
                                          </p:stCondLst>
                                        </p:cTn>
                                        <p:tgtEl>
                                          <p:spTgt spid="104"/>
                                        </p:tgtEl>
                                        <p:attrNameLst>
                                          <p:attrName>style.visibility</p:attrName>
                                        </p:attrNameLst>
                                      </p:cBhvr>
                                      <p:to>
                                        <p:strVal val="visible"/>
                                      </p:to>
                                    </p:set>
                                    <p:animEffect transition="in" filter="fade">
                                      <p:cBhvr>
                                        <p:cTn id="352" dur="50"/>
                                        <p:tgtEl>
                                          <p:spTgt spid="104"/>
                                        </p:tgtEl>
                                      </p:cBhvr>
                                    </p:animEffect>
                                  </p:childTnLst>
                                </p:cTn>
                              </p:par>
                            </p:childTnLst>
                          </p:cTn>
                        </p:par>
                        <p:par>
                          <p:cTn id="353" fill="hold">
                            <p:stCondLst>
                              <p:cond delay="4300"/>
                            </p:stCondLst>
                            <p:childTnLst>
                              <p:par>
                                <p:cTn id="354" presetID="10" presetClass="entr" presetSubtype="0" fill="hold" nodeType="afterEffect">
                                  <p:stCondLst>
                                    <p:cond delay="0"/>
                                  </p:stCondLst>
                                  <p:childTnLst>
                                    <p:set>
                                      <p:cBhvr>
                                        <p:cTn id="355" dur="1" fill="hold">
                                          <p:stCondLst>
                                            <p:cond delay="0"/>
                                          </p:stCondLst>
                                        </p:cTn>
                                        <p:tgtEl>
                                          <p:spTgt spid="105"/>
                                        </p:tgtEl>
                                        <p:attrNameLst>
                                          <p:attrName>style.visibility</p:attrName>
                                        </p:attrNameLst>
                                      </p:cBhvr>
                                      <p:to>
                                        <p:strVal val="visible"/>
                                      </p:to>
                                    </p:set>
                                    <p:animEffect transition="in" filter="fade">
                                      <p:cBhvr>
                                        <p:cTn id="356" dur="50"/>
                                        <p:tgtEl>
                                          <p:spTgt spid="105"/>
                                        </p:tgtEl>
                                      </p:cBhvr>
                                    </p:animEffect>
                                  </p:childTnLst>
                                </p:cTn>
                              </p:par>
                            </p:childTnLst>
                          </p:cTn>
                        </p:par>
                        <p:par>
                          <p:cTn id="357" fill="hold">
                            <p:stCondLst>
                              <p:cond delay="4350"/>
                            </p:stCondLst>
                            <p:childTnLst>
                              <p:par>
                                <p:cTn id="358" presetID="10" presetClass="entr" presetSubtype="0" fill="hold" nodeType="afterEffect">
                                  <p:stCondLst>
                                    <p:cond delay="0"/>
                                  </p:stCondLst>
                                  <p:childTnLst>
                                    <p:set>
                                      <p:cBhvr>
                                        <p:cTn id="359" dur="1" fill="hold">
                                          <p:stCondLst>
                                            <p:cond delay="0"/>
                                          </p:stCondLst>
                                        </p:cTn>
                                        <p:tgtEl>
                                          <p:spTgt spid="106"/>
                                        </p:tgtEl>
                                        <p:attrNameLst>
                                          <p:attrName>style.visibility</p:attrName>
                                        </p:attrNameLst>
                                      </p:cBhvr>
                                      <p:to>
                                        <p:strVal val="visible"/>
                                      </p:to>
                                    </p:set>
                                    <p:animEffect transition="in" filter="fade">
                                      <p:cBhvr>
                                        <p:cTn id="360" dur="50"/>
                                        <p:tgtEl>
                                          <p:spTgt spid="106"/>
                                        </p:tgtEl>
                                      </p:cBhvr>
                                    </p:animEffect>
                                  </p:childTnLst>
                                </p:cTn>
                              </p:par>
                            </p:childTnLst>
                          </p:cTn>
                        </p:par>
                        <p:par>
                          <p:cTn id="361" fill="hold">
                            <p:stCondLst>
                              <p:cond delay="4400"/>
                            </p:stCondLst>
                            <p:childTnLst>
                              <p:par>
                                <p:cTn id="362" presetID="10" presetClass="entr" presetSubtype="0" fill="hold" nodeType="afterEffect">
                                  <p:stCondLst>
                                    <p:cond delay="0"/>
                                  </p:stCondLst>
                                  <p:childTnLst>
                                    <p:set>
                                      <p:cBhvr>
                                        <p:cTn id="363" dur="1" fill="hold">
                                          <p:stCondLst>
                                            <p:cond delay="0"/>
                                          </p:stCondLst>
                                        </p:cTn>
                                        <p:tgtEl>
                                          <p:spTgt spid="107"/>
                                        </p:tgtEl>
                                        <p:attrNameLst>
                                          <p:attrName>style.visibility</p:attrName>
                                        </p:attrNameLst>
                                      </p:cBhvr>
                                      <p:to>
                                        <p:strVal val="visible"/>
                                      </p:to>
                                    </p:set>
                                    <p:animEffect transition="in" filter="fade">
                                      <p:cBhvr>
                                        <p:cTn id="364" dur="50"/>
                                        <p:tgtEl>
                                          <p:spTgt spid="107"/>
                                        </p:tgtEl>
                                      </p:cBhvr>
                                    </p:animEffect>
                                  </p:childTnLst>
                                </p:cTn>
                              </p:par>
                            </p:childTnLst>
                          </p:cTn>
                        </p:par>
                        <p:par>
                          <p:cTn id="365" fill="hold">
                            <p:stCondLst>
                              <p:cond delay="4450"/>
                            </p:stCondLst>
                            <p:childTnLst>
                              <p:par>
                                <p:cTn id="366" presetID="10" presetClass="entr" presetSubtype="0" fill="hold" nodeType="afterEffect">
                                  <p:stCondLst>
                                    <p:cond delay="0"/>
                                  </p:stCondLst>
                                  <p:childTnLst>
                                    <p:set>
                                      <p:cBhvr>
                                        <p:cTn id="367" dur="1" fill="hold">
                                          <p:stCondLst>
                                            <p:cond delay="0"/>
                                          </p:stCondLst>
                                        </p:cTn>
                                        <p:tgtEl>
                                          <p:spTgt spid="108"/>
                                        </p:tgtEl>
                                        <p:attrNameLst>
                                          <p:attrName>style.visibility</p:attrName>
                                        </p:attrNameLst>
                                      </p:cBhvr>
                                      <p:to>
                                        <p:strVal val="visible"/>
                                      </p:to>
                                    </p:set>
                                    <p:animEffect transition="in" filter="fade">
                                      <p:cBhvr>
                                        <p:cTn id="368" dur="50"/>
                                        <p:tgtEl>
                                          <p:spTgt spid="108"/>
                                        </p:tgtEl>
                                      </p:cBhvr>
                                    </p:animEffect>
                                  </p:childTnLst>
                                </p:cTn>
                              </p:par>
                            </p:childTnLst>
                          </p:cTn>
                        </p:par>
                        <p:par>
                          <p:cTn id="369" fill="hold">
                            <p:stCondLst>
                              <p:cond delay="4500"/>
                            </p:stCondLst>
                            <p:childTnLst>
                              <p:par>
                                <p:cTn id="370" presetID="10" presetClass="entr" presetSubtype="0" fill="hold" nodeType="afterEffect">
                                  <p:stCondLst>
                                    <p:cond delay="0"/>
                                  </p:stCondLst>
                                  <p:childTnLst>
                                    <p:set>
                                      <p:cBhvr>
                                        <p:cTn id="371" dur="1" fill="hold">
                                          <p:stCondLst>
                                            <p:cond delay="0"/>
                                          </p:stCondLst>
                                        </p:cTn>
                                        <p:tgtEl>
                                          <p:spTgt spid="110"/>
                                        </p:tgtEl>
                                        <p:attrNameLst>
                                          <p:attrName>style.visibility</p:attrName>
                                        </p:attrNameLst>
                                      </p:cBhvr>
                                      <p:to>
                                        <p:strVal val="visible"/>
                                      </p:to>
                                    </p:set>
                                    <p:animEffect transition="in" filter="fade">
                                      <p:cBhvr>
                                        <p:cTn id="372" dur="50"/>
                                        <p:tgtEl>
                                          <p:spTgt spid="110"/>
                                        </p:tgtEl>
                                      </p:cBhvr>
                                    </p:animEffect>
                                  </p:childTnLst>
                                </p:cTn>
                              </p:par>
                            </p:childTnLst>
                          </p:cTn>
                        </p:par>
                        <p:par>
                          <p:cTn id="373" fill="hold">
                            <p:stCondLst>
                              <p:cond delay="4550"/>
                            </p:stCondLst>
                            <p:childTnLst>
                              <p:par>
                                <p:cTn id="374" presetID="10" presetClass="entr" presetSubtype="0" fill="hold" nodeType="afterEffect">
                                  <p:stCondLst>
                                    <p:cond delay="0"/>
                                  </p:stCondLst>
                                  <p:childTnLst>
                                    <p:set>
                                      <p:cBhvr>
                                        <p:cTn id="375" dur="1" fill="hold">
                                          <p:stCondLst>
                                            <p:cond delay="0"/>
                                          </p:stCondLst>
                                        </p:cTn>
                                        <p:tgtEl>
                                          <p:spTgt spid="111"/>
                                        </p:tgtEl>
                                        <p:attrNameLst>
                                          <p:attrName>style.visibility</p:attrName>
                                        </p:attrNameLst>
                                      </p:cBhvr>
                                      <p:to>
                                        <p:strVal val="visible"/>
                                      </p:to>
                                    </p:set>
                                    <p:animEffect transition="in" filter="fade">
                                      <p:cBhvr>
                                        <p:cTn id="376" dur="50"/>
                                        <p:tgtEl>
                                          <p:spTgt spid="111"/>
                                        </p:tgtEl>
                                      </p:cBhvr>
                                    </p:animEffect>
                                  </p:childTnLst>
                                </p:cTn>
                              </p:par>
                            </p:childTnLst>
                          </p:cTn>
                        </p:par>
                        <p:par>
                          <p:cTn id="377" fill="hold">
                            <p:stCondLst>
                              <p:cond delay="4600"/>
                            </p:stCondLst>
                            <p:childTnLst>
                              <p:par>
                                <p:cTn id="378" presetID="10" presetClass="entr" presetSubtype="0" fill="hold" nodeType="afterEffect">
                                  <p:stCondLst>
                                    <p:cond delay="0"/>
                                  </p:stCondLst>
                                  <p:childTnLst>
                                    <p:set>
                                      <p:cBhvr>
                                        <p:cTn id="379" dur="1" fill="hold">
                                          <p:stCondLst>
                                            <p:cond delay="0"/>
                                          </p:stCondLst>
                                        </p:cTn>
                                        <p:tgtEl>
                                          <p:spTgt spid="112"/>
                                        </p:tgtEl>
                                        <p:attrNameLst>
                                          <p:attrName>style.visibility</p:attrName>
                                        </p:attrNameLst>
                                      </p:cBhvr>
                                      <p:to>
                                        <p:strVal val="visible"/>
                                      </p:to>
                                    </p:set>
                                    <p:animEffect transition="in" filter="fade">
                                      <p:cBhvr>
                                        <p:cTn id="380" dur="50"/>
                                        <p:tgtEl>
                                          <p:spTgt spid="112"/>
                                        </p:tgtEl>
                                      </p:cBhvr>
                                    </p:animEffect>
                                  </p:childTnLst>
                                </p:cTn>
                              </p:par>
                            </p:childTnLst>
                          </p:cTn>
                        </p:par>
                        <p:par>
                          <p:cTn id="381" fill="hold">
                            <p:stCondLst>
                              <p:cond delay="4650"/>
                            </p:stCondLst>
                            <p:childTnLst>
                              <p:par>
                                <p:cTn id="382" presetID="10" presetClass="entr" presetSubtype="0" fill="hold" nodeType="afterEffect">
                                  <p:stCondLst>
                                    <p:cond delay="0"/>
                                  </p:stCondLst>
                                  <p:childTnLst>
                                    <p:set>
                                      <p:cBhvr>
                                        <p:cTn id="383" dur="1" fill="hold">
                                          <p:stCondLst>
                                            <p:cond delay="0"/>
                                          </p:stCondLst>
                                        </p:cTn>
                                        <p:tgtEl>
                                          <p:spTgt spid="113"/>
                                        </p:tgtEl>
                                        <p:attrNameLst>
                                          <p:attrName>style.visibility</p:attrName>
                                        </p:attrNameLst>
                                      </p:cBhvr>
                                      <p:to>
                                        <p:strVal val="visible"/>
                                      </p:to>
                                    </p:set>
                                    <p:animEffect transition="in" filter="fade">
                                      <p:cBhvr>
                                        <p:cTn id="384" dur="50"/>
                                        <p:tgtEl>
                                          <p:spTgt spid="113"/>
                                        </p:tgtEl>
                                      </p:cBhvr>
                                    </p:animEffect>
                                  </p:childTnLst>
                                </p:cTn>
                              </p:par>
                            </p:childTnLst>
                          </p:cTn>
                        </p:par>
                        <p:par>
                          <p:cTn id="385" fill="hold">
                            <p:stCondLst>
                              <p:cond delay="4700"/>
                            </p:stCondLst>
                            <p:childTnLst>
                              <p:par>
                                <p:cTn id="386" presetID="10" presetClass="entr" presetSubtype="0" fill="hold" nodeType="afterEffect">
                                  <p:stCondLst>
                                    <p:cond delay="0"/>
                                  </p:stCondLst>
                                  <p:childTnLst>
                                    <p:set>
                                      <p:cBhvr>
                                        <p:cTn id="387" dur="1" fill="hold">
                                          <p:stCondLst>
                                            <p:cond delay="0"/>
                                          </p:stCondLst>
                                        </p:cTn>
                                        <p:tgtEl>
                                          <p:spTgt spid="114"/>
                                        </p:tgtEl>
                                        <p:attrNameLst>
                                          <p:attrName>style.visibility</p:attrName>
                                        </p:attrNameLst>
                                      </p:cBhvr>
                                      <p:to>
                                        <p:strVal val="visible"/>
                                      </p:to>
                                    </p:set>
                                    <p:animEffect transition="in" filter="fade">
                                      <p:cBhvr>
                                        <p:cTn id="388" dur="50"/>
                                        <p:tgtEl>
                                          <p:spTgt spid="114"/>
                                        </p:tgtEl>
                                      </p:cBhvr>
                                    </p:animEffect>
                                  </p:childTnLst>
                                </p:cTn>
                              </p:par>
                            </p:childTnLst>
                          </p:cTn>
                        </p:par>
                        <p:par>
                          <p:cTn id="389" fill="hold">
                            <p:stCondLst>
                              <p:cond delay="4750"/>
                            </p:stCondLst>
                            <p:childTnLst>
                              <p:par>
                                <p:cTn id="390" presetID="10" presetClass="entr" presetSubtype="0" fill="hold" nodeType="afterEffect">
                                  <p:stCondLst>
                                    <p:cond delay="0"/>
                                  </p:stCondLst>
                                  <p:childTnLst>
                                    <p:set>
                                      <p:cBhvr>
                                        <p:cTn id="391" dur="1" fill="hold">
                                          <p:stCondLst>
                                            <p:cond delay="0"/>
                                          </p:stCondLst>
                                        </p:cTn>
                                        <p:tgtEl>
                                          <p:spTgt spid="115"/>
                                        </p:tgtEl>
                                        <p:attrNameLst>
                                          <p:attrName>style.visibility</p:attrName>
                                        </p:attrNameLst>
                                      </p:cBhvr>
                                      <p:to>
                                        <p:strVal val="visible"/>
                                      </p:to>
                                    </p:set>
                                    <p:animEffect transition="in" filter="fade">
                                      <p:cBhvr>
                                        <p:cTn id="392" dur="50"/>
                                        <p:tgtEl>
                                          <p:spTgt spid="115"/>
                                        </p:tgtEl>
                                      </p:cBhvr>
                                    </p:animEffect>
                                  </p:childTnLst>
                                </p:cTn>
                              </p:par>
                            </p:childTnLst>
                          </p:cTn>
                        </p:par>
                        <p:par>
                          <p:cTn id="393" fill="hold">
                            <p:stCondLst>
                              <p:cond delay="4800"/>
                            </p:stCondLst>
                            <p:childTnLst>
                              <p:par>
                                <p:cTn id="394" presetID="10" presetClass="entr" presetSubtype="0" fill="hold" nodeType="afterEffect">
                                  <p:stCondLst>
                                    <p:cond delay="0"/>
                                  </p:stCondLst>
                                  <p:childTnLst>
                                    <p:set>
                                      <p:cBhvr>
                                        <p:cTn id="395" dur="1" fill="hold">
                                          <p:stCondLst>
                                            <p:cond delay="0"/>
                                          </p:stCondLst>
                                        </p:cTn>
                                        <p:tgtEl>
                                          <p:spTgt spid="116"/>
                                        </p:tgtEl>
                                        <p:attrNameLst>
                                          <p:attrName>style.visibility</p:attrName>
                                        </p:attrNameLst>
                                      </p:cBhvr>
                                      <p:to>
                                        <p:strVal val="visible"/>
                                      </p:to>
                                    </p:set>
                                    <p:animEffect transition="in" filter="fade">
                                      <p:cBhvr>
                                        <p:cTn id="396" dur="50"/>
                                        <p:tgtEl>
                                          <p:spTgt spid="116"/>
                                        </p:tgtEl>
                                      </p:cBhvr>
                                    </p:animEffect>
                                  </p:childTnLst>
                                </p:cTn>
                              </p:par>
                            </p:childTnLst>
                          </p:cTn>
                        </p:par>
                        <p:par>
                          <p:cTn id="397" fill="hold">
                            <p:stCondLst>
                              <p:cond delay="4850"/>
                            </p:stCondLst>
                            <p:childTnLst>
                              <p:par>
                                <p:cTn id="398" presetID="10" presetClass="entr" presetSubtype="0" fill="hold" nodeType="afterEffect">
                                  <p:stCondLst>
                                    <p:cond delay="0"/>
                                  </p:stCondLst>
                                  <p:childTnLst>
                                    <p:set>
                                      <p:cBhvr>
                                        <p:cTn id="399" dur="1" fill="hold">
                                          <p:stCondLst>
                                            <p:cond delay="0"/>
                                          </p:stCondLst>
                                        </p:cTn>
                                        <p:tgtEl>
                                          <p:spTgt spid="117"/>
                                        </p:tgtEl>
                                        <p:attrNameLst>
                                          <p:attrName>style.visibility</p:attrName>
                                        </p:attrNameLst>
                                      </p:cBhvr>
                                      <p:to>
                                        <p:strVal val="visible"/>
                                      </p:to>
                                    </p:set>
                                    <p:animEffect transition="in" filter="fade">
                                      <p:cBhvr>
                                        <p:cTn id="400" dur="50"/>
                                        <p:tgtEl>
                                          <p:spTgt spid="117"/>
                                        </p:tgtEl>
                                      </p:cBhvr>
                                    </p:animEffect>
                                  </p:childTnLst>
                                </p:cTn>
                              </p:par>
                            </p:childTnLst>
                          </p:cTn>
                        </p:par>
                        <p:par>
                          <p:cTn id="401" fill="hold">
                            <p:stCondLst>
                              <p:cond delay="4900"/>
                            </p:stCondLst>
                            <p:childTnLst>
                              <p:par>
                                <p:cTn id="402" presetID="10" presetClass="entr" presetSubtype="0" fill="hold" nodeType="afterEffect">
                                  <p:stCondLst>
                                    <p:cond delay="0"/>
                                  </p:stCondLst>
                                  <p:childTnLst>
                                    <p:set>
                                      <p:cBhvr>
                                        <p:cTn id="403" dur="1" fill="hold">
                                          <p:stCondLst>
                                            <p:cond delay="0"/>
                                          </p:stCondLst>
                                        </p:cTn>
                                        <p:tgtEl>
                                          <p:spTgt spid="118"/>
                                        </p:tgtEl>
                                        <p:attrNameLst>
                                          <p:attrName>style.visibility</p:attrName>
                                        </p:attrNameLst>
                                      </p:cBhvr>
                                      <p:to>
                                        <p:strVal val="visible"/>
                                      </p:to>
                                    </p:set>
                                    <p:animEffect transition="in" filter="fade">
                                      <p:cBhvr>
                                        <p:cTn id="404" dur="50"/>
                                        <p:tgtEl>
                                          <p:spTgt spid="118"/>
                                        </p:tgtEl>
                                      </p:cBhvr>
                                    </p:animEffect>
                                  </p:childTnLst>
                                </p:cTn>
                              </p:par>
                            </p:childTnLst>
                          </p:cTn>
                        </p:par>
                        <p:par>
                          <p:cTn id="405" fill="hold">
                            <p:stCondLst>
                              <p:cond delay="4950"/>
                            </p:stCondLst>
                            <p:childTnLst>
                              <p:par>
                                <p:cTn id="406" presetID="10" presetClass="entr" presetSubtype="0" fill="hold" nodeType="afterEffect">
                                  <p:stCondLst>
                                    <p:cond delay="0"/>
                                  </p:stCondLst>
                                  <p:childTnLst>
                                    <p:set>
                                      <p:cBhvr>
                                        <p:cTn id="407" dur="1" fill="hold">
                                          <p:stCondLst>
                                            <p:cond delay="0"/>
                                          </p:stCondLst>
                                        </p:cTn>
                                        <p:tgtEl>
                                          <p:spTgt spid="119"/>
                                        </p:tgtEl>
                                        <p:attrNameLst>
                                          <p:attrName>style.visibility</p:attrName>
                                        </p:attrNameLst>
                                      </p:cBhvr>
                                      <p:to>
                                        <p:strVal val="visible"/>
                                      </p:to>
                                    </p:set>
                                    <p:animEffect transition="in" filter="fade">
                                      <p:cBhvr>
                                        <p:cTn id="408" dur="5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3:1</a:t>
            </a:r>
          </a:p>
        </p:txBody>
      </p:sp>
      <p:sp>
        <p:nvSpPr>
          <p:cNvPr id="5" name="TextBox 4">
            <a:extLst>
              <a:ext uri="{FF2B5EF4-FFF2-40B4-BE49-F238E27FC236}">
                <a16:creationId xmlns:a16="http://schemas.microsoft.com/office/drawing/2014/main" id="{274D0F13-C7D1-450C-9421-D34C508EF77A}"/>
              </a:ext>
            </a:extLst>
          </p:cNvPr>
          <p:cNvSpPr txBox="1"/>
          <p:nvPr/>
        </p:nvSpPr>
        <p:spPr bwMode="auto">
          <a:xfrm>
            <a:off x="1047662" y="1178068"/>
            <a:ext cx="704872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This afternoon there were 2 people in the cinema. </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This evening there are 100 times as many.</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How many people in the cinema this evening?</a:t>
            </a:r>
          </a:p>
        </p:txBody>
      </p:sp>
      <p:grpSp>
        <p:nvGrpSpPr>
          <p:cNvPr id="6" name="Group 5">
            <a:extLst>
              <a:ext uri="{FF2B5EF4-FFF2-40B4-BE49-F238E27FC236}">
                <a16:creationId xmlns:a16="http://schemas.microsoft.com/office/drawing/2014/main" id="{1F297235-7FA7-48C9-A71E-3598183EE4C6}"/>
              </a:ext>
            </a:extLst>
          </p:cNvPr>
          <p:cNvGrpSpPr/>
          <p:nvPr/>
        </p:nvGrpSpPr>
        <p:grpSpPr>
          <a:xfrm>
            <a:off x="4850904" y="3573463"/>
            <a:ext cx="2717183" cy="1325197"/>
            <a:chOff x="4850904" y="3573463"/>
            <a:chExt cx="2717183" cy="1325197"/>
          </a:xfrm>
        </p:grpSpPr>
        <p:pic>
          <p:nvPicPr>
            <p:cNvPr id="7" name="Picture 6">
              <a:extLst>
                <a:ext uri="{FF2B5EF4-FFF2-40B4-BE49-F238E27FC236}">
                  <a16:creationId xmlns:a16="http://schemas.microsoft.com/office/drawing/2014/main" id="{1B56DF37-C3AD-4710-9E9F-B17240AF67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0904" y="3573463"/>
              <a:ext cx="1296050" cy="1325197"/>
            </a:xfrm>
            <a:prstGeom prst="rect">
              <a:avLst/>
            </a:prstGeom>
          </p:spPr>
        </p:pic>
        <p:pic>
          <p:nvPicPr>
            <p:cNvPr id="8" name="Picture 7">
              <a:extLst>
                <a:ext uri="{FF2B5EF4-FFF2-40B4-BE49-F238E27FC236}">
                  <a16:creationId xmlns:a16="http://schemas.microsoft.com/office/drawing/2014/main" id="{C05E99AF-6C2E-4CA3-A57C-A525AE19A1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2037" y="3573463"/>
              <a:ext cx="1296050" cy="1325197"/>
            </a:xfrm>
            <a:prstGeom prst="rect">
              <a:avLst/>
            </a:prstGeom>
          </p:spPr>
        </p:pic>
      </p:grpSp>
      <p:grpSp>
        <p:nvGrpSpPr>
          <p:cNvPr id="10" name="Group 9">
            <a:extLst>
              <a:ext uri="{FF2B5EF4-FFF2-40B4-BE49-F238E27FC236}">
                <a16:creationId xmlns:a16="http://schemas.microsoft.com/office/drawing/2014/main" id="{6F13CF09-DC51-4E4D-B473-7B2917C17C5C}"/>
              </a:ext>
            </a:extLst>
          </p:cNvPr>
          <p:cNvGrpSpPr/>
          <p:nvPr/>
        </p:nvGrpSpPr>
        <p:grpSpPr>
          <a:xfrm>
            <a:off x="1575913" y="3497682"/>
            <a:ext cx="2717183" cy="1400978"/>
            <a:chOff x="6272036" y="1909463"/>
            <a:chExt cx="2717183" cy="1400978"/>
          </a:xfrm>
        </p:grpSpPr>
        <p:pic>
          <p:nvPicPr>
            <p:cNvPr id="12" name="Picture 11">
              <a:extLst>
                <a:ext uri="{FF2B5EF4-FFF2-40B4-BE49-F238E27FC236}">
                  <a16:creationId xmlns:a16="http://schemas.microsoft.com/office/drawing/2014/main" id="{56527A86-C5CF-47A3-9D3A-A13220D5C0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2036" y="1909463"/>
              <a:ext cx="1296050" cy="1400978"/>
            </a:xfrm>
            <a:prstGeom prst="rect">
              <a:avLst/>
            </a:prstGeom>
          </p:spPr>
        </p:pic>
        <p:pic>
          <p:nvPicPr>
            <p:cNvPr id="13" name="Picture 12">
              <a:extLst>
                <a:ext uri="{FF2B5EF4-FFF2-40B4-BE49-F238E27FC236}">
                  <a16:creationId xmlns:a16="http://schemas.microsoft.com/office/drawing/2014/main" id="{30842489-FADE-4586-9785-7579F97FF1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3169" y="1909463"/>
              <a:ext cx="1296050" cy="1400978"/>
            </a:xfrm>
            <a:prstGeom prst="rect">
              <a:avLst/>
            </a:prstGeom>
          </p:spPr>
        </p:pic>
      </p:grpSp>
      <p:pic>
        <p:nvPicPr>
          <p:cNvPr id="14" name="Picture 13" descr="A close up of a green background&#10;&#10;Description automatically generated">
            <a:extLst>
              <a:ext uri="{FF2B5EF4-FFF2-40B4-BE49-F238E27FC236}">
                <a16:creationId xmlns:a16="http://schemas.microsoft.com/office/drawing/2014/main" id="{F3516B6A-97D2-4006-B943-AF2D9AB89C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0904" y="3497682"/>
            <a:ext cx="1296050" cy="1399035"/>
          </a:xfrm>
          <a:prstGeom prst="rect">
            <a:avLst/>
          </a:prstGeom>
        </p:spPr>
      </p:pic>
      <p:pic>
        <p:nvPicPr>
          <p:cNvPr id="15" name="Picture 14" descr="A close up of a green background&#10;&#10;Description automatically generated">
            <a:extLst>
              <a:ext uri="{FF2B5EF4-FFF2-40B4-BE49-F238E27FC236}">
                <a16:creationId xmlns:a16="http://schemas.microsoft.com/office/drawing/2014/main" id="{3821A808-6A65-4D12-B8A4-71419B001C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2037" y="3497682"/>
            <a:ext cx="1296050" cy="1399035"/>
          </a:xfrm>
          <a:prstGeom prst="rect">
            <a:avLst/>
          </a:prstGeom>
        </p:spPr>
      </p:pic>
    </p:spTree>
    <p:extLst>
      <p:ext uri="{BB962C8B-B14F-4D97-AF65-F5344CB8AC3E}">
        <p14:creationId xmlns:p14="http://schemas.microsoft.com/office/powerpoint/2010/main" val="407663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3:1</a:t>
            </a:r>
          </a:p>
        </p:txBody>
      </p:sp>
      <p:sp>
        <p:nvSpPr>
          <p:cNvPr id="7" name="TextBox 6">
            <a:extLst>
              <a:ext uri="{FF2B5EF4-FFF2-40B4-BE49-F238E27FC236}">
                <a16:creationId xmlns:a16="http://schemas.microsoft.com/office/drawing/2014/main" id="{63371829-8E02-4621-AB6A-C4D9E93D9FBE}"/>
              </a:ext>
            </a:extLst>
          </p:cNvPr>
          <p:cNvSpPr txBox="1"/>
          <p:nvPr/>
        </p:nvSpPr>
        <p:spPr bwMode="auto">
          <a:xfrm>
            <a:off x="1047662" y="1178068"/>
            <a:ext cx="704872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This afternoon there were 3 people in the cinema. </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This evening there are 100 times as many.</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How many people in the cinema this evening?</a:t>
            </a:r>
          </a:p>
        </p:txBody>
      </p:sp>
      <p:grpSp>
        <p:nvGrpSpPr>
          <p:cNvPr id="14" name="Group 13">
            <a:extLst>
              <a:ext uri="{FF2B5EF4-FFF2-40B4-BE49-F238E27FC236}">
                <a16:creationId xmlns:a16="http://schemas.microsoft.com/office/drawing/2014/main" id="{C1576953-9037-412A-95DC-E4CBF5E9851A}"/>
              </a:ext>
            </a:extLst>
          </p:cNvPr>
          <p:cNvGrpSpPr/>
          <p:nvPr/>
        </p:nvGrpSpPr>
        <p:grpSpPr>
          <a:xfrm>
            <a:off x="4850904" y="3573463"/>
            <a:ext cx="4138315" cy="1325197"/>
            <a:chOff x="4850904" y="3573463"/>
            <a:chExt cx="4138315" cy="1325197"/>
          </a:xfrm>
        </p:grpSpPr>
        <p:pic>
          <p:nvPicPr>
            <p:cNvPr id="4" name="Picture 3">
              <a:extLst>
                <a:ext uri="{FF2B5EF4-FFF2-40B4-BE49-F238E27FC236}">
                  <a16:creationId xmlns:a16="http://schemas.microsoft.com/office/drawing/2014/main" id="{EA4BEDDB-ADE4-4B8F-9BC3-C2BDFDFC06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0904" y="3573463"/>
              <a:ext cx="1296050" cy="1325197"/>
            </a:xfrm>
            <a:prstGeom prst="rect">
              <a:avLst/>
            </a:prstGeom>
          </p:spPr>
        </p:pic>
        <p:pic>
          <p:nvPicPr>
            <p:cNvPr id="8" name="Picture 7">
              <a:extLst>
                <a:ext uri="{FF2B5EF4-FFF2-40B4-BE49-F238E27FC236}">
                  <a16:creationId xmlns:a16="http://schemas.microsoft.com/office/drawing/2014/main" id="{1D25F49F-6E54-421A-A00B-7BB20EFCDE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2037" y="3573463"/>
              <a:ext cx="1296050" cy="1325197"/>
            </a:xfrm>
            <a:prstGeom prst="rect">
              <a:avLst/>
            </a:prstGeom>
          </p:spPr>
        </p:pic>
        <p:pic>
          <p:nvPicPr>
            <p:cNvPr id="9" name="Picture 8">
              <a:extLst>
                <a:ext uri="{FF2B5EF4-FFF2-40B4-BE49-F238E27FC236}">
                  <a16:creationId xmlns:a16="http://schemas.microsoft.com/office/drawing/2014/main" id="{EB0189E7-7D0F-4D87-9B48-B6BB229A80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3169" y="3573463"/>
              <a:ext cx="1296050" cy="1325197"/>
            </a:xfrm>
            <a:prstGeom prst="rect">
              <a:avLst/>
            </a:prstGeom>
          </p:spPr>
        </p:pic>
      </p:grpSp>
      <p:grpSp>
        <p:nvGrpSpPr>
          <p:cNvPr id="15" name="Group 14">
            <a:extLst>
              <a:ext uri="{FF2B5EF4-FFF2-40B4-BE49-F238E27FC236}">
                <a16:creationId xmlns:a16="http://schemas.microsoft.com/office/drawing/2014/main" id="{3DA0EA16-EA1B-4F4E-A292-BA0D61196B69}"/>
              </a:ext>
            </a:extLst>
          </p:cNvPr>
          <p:cNvGrpSpPr/>
          <p:nvPr/>
        </p:nvGrpSpPr>
        <p:grpSpPr>
          <a:xfrm>
            <a:off x="154781" y="3497682"/>
            <a:ext cx="4138315" cy="1400978"/>
            <a:chOff x="4850904" y="1909463"/>
            <a:chExt cx="4138315" cy="1400978"/>
          </a:xfrm>
        </p:grpSpPr>
        <p:pic>
          <p:nvPicPr>
            <p:cNvPr id="11" name="Picture 10">
              <a:extLst>
                <a:ext uri="{FF2B5EF4-FFF2-40B4-BE49-F238E27FC236}">
                  <a16:creationId xmlns:a16="http://schemas.microsoft.com/office/drawing/2014/main" id="{B4CE164A-205B-44F9-8A85-1E673DC1A0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0904" y="1909463"/>
              <a:ext cx="1296050" cy="1400978"/>
            </a:xfrm>
            <a:prstGeom prst="rect">
              <a:avLst/>
            </a:prstGeom>
          </p:spPr>
        </p:pic>
        <p:pic>
          <p:nvPicPr>
            <p:cNvPr id="12" name="Picture 11">
              <a:extLst>
                <a:ext uri="{FF2B5EF4-FFF2-40B4-BE49-F238E27FC236}">
                  <a16:creationId xmlns:a16="http://schemas.microsoft.com/office/drawing/2014/main" id="{AFB7F1D7-D75F-464D-B414-FB018D92BA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2036" y="1909463"/>
              <a:ext cx="1296050" cy="1400978"/>
            </a:xfrm>
            <a:prstGeom prst="rect">
              <a:avLst/>
            </a:prstGeom>
          </p:spPr>
        </p:pic>
        <p:pic>
          <p:nvPicPr>
            <p:cNvPr id="13" name="Picture 12">
              <a:extLst>
                <a:ext uri="{FF2B5EF4-FFF2-40B4-BE49-F238E27FC236}">
                  <a16:creationId xmlns:a16="http://schemas.microsoft.com/office/drawing/2014/main" id="{1B113669-C5CA-41B4-8F0A-1DE55FD8C5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3169" y="1909463"/>
              <a:ext cx="1296050" cy="1400978"/>
            </a:xfrm>
            <a:prstGeom prst="rect">
              <a:avLst/>
            </a:prstGeom>
          </p:spPr>
        </p:pic>
      </p:grpSp>
      <p:pic>
        <p:nvPicPr>
          <p:cNvPr id="6" name="Picture 5" descr="A close up of a green background&#10;&#10;Description automatically generated">
            <a:extLst>
              <a:ext uri="{FF2B5EF4-FFF2-40B4-BE49-F238E27FC236}">
                <a16:creationId xmlns:a16="http://schemas.microsoft.com/office/drawing/2014/main" id="{000E0419-FC9B-418D-924A-BF875E46C3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0904" y="3497682"/>
            <a:ext cx="1296050" cy="1399035"/>
          </a:xfrm>
          <a:prstGeom prst="rect">
            <a:avLst/>
          </a:prstGeom>
        </p:spPr>
      </p:pic>
      <p:pic>
        <p:nvPicPr>
          <p:cNvPr id="16" name="Picture 15" descr="A close up of a green background&#10;&#10;Description automatically generated">
            <a:extLst>
              <a:ext uri="{FF2B5EF4-FFF2-40B4-BE49-F238E27FC236}">
                <a16:creationId xmlns:a16="http://schemas.microsoft.com/office/drawing/2014/main" id="{3A1E8628-DB11-4D34-8B8F-DA56A959B2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2037" y="3497682"/>
            <a:ext cx="1296050" cy="1399035"/>
          </a:xfrm>
          <a:prstGeom prst="rect">
            <a:avLst/>
          </a:prstGeom>
        </p:spPr>
      </p:pic>
      <p:pic>
        <p:nvPicPr>
          <p:cNvPr id="17" name="Picture 16" descr="A close up of a green background&#10;&#10;Description automatically generated">
            <a:extLst>
              <a:ext uri="{FF2B5EF4-FFF2-40B4-BE49-F238E27FC236}">
                <a16:creationId xmlns:a16="http://schemas.microsoft.com/office/drawing/2014/main" id="{D302395C-647D-4AAE-BD3C-23851DB69E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3169" y="3497682"/>
            <a:ext cx="1296050" cy="1399035"/>
          </a:xfrm>
          <a:prstGeom prst="rect">
            <a:avLst/>
          </a:prstGeom>
        </p:spPr>
      </p:pic>
    </p:spTree>
    <p:extLst>
      <p:ext uri="{BB962C8B-B14F-4D97-AF65-F5344CB8AC3E}">
        <p14:creationId xmlns:p14="http://schemas.microsoft.com/office/powerpoint/2010/main" val="11309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3:3</a:t>
            </a:r>
          </a:p>
        </p:txBody>
      </p:sp>
      <p:sp>
        <p:nvSpPr>
          <p:cNvPr id="18" name="TextBox 17">
            <a:extLst>
              <a:ext uri="{FF2B5EF4-FFF2-40B4-BE49-F238E27FC236}">
                <a16:creationId xmlns:a16="http://schemas.microsoft.com/office/drawing/2014/main" id="{24659185-2797-4BB4-9017-35D3093296BE}"/>
              </a:ext>
            </a:extLst>
          </p:cNvPr>
          <p:cNvSpPr txBox="1"/>
          <p:nvPr/>
        </p:nvSpPr>
        <p:spPr bwMode="auto">
          <a:xfrm>
            <a:off x="172086" y="3583351"/>
            <a:ext cx="114005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200" dirty="0">
                <a:latin typeface="Myriad Pro Semibold" charset="0"/>
                <a:ea typeface="Myriad Pro Semibold" charset="0"/>
                <a:cs typeface="Myriad Pro Semibold" charset="0"/>
              </a:rPr>
              <a:t>1 × 100</a:t>
            </a:r>
          </a:p>
        </p:txBody>
      </p:sp>
      <p:sp>
        <p:nvSpPr>
          <p:cNvPr id="19" name="TextBox 18">
            <a:extLst>
              <a:ext uri="{FF2B5EF4-FFF2-40B4-BE49-F238E27FC236}">
                <a16:creationId xmlns:a16="http://schemas.microsoft.com/office/drawing/2014/main" id="{575A131C-7AAE-4684-9EED-AED09255E5EA}"/>
              </a:ext>
            </a:extLst>
          </p:cNvPr>
          <p:cNvSpPr txBox="1"/>
          <p:nvPr/>
        </p:nvSpPr>
        <p:spPr bwMode="auto">
          <a:xfrm>
            <a:off x="1204422" y="3583351"/>
            <a:ext cx="9108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100</a:t>
            </a:r>
          </a:p>
        </p:txBody>
      </p:sp>
      <p:sp>
        <p:nvSpPr>
          <p:cNvPr id="20" name="TextBox 19">
            <a:extLst>
              <a:ext uri="{FF2B5EF4-FFF2-40B4-BE49-F238E27FC236}">
                <a16:creationId xmlns:a16="http://schemas.microsoft.com/office/drawing/2014/main" id="{B44F2583-2BB1-4A09-ADBF-9E40C85F6919}"/>
              </a:ext>
            </a:extLst>
          </p:cNvPr>
          <p:cNvSpPr txBox="1"/>
          <p:nvPr/>
        </p:nvSpPr>
        <p:spPr bwMode="auto">
          <a:xfrm>
            <a:off x="172086" y="3583351"/>
            <a:ext cx="114005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200" dirty="0">
                <a:latin typeface="Myriad Pro Semibold" charset="0"/>
                <a:ea typeface="Myriad Pro Semibold" charset="0"/>
                <a:cs typeface="Myriad Pro Semibold" charset="0"/>
              </a:rPr>
              <a:t>2 × 100</a:t>
            </a:r>
          </a:p>
        </p:txBody>
      </p:sp>
      <p:sp>
        <p:nvSpPr>
          <p:cNvPr id="21" name="TextBox 20">
            <a:extLst>
              <a:ext uri="{FF2B5EF4-FFF2-40B4-BE49-F238E27FC236}">
                <a16:creationId xmlns:a16="http://schemas.microsoft.com/office/drawing/2014/main" id="{53D93518-A421-450E-988B-A98D0B50169E}"/>
              </a:ext>
            </a:extLst>
          </p:cNvPr>
          <p:cNvSpPr txBox="1"/>
          <p:nvPr/>
        </p:nvSpPr>
        <p:spPr bwMode="auto">
          <a:xfrm>
            <a:off x="172086" y="3583351"/>
            <a:ext cx="114005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200" dirty="0">
                <a:latin typeface="Myriad Pro Semibold" charset="0"/>
                <a:ea typeface="Myriad Pro Semibold" charset="0"/>
                <a:cs typeface="Myriad Pro Semibold" charset="0"/>
              </a:rPr>
              <a:t>3 × 100</a:t>
            </a:r>
          </a:p>
        </p:txBody>
      </p:sp>
      <p:sp>
        <p:nvSpPr>
          <p:cNvPr id="22" name="TextBox 21">
            <a:extLst>
              <a:ext uri="{FF2B5EF4-FFF2-40B4-BE49-F238E27FC236}">
                <a16:creationId xmlns:a16="http://schemas.microsoft.com/office/drawing/2014/main" id="{7EF98330-E7E9-4BFF-8801-BE29EF99A133}"/>
              </a:ext>
            </a:extLst>
          </p:cNvPr>
          <p:cNvSpPr txBox="1"/>
          <p:nvPr/>
        </p:nvSpPr>
        <p:spPr bwMode="auto">
          <a:xfrm>
            <a:off x="172086" y="3583351"/>
            <a:ext cx="114005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200" dirty="0">
                <a:latin typeface="Myriad Pro Semibold" charset="0"/>
                <a:ea typeface="Myriad Pro Semibold" charset="0"/>
                <a:cs typeface="Myriad Pro Semibold" charset="0"/>
              </a:rPr>
              <a:t>4 × 100</a:t>
            </a:r>
          </a:p>
        </p:txBody>
      </p:sp>
      <p:sp>
        <p:nvSpPr>
          <p:cNvPr id="23" name="TextBox 22">
            <a:extLst>
              <a:ext uri="{FF2B5EF4-FFF2-40B4-BE49-F238E27FC236}">
                <a16:creationId xmlns:a16="http://schemas.microsoft.com/office/drawing/2014/main" id="{2DAF64E4-4B75-4886-AA8E-08FEABFE0A86}"/>
              </a:ext>
            </a:extLst>
          </p:cNvPr>
          <p:cNvSpPr txBox="1"/>
          <p:nvPr/>
        </p:nvSpPr>
        <p:spPr bwMode="auto">
          <a:xfrm>
            <a:off x="172086" y="3583351"/>
            <a:ext cx="114005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200" dirty="0">
                <a:latin typeface="Myriad Pro Semibold" charset="0"/>
                <a:ea typeface="Myriad Pro Semibold" charset="0"/>
                <a:cs typeface="Myriad Pro Semibold" charset="0"/>
              </a:rPr>
              <a:t>5 × 100</a:t>
            </a:r>
          </a:p>
        </p:txBody>
      </p:sp>
      <p:sp>
        <p:nvSpPr>
          <p:cNvPr id="24" name="TextBox 23">
            <a:extLst>
              <a:ext uri="{FF2B5EF4-FFF2-40B4-BE49-F238E27FC236}">
                <a16:creationId xmlns:a16="http://schemas.microsoft.com/office/drawing/2014/main" id="{FEECA724-120A-46F0-8A5B-C300AB5DEEA2}"/>
              </a:ext>
            </a:extLst>
          </p:cNvPr>
          <p:cNvSpPr txBox="1"/>
          <p:nvPr/>
        </p:nvSpPr>
        <p:spPr bwMode="auto">
          <a:xfrm>
            <a:off x="172086" y="3583351"/>
            <a:ext cx="114005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200" dirty="0">
                <a:latin typeface="Myriad Pro Semibold" charset="0"/>
                <a:ea typeface="Myriad Pro Semibold" charset="0"/>
                <a:cs typeface="Myriad Pro Semibold" charset="0"/>
              </a:rPr>
              <a:t>6 × 100</a:t>
            </a:r>
          </a:p>
        </p:txBody>
      </p:sp>
      <p:sp>
        <p:nvSpPr>
          <p:cNvPr id="25" name="TextBox 24">
            <a:extLst>
              <a:ext uri="{FF2B5EF4-FFF2-40B4-BE49-F238E27FC236}">
                <a16:creationId xmlns:a16="http://schemas.microsoft.com/office/drawing/2014/main" id="{BD1840A8-652C-4DF3-A91F-0C3E171BC690}"/>
              </a:ext>
            </a:extLst>
          </p:cNvPr>
          <p:cNvSpPr txBox="1"/>
          <p:nvPr/>
        </p:nvSpPr>
        <p:spPr bwMode="auto">
          <a:xfrm>
            <a:off x="172087" y="3583351"/>
            <a:ext cx="114005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200" dirty="0">
                <a:latin typeface="Myriad Pro Semibold" charset="0"/>
                <a:ea typeface="Myriad Pro Semibold" charset="0"/>
                <a:cs typeface="Myriad Pro Semibold" charset="0"/>
              </a:rPr>
              <a:t>7 × 100</a:t>
            </a:r>
          </a:p>
        </p:txBody>
      </p:sp>
      <p:sp>
        <p:nvSpPr>
          <p:cNvPr id="26" name="TextBox 25">
            <a:extLst>
              <a:ext uri="{FF2B5EF4-FFF2-40B4-BE49-F238E27FC236}">
                <a16:creationId xmlns:a16="http://schemas.microsoft.com/office/drawing/2014/main" id="{C771A2AD-506B-493E-95D1-9FDBE29E7A36}"/>
              </a:ext>
            </a:extLst>
          </p:cNvPr>
          <p:cNvSpPr txBox="1"/>
          <p:nvPr/>
        </p:nvSpPr>
        <p:spPr bwMode="auto">
          <a:xfrm>
            <a:off x="172086" y="3583351"/>
            <a:ext cx="114005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200" dirty="0">
                <a:latin typeface="Myriad Pro Semibold" charset="0"/>
                <a:ea typeface="Myriad Pro Semibold" charset="0"/>
                <a:cs typeface="Myriad Pro Semibold" charset="0"/>
              </a:rPr>
              <a:t>8 × 100</a:t>
            </a:r>
          </a:p>
        </p:txBody>
      </p:sp>
      <p:sp>
        <p:nvSpPr>
          <p:cNvPr id="27" name="TextBox 26">
            <a:extLst>
              <a:ext uri="{FF2B5EF4-FFF2-40B4-BE49-F238E27FC236}">
                <a16:creationId xmlns:a16="http://schemas.microsoft.com/office/drawing/2014/main" id="{B71AC221-567D-42E8-9825-153B0A0D854E}"/>
              </a:ext>
            </a:extLst>
          </p:cNvPr>
          <p:cNvSpPr txBox="1"/>
          <p:nvPr/>
        </p:nvSpPr>
        <p:spPr bwMode="auto">
          <a:xfrm>
            <a:off x="172086" y="3583351"/>
            <a:ext cx="114005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200" dirty="0">
                <a:latin typeface="Myriad Pro Semibold" charset="0"/>
                <a:ea typeface="Myriad Pro Semibold" charset="0"/>
                <a:cs typeface="Myriad Pro Semibold" charset="0"/>
              </a:rPr>
              <a:t>9 × 100</a:t>
            </a:r>
          </a:p>
        </p:txBody>
      </p:sp>
      <p:sp>
        <p:nvSpPr>
          <p:cNvPr id="28" name="TextBox 27">
            <a:extLst>
              <a:ext uri="{FF2B5EF4-FFF2-40B4-BE49-F238E27FC236}">
                <a16:creationId xmlns:a16="http://schemas.microsoft.com/office/drawing/2014/main" id="{45D31799-C103-440E-A17E-027D48B6F92E}"/>
              </a:ext>
            </a:extLst>
          </p:cNvPr>
          <p:cNvSpPr txBox="1"/>
          <p:nvPr/>
        </p:nvSpPr>
        <p:spPr bwMode="auto">
          <a:xfrm>
            <a:off x="1204422" y="3583351"/>
            <a:ext cx="9108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200</a:t>
            </a:r>
          </a:p>
        </p:txBody>
      </p:sp>
      <p:sp>
        <p:nvSpPr>
          <p:cNvPr id="29" name="TextBox 28">
            <a:extLst>
              <a:ext uri="{FF2B5EF4-FFF2-40B4-BE49-F238E27FC236}">
                <a16:creationId xmlns:a16="http://schemas.microsoft.com/office/drawing/2014/main" id="{B5CD7B53-9032-41EA-AE83-79384A6B2532}"/>
              </a:ext>
            </a:extLst>
          </p:cNvPr>
          <p:cNvSpPr txBox="1"/>
          <p:nvPr/>
        </p:nvSpPr>
        <p:spPr bwMode="auto">
          <a:xfrm>
            <a:off x="1204422" y="3583351"/>
            <a:ext cx="9108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300</a:t>
            </a:r>
          </a:p>
        </p:txBody>
      </p:sp>
      <p:sp>
        <p:nvSpPr>
          <p:cNvPr id="30" name="TextBox 29">
            <a:extLst>
              <a:ext uri="{FF2B5EF4-FFF2-40B4-BE49-F238E27FC236}">
                <a16:creationId xmlns:a16="http://schemas.microsoft.com/office/drawing/2014/main" id="{5CBBD312-4E9D-4289-B466-A6C54C1FC766}"/>
              </a:ext>
            </a:extLst>
          </p:cNvPr>
          <p:cNvSpPr txBox="1"/>
          <p:nvPr/>
        </p:nvSpPr>
        <p:spPr bwMode="auto">
          <a:xfrm>
            <a:off x="1204422" y="3583351"/>
            <a:ext cx="9108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400</a:t>
            </a:r>
          </a:p>
        </p:txBody>
      </p:sp>
      <p:sp>
        <p:nvSpPr>
          <p:cNvPr id="31" name="TextBox 30">
            <a:extLst>
              <a:ext uri="{FF2B5EF4-FFF2-40B4-BE49-F238E27FC236}">
                <a16:creationId xmlns:a16="http://schemas.microsoft.com/office/drawing/2014/main" id="{C551D64B-6668-453F-88CA-95CDDBAD3FDD}"/>
              </a:ext>
            </a:extLst>
          </p:cNvPr>
          <p:cNvSpPr txBox="1"/>
          <p:nvPr/>
        </p:nvSpPr>
        <p:spPr bwMode="auto">
          <a:xfrm>
            <a:off x="1204422" y="3583351"/>
            <a:ext cx="9108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500</a:t>
            </a:r>
          </a:p>
        </p:txBody>
      </p:sp>
      <p:sp>
        <p:nvSpPr>
          <p:cNvPr id="32" name="TextBox 31">
            <a:extLst>
              <a:ext uri="{FF2B5EF4-FFF2-40B4-BE49-F238E27FC236}">
                <a16:creationId xmlns:a16="http://schemas.microsoft.com/office/drawing/2014/main" id="{469E34D7-85C8-4E60-B96F-B92ACD963AC0}"/>
              </a:ext>
            </a:extLst>
          </p:cNvPr>
          <p:cNvSpPr txBox="1"/>
          <p:nvPr/>
        </p:nvSpPr>
        <p:spPr bwMode="auto">
          <a:xfrm>
            <a:off x="1204422" y="3583351"/>
            <a:ext cx="9108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600</a:t>
            </a:r>
          </a:p>
        </p:txBody>
      </p:sp>
      <p:sp>
        <p:nvSpPr>
          <p:cNvPr id="33" name="TextBox 32">
            <a:extLst>
              <a:ext uri="{FF2B5EF4-FFF2-40B4-BE49-F238E27FC236}">
                <a16:creationId xmlns:a16="http://schemas.microsoft.com/office/drawing/2014/main" id="{FB0E9B27-68DE-4A08-82B5-E98CF53059A7}"/>
              </a:ext>
            </a:extLst>
          </p:cNvPr>
          <p:cNvSpPr txBox="1"/>
          <p:nvPr/>
        </p:nvSpPr>
        <p:spPr bwMode="auto">
          <a:xfrm>
            <a:off x="1204422" y="3583351"/>
            <a:ext cx="9108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700</a:t>
            </a:r>
          </a:p>
        </p:txBody>
      </p:sp>
      <p:sp>
        <p:nvSpPr>
          <p:cNvPr id="34" name="TextBox 33">
            <a:extLst>
              <a:ext uri="{FF2B5EF4-FFF2-40B4-BE49-F238E27FC236}">
                <a16:creationId xmlns:a16="http://schemas.microsoft.com/office/drawing/2014/main" id="{92BE5586-77A6-499F-90AC-E4D40905D773}"/>
              </a:ext>
            </a:extLst>
          </p:cNvPr>
          <p:cNvSpPr txBox="1"/>
          <p:nvPr/>
        </p:nvSpPr>
        <p:spPr bwMode="auto">
          <a:xfrm>
            <a:off x="1204422" y="3583351"/>
            <a:ext cx="9108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800</a:t>
            </a:r>
          </a:p>
        </p:txBody>
      </p:sp>
      <p:sp>
        <p:nvSpPr>
          <p:cNvPr id="35" name="TextBox 34">
            <a:extLst>
              <a:ext uri="{FF2B5EF4-FFF2-40B4-BE49-F238E27FC236}">
                <a16:creationId xmlns:a16="http://schemas.microsoft.com/office/drawing/2014/main" id="{9335ACDB-6C0F-4DDE-A208-7D46D0D57D44}"/>
              </a:ext>
            </a:extLst>
          </p:cNvPr>
          <p:cNvSpPr txBox="1"/>
          <p:nvPr/>
        </p:nvSpPr>
        <p:spPr bwMode="auto">
          <a:xfrm>
            <a:off x="1204422" y="3583351"/>
            <a:ext cx="9108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900</a:t>
            </a:r>
          </a:p>
        </p:txBody>
      </p:sp>
      <p:sp>
        <p:nvSpPr>
          <p:cNvPr id="37" name="Rectangle 36">
            <a:extLst>
              <a:ext uri="{FF2B5EF4-FFF2-40B4-BE49-F238E27FC236}">
                <a16:creationId xmlns:a16="http://schemas.microsoft.com/office/drawing/2014/main" id="{3269FDC7-6D11-4854-8DF0-9F037E9FCFE3}"/>
              </a:ext>
            </a:extLst>
          </p:cNvPr>
          <p:cNvSpPr/>
          <p:nvPr/>
        </p:nvSpPr>
        <p:spPr bwMode="auto">
          <a:xfrm>
            <a:off x="2389676" y="4119928"/>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8" name="Rectangle 37">
            <a:extLst>
              <a:ext uri="{FF2B5EF4-FFF2-40B4-BE49-F238E27FC236}">
                <a16:creationId xmlns:a16="http://schemas.microsoft.com/office/drawing/2014/main" id="{F114CE39-609E-4FD5-A44F-8E4F88BA17F0}"/>
              </a:ext>
            </a:extLst>
          </p:cNvPr>
          <p:cNvSpPr/>
          <p:nvPr/>
        </p:nvSpPr>
        <p:spPr bwMode="auto">
          <a:xfrm>
            <a:off x="3117203" y="4119928"/>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9" name="Rectangle 38">
            <a:extLst>
              <a:ext uri="{FF2B5EF4-FFF2-40B4-BE49-F238E27FC236}">
                <a16:creationId xmlns:a16="http://schemas.microsoft.com/office/drawing/2014/main" id="{B90AC94E-87D7-45EC-9D31-518789F38A44}"/>
              </a:ext>
            </a:extLst>
          </p:cNvPr>
          <p:cNvSpPr/>
          <p:nvPr/>
        </p:nvSpPr>
        <p:spPr bwMode="auto">
          <a:xfrm>
            <a:off x="3844731" y="4119928"/>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0" name="Rectangle 39">
            <a:extLst>
              <a:ext uri="{FF2B5EF4-FFF2-40B4-BE49-F238E27FC236}">
                <a16:creationId xmlns:a16="http://schemas.microsoft.com/office/drawing/2014/main" id="{1F841C88-5133-428B-8DDE-5B567529830F}"/>
              </a:ext>
            </a:extLst>
          </p:cNvPr>
          <p:cNvSpPr/>
          <p:nvPr/>
        </p:nvSpPr>
        <p:spPr bwMode="auto">
          <a:xfrm>
            <a:off x="4572259" y="4119928"/>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1" name="Rectangle 40">
            <a:extLst>
              <a:ext uri="{FF2B5EF4-FFF2-40B4-BE49-F238E27FC236}">
                <a16:creationId xmlns:a16="http://schemas.microsoft.com/office/drawing/2014/main" id="{FA58A4AC-DFCB-4530-AD1D-A7E89BCF73CA}"/>
              </a:ext>
            </a:extLst>
          </p:cNvPr>
          <p:cNvSpPr/>
          <p:nvPr/>
        </p:nvSpPr>
        <p:spPr bwMode="auto">
          <a:xfrm>
            <a:off x="5299787" y="4119928"/>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2" name="Rectangle 41">
            <a:extLst>
              <a:ext uri="{FF2B5EF4-FFF2-40B4-BE49-F238E27FC236}">
                <a16:creationId xmlns:a16="http://schemas.microsoft.com/office/drawing/2014/main" id="{2865687D-1034-4D36-AB99-1FC60196B386}"/>
              </a:ext>
            </a:extLst>
          </p:cNvPr>
          <p:cNvSpPr/>
          <p:nvPr/>
        </p:nvSpPr>
        <p:spPr bwMode="auto">
          <a:xfrm>
            <a:off x="6027315" y="4119928"/>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3" name="Rectangle 42">
            <a:extLst>
              <a:ext uri="{FF2B5EF4-FFF2-40B4-BE49-F238E27FC236}">
                <a16:creationId xmlns:a16="http://schemas.microsoft.com/office/drawing/2014/main" id="{27B2B5E9-B87A-44DC-AE04-4677EEC1AA97}"/>
              </a:ext>
            </a:extLst>
          </p:cNvPr>
          <p:cNvSpPr/>
          <p:nvPr/>
        </p:nvSpPr>
        <p:spPr bwMode="auto">
          <a:xfrm>
            <a:off x="6754842" y="4119928"/>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4" name="Rectangle 43">
            <a:extLst>
              <a:ext uri="{FF2B5EF4-FFF2-40B4-BE49-F238E27FC236}">
                <a16:creationId xmlns:a16="http://schemas.microsoft.com/office/drawing/2014/main" id="{BE330898-C859-4843-94CD-6ACCCDEF4B37}"/>
              </a:ext>
            </a:extLst>
          </p:cNvPr>
          <p:cNvSpPr/>
          <p:nvPr/>
        </p:nvSpPr>
        <p:spPr bwMode="auto">
          <a:xfrm>
            <a:off x="7482370" y="4119928"/>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5" name="Rectangle 44">
            <a:extLst>
              <a:ext uri="{FF2B5EF4-FFF2-40B4-BE49-F238E27FC236}">
                <a16:creationId xmlns:a16="http://schemas.microsoft.com/office/drawing/2014/main" id="{6654FEC4-8D7B-4413-898C-767DEF5486C0}"/>
              </a:ext>
            </a:extLst>
          </p:cNvPr>
          <p:cNvSpPr/>
          <p:nvPr/>
        </p:nvSpPr>
        <p:spPr bwMode="auto">
          <a:xfrm>
            <a:off x="8209896" y="4119928"/>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6" name="Rectangle 45">
            <a:extLst>
              <a:ext uri="{FF2B5EF4-FFF2-40B4-BE49-F238E27FC236}">
                <a16:creationId xmlns:a16="http://schemas.microsoft.com/office/drawing/2014/main" id="{711CC713-8F18-4BA8-B819-3C6FC9988FA6}"/>
              </a:ext>
            </a:extLst>
          </p:cNvPr>
          <p:cNvSpPr/>
          <p:nvPr/>
        </p:nvSpPr>
        <p:spPr bwMode="auto">
          <a:xfrm>
            <a:off x="2392770" y="3095944"/>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7" name="Rectangle 46">
            <a:extLst>
              <a:ext uri="{FF2B5EF4-FFF2-40B4-BE49-F238E27FC236}">
                <a16:creationId xmlns:a16="http://schemas.microsoft.com/office/drawing/2014/main" id="{61A1CB9E-838A-4287-BE61-FBED8ACAC8F3}"/>
              </a:ext>
            </a:extLst>
          </p:cNvPr>
          <p:cNvSpPr/>
          <p:nvPr/>
        </p:nvSpPr>
        <p:spPr bwMode="auto">
          <a:xfrm>
            <a:off x="3120297" y="3095944"/>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8" name="Rectangle 47">
            <a:extLst>
              <a:ext uri="{FF2B5EF4-FFF2-40B4-BE49-F238E27FC236}">
                <a16:creationId xmlns:a16="http://schemas.microsoft.com/office/drawing/2014/main" id="{15919B2D-D0C6-4B9E-A7F4-557446E4759F}"/>
              </a:ext>
            </a:extLst>
          </p:cNvPr>
          <p:cNvSpPr/>
          <p:nvPr/>
        </p:nvSpPr>
        <p:spPr bwMode="auto">
          <a:xfrm>
            <a:off x="3847825" y="3095944"/>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9" name="Rectangle 48">
            <a:extLst>
              <a:ext uri="{FF2B5EF4-FFF2-40B4-BE49-F238E27FC236}">
                <a16:creationId xmlns:a16="http://schemas.microsoft.com/office/drawing/2014/main" id="{93763813-F43F-441C-B5DC-C2D169B38F29}"/>
              </a:ext>
            </a:extLst>
          </p:cNvPr>
          <p:cNvSpPr/>
          <p:nvPr/>
        </p:nvSpPr>
        <p:spPr bwMode="auto">
          <a:xfrm>
            <a:off x="4575353" y="3095944"/>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0" name="Rectangle 49">
            <a:extLst>
              <a:ext uri="{FF2B5EF4-FFF2-40B4-BE49-F238E27FC236}">
                <a16:creationId xmlns:a16="http://schemas.microsoft.com/office/drawing/2014/main" id="{F4248116-711C-41DE-A6E1-513D2814D536}"/>
              </a:ext>
            </a:extLst>
          </p:cNvPr>
          <p:cNvSpPr/>
          <p:nvPr/>
        </p:nvSpPr>
        <p:spPr bwMode="auto">
          <a:xfrm>
            <a:off x="5302881" y="3095944"/>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1" name="Rectangle 50">
            <a:extLst>
              <a:ext uri="{FF2B5EF4-FFF2-40B4-BE49-F238E27FC236}">
                <a16:creationId xmlns:a16="http://schemas.microsoft.com/office/drawing/2014/main" id="{F3A3D0C6-A826-42C4-90CA-05455E547309}"/>
              </a:ext>
            </a:extLst>
          </p:cNvPr>
          <p:cNvSpPr/>
          <p:nvPr/>
        </p:nvSpPr>
        <p:spPr bwMode="auto">
          <a:xfrm>
            <a:off x="6030409" y="3095944"/>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2" name="Rectangle 51">
            <a:extLst>
              <a:ext uri="{FF2B5EF4-FFF2-40B4-BE49-F238E27FC236}">
                <a16:creationId xmlns:a16="http://schemas.microsoft.com/office/drawing/2014/main" id="{CB551452-A1BD-4B56-9CEE-B946FB7ADFCB}"/>
              </a:ext>
            </a:extLst>
          </p:cNvPr>
          <p:cNvSpPr/>
          <p:nvPr/>
        </p:nvSpPr>
        <p:spPr bwMode="auto">
          <a:xfrm>
            <a:off x="6757936" y="3095944"/>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3" name="Rectangle 52">
            <a:extLst>
              <a:ext uri="{FF2B5EF4-FFF2-40B4-BE49-F238E27FC236}">
                <a16:creationId xmlns:a16="http://schemas.microsoft.com/office/drawing/2014/main" id="{79640A0F-0DF0-4BEB-B9E8-F579E17296F7}"/>
              </a:ext>
            </a:extLst>
          </p:cNvPr>
          <p:cNvSpPr/>
          <p:nvPr/>
        </p:nvSpPr>
        <p:spPr bwMode="auto">
          <a:xfrm>
            <a:off x="7485464" y="3095944"/>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4" name="Rectangle 53">
            <a:extLst>
              <a:ext uri="{FF2B5EF4-FFF2-40B4-BE49-F238E27FC236}">
                <a16:creationId xmlns:a16="http://schemas.microsoft.com/office/drawing/2014/main" id="{E60440C7-7191-4782-8998-4211AA6A56C6}"/>
              </a:ext>
            </a:extLst>
          </p:cNvPr>
          <p:cNvSpPr/>
          <p:nvPr/>
        </p:nvSpPr>
        <p:spPr bwMode="auto">
          <a:xfrm>
            <a:off x="8212990" y="3095944"/>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5" name="Picture 54">
            <a:extLst>
              <a:ext uri="{FF2B5EF4-FFF2-40B4-BE49-F238E27FC236}">
                <a16:creationId xmlns:a16="http://schemas.microsoft.com/office/drawing/2014/main" id="{BB5C3A54-B7D0-4B6A-B1B4-F3432C6CF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0152" y="2578093"/>
            <a:ext cx="6576021" cy="2079640"/>
          </a:xfrm>
          <a:prstGeom prst="rect">
            <a:avLst/>
          </a:prstGeom>
        </p:spPr>
      </p:pic>
      <p:pic>
        <p:nvPicPr>
          <p:cNvPr id="56" name="Picture 55" descr="A close up of a sign&#10;&#10;Description automatically generated">
            <a:extLst>
              <a:ext uri="{FF2B5EF4-FFF2-40B4-BE49-F238E27FC236}">
                <a16:creationId xmlns:a16="http://schemas.microsoft.com/office/drawing/2014/main" id="{CBCE9EFC-8F16-4B45-8E95-6D998108A7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3334" y="3394171"/>
            <a:ext cx="137160" cy="809246"/>
          </a:xfrm>
          <a:prstGeom prst="rect">
            <a:avLst/>
          </a:prstGeom>
        </p:spPr>
      </p:pic>
    </p:spTree>
    <p:extLst>
      <p:ext uri="{BB962C8B-B14F-4D97-AF65-F5344CB8AC3E}">
        <p14:creationId xmlns:p14="http://schemas.microsoft.com/office/powerpoint/2010/main" val="42646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37"/>
                                        </p:tgtEl>
                                      </p:cBhvr>
                                    </p:animEffect>
                                    <p:set>
                                      <p:cBhvr>
                                        <p:cTn id="29" dur="1" fill="hold">
                                          <p:stCondLst>
                                            <p:cond delay="499"/>
                                          </p:stCondLst>
                                        </p:cTn>
                                        <p:tgtEl>
                                          <p:spTgt spid="37"/>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46"/>
                                        </p:tgtEl>
                                      </p:cBhvr>
                                    </p:animEffect>
                                    <p:set>
                                      <p:cBhvr>
                                        <p:cTn id="35" dur="1" fill="hold">
                                          <p:stCondLst>
                                            <p:cond delay="499"/>
                                          </p:stCondLst>
                                        </p:cTn>
                                        <p:tgtEl>
                                          <p:spTgt spid="46"/>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9"/>
                                        </p:tgtEl>
                                      </p:cBhvr>
                                    </p:animEffect>
                                    <p:set>
                                      <p:cBhvr>
                                        <p:cTn id="38" dur="1" fill="hold">
                                          <p:stCondLst>
                                            <p:cond delay="499"/>
                                          </p:stCondLst>
                                        </p:cTn>
                                        <p:tgtEl>
                                          <p:spTgt spid="19"/>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38"/>
                                        </p:tgtEl>
                                      </p:cBhvr>
                                    </p:animEffect>
                                    <p:set>
                                      <p:cBhvr>
                                        <p:cTn id="60" dur="1" fill="hold">
                                          <p:stCondLst>
                                            <p:cond delay="499"/>
                                          </p:stCondLst>
                                        </p:cTn>
                                        <p:tgtEl>
                                          <p:spTgt spid="38"/>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20"/>
                                        </p:tgtEl>
                                      </p:cBhvr>
                                    </p:animEffect>
                                    <p:set>
                                      <p:cBhvr>
                                        <p:cTn id="63" dur="1" fill="hold">
                                          <p:stCondLst>
                                            <p:cond delay="499"/>
                                          </p:stCondLst>
                                        </p:cTn>
                                        <p:tgtEl>
                                          <p:spTgt spid="20"/>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47"/>
                                        </p:tgtEl>
                                      </p:cBhvr>
                                    </p:animEffect>
                                    <p:set>
                                      <p:cBhvr>
                                        <p:cTn id="66" dur="1" fill="hold">
                                          <p:stCondLst>
                                            <p:cond delay="499"/>
                                          </p:stCondLst>
                                        </p:cTn>
                                        <p:tgtEl>
                                          <p:spTgt spid="47"/>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28"/>
                                        </p:tgtEl>
                                      </p:cBhvr>
                                    </p:animEffect>
                                    <p:set>
                                      <p:cBhvr>
                                        <p:cTn id="69" dur="1" fill="hold">
                                          <p:stCondLst>
                                            <p:cond delay="499"/>
                                          </p:stCondLst>
                                        </p:cTn>
                                        <p:tgtEl>
                                          <p:spTgt spid="28"/>
                                        </p:tgtEl>
                                        <p:attrNameLst>
                                          <p:attrName>style.visibility</p:attrName>
                                        </p:attrNameLst>
                                      </p:cBhvr>
                                      <p:to>
                                        <p:strVal val="hidden"/>
                                      </p:to>
                                    </p:se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fade">
                                      <p:cBhvr>
                                        <p:cTn id="73" dur="500"/>
                                        <p:tgtEl>
                                          <p:spTgt spid="39"/>
                                        </p:tgtEl>
                                      </p:cBhvr>
                                    </p:animEffect>
                                  </p:childTnLst>
                                </p:cTn>
                              </p:par>
                            </p:childTnLst>
                          </p:cTn>
                        </p:par>
                        <p:par>
                          <p:cTn id="74" fill="hold">
                            <p:stCondLst>
                              <p:cond delay="1000"/>
                            </p:stCondLst>
                            <p:childTnLst>
                              <p:par>
                                <p:cTn id="75" presetID="10"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fade">
                                      <p:cBhvr>
                                        <p:cTn id="82" dur="500"/>
                                        <p:tgtEl>
                                          <p:spTgt spid="48"/>
                                        </p:tgtEl>
                                      </p:cBhvr>
                                    </p:animEffect>
                                  </p:childTnLst>
                                </p:cTn>
                              </p:par>
                            </p:childTnLst>
                          </p:cTn>
                        </p:par>
                        <p:par>
                          <p:cTn id="83" fill="hold">
                            <p:stCondLst>
                              <p:cond delay="500"/>
                            </p:stCondLst>
                            <p:childTnLst>
                              <p:par>
                                <p:cTn id="84" presetID="10" presetClass="entr" presetSubtype="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fade">
                                      <p:cBhvr>
                                        <p:cTn id="86" dur="500"/>
                                        <p:tgtEl>
                                          <p:spTgt spid="29"/>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grpId="1" nodeType="clickEffect">
                                  <p:stCondLst>
                                    <p:cond delay="0"/>
                                  </p:stCondLst>
                                  <p:childTnLst>
                                    <p:animEffect transition="out" filter="fade">
                                      <p:cBhvr>
                                        <p:cTn id="90" dur="500"/>
                                        <p:tgtEl>
                                          <p:spTgt spid="39"/>
                                        </p:tgtEl>
                                      </p:cBhvr>
                                    </p:animEffect>
                                    <p:set>
                                      <p:cBhvr>
                                        <p:cTn id="91" dur="1" fill="hold">
                                          <p:stCondLst>
                                            <p:cond delay="499"/>
                                          </p:stCondLst>
                                        </p:cTn>
                                        <p:tgtEl>
                                          <p:spTgt spid="39"/>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21"/>
                                        </p:tgtEl>
                                      </p:cBhvr>
                                    </p:animEffect>
                                    <p:set>
                                      <p:cBhvr>
                                        <p:cTn id="94" dur="1" fill="hold">
                                          <p:stCondLst>
                                            <p:cond delay="499"/>
                                          </p:stCondLst>
                                        </p:cTn>
                                        <p:tgtEl>
                                          <p:spTgt spid="21"/>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48"/>
                                        </p:tgtEl>
                                      </p:cBhvr>
                                    </p:animEffect>
                                    <p:set>
                                      <p:cBhvr>
                                        <p:cTn id="97" dur="1" fill="hold">
                                          <p:stCondLst>
                                            <p:cond delay="499"/>
                                          </p:stCondLst>
                                        </p:cTn>
                                        <p:tgtEl>
                                          <p:spTgt spid="48"/>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29"/>
                                        </p:tgtEl>
                                      </p:cBhvr>
                                    </p:animEffect>
                                    <p:set>
                                      <p:cBhvr>
                                        <p:cTn id="100" dur="1" fill="hold">
                                          <p:stCondLst>
                                            <p:cond delay="499"/>
                                          </p:stCondLst>
                                        </p:cTn>
                                        <p:tgtEl>
                                          <p:spTgt spid="29"/>
                                        </p:tgtEl>
                                        <p:attrNameLst>
                                          <p:attrName>style.visibility</p:attrName>
                                        </p:attrNameLst>
                                      </p:cBhvr>
                                      <p:to>
                                        <p:strVal val="hidden"/>
                                      </p:to>
                                    </p:set>
                                  </p:childTnLst>
                                </p:cTn>
                              </p:par>
                            </p:childTnLst>
                          </p:cTn>
                        </p:par>
                        <p:par>
                          <p:cTn id="101" fill="hold">
                            <p:stCondLst>
                              <p:cond delay="500"/>
                            </p:stCondLst>
                            <p:childTnLst>
                              <p:par>
                                <p:cTn id="102" presetID="10" presetClass="entr" presetSubtype="0"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fade">
                                      <p:cBhvr>
                                        <p:cTn id="104" dur="500"/>
                                        <p:tgtEl>
                                          <p:spTgt spid="40"/>
                                        </p:tgtEl>
                                      </p:cBhvr>
                                    </p:animEffect>
                                  </p:childTnLst>
                                </p:cTn>
                              </p:par>
                            </p:childTnLst>
                          </p:cTn>
                        </p:par>
                        <p:par>
                          <p:cTn id="105" fill="hold">
                            <p:stCondLst>
                              <p:cond delay="1000"/>
                            </p:stCondLst>
                            <p:childTnLst>
                              <p:par>
                                <p:cTn id="106" presetID="10"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500"/>
                                        <p:tgtEl>
                                          <p:spTgt spid="22"/>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49"/>
                                        </p:tgtEl>
                                        <p:attrNameLst>
                                          <p:attrName>style.visibility</p:attrName>
                                        </p:attrNameLst>
                                      </p:cBhvr>
                                      <p:to>
                                        <p:strVal val="visible"/>
                                      </p:to>
                                    </p:set>
                                    <p:animEffect transition="in" filter="fade">
                                      <p:cBhvr>
                                        <p:cTn id="113" dur="500"/>
                                        <p:tgtEl>
                                          <p:spTgt spid="49"/>
                                        </p:tgtEl>
                                      </p:cBhvr>
                                    </p:animEffect>
                                  </p:childTnLst>
                                </p:cTn>
                              </p:par>
                            </p:childTnLst>
                          </p:cTn>
                        </p:par>
                        <p:par>
                          <p:cTn id="114" fill="hold">
                            <p:stCondLst>
                              <p:cond delay="500"/>
                            </p:stCondLst>
                            <p:childTnLst>
                              <p:par>
                                <p:cTn id="115" presetID="10" presetClass="entr" presetSubtype="0"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fade">
                                      <p:cBhvr>
                                        <p:cTn id="117" dur="500"/>
                                        <p:tgtEl>
                                          <p:spTgt spid="30"/>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grpId="1" nodeType="clickEffect">
                                  <p:stCondLst>
                                    <p:cond delay="0"/>
                                  </p:stCondLst>
                                  <p:childTnLst>
                                    <p:animEffect transition="out" filter="fade">
                                      <p:cBhvr>
                                        <p:cTn id="121" dur="500"/>
                                        <p:tgtEl>
                                          <p:spTgt spid="40"/>
                                        </p:tgtEl>
                                      </p:cBhvr>
                                    </p:animEffect>
                                    <p:set>
                                      <p:cBhvr>
                                        <p:cTn id="122" dur="1" fill="hold">
                                          <p:stCondLst>
                                            <p:cond delay="499"/>
                                          </p:stCondLst>
                                        </p:cTn>
                                        <p:tgtEl>
                                          <p:spTgt spid="40"/>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22"/>
                                        </p:tgtEl>
                                      </p:cBhvr>
                                    </p:animEffect>
                                    <p:set>
                                      <p:cBhvr>
                                        <p:cTn id="125" dur="1" fill="hold">
                                          <p:stCondLst>
                                            <p:cond delay="499"/>
                                          </p:stCondLst>
                                        </p:cTn>
                                        <p:tgtEl>
                                          <p:spTgt spid="22"/>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49"/>
                                        </p:tgtEl>
                                      </p:cBhvr>
                                    </p:animEffect>
                                    <p:set>
                                      <p:cBhvr>
                                        <p:cTn id="128" dur="1" fill="hold">
                                          <p:stCondLst>
                                            <p:cond delay="499"/>
                                          </p:stCondLst>
                                        </p:cTn>
                                        <p:tgtEl>
                                          <p:spTgt spid="49"/>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30"/>
                                        </p:tgtEl>
                                      </p:cBhvr>
                                    </p:animEffect>
                                    <p:set>
                                      <p:cBhvr>
                                        <p:cTn id="131" dur="1" fill="hold">
                                          <p:stCondLst>
                                            <p:cond delay="499"/>
                                          </p:stCondLst>
                                        </p:cTn>
                                        <p:tgtEl>
                                          <p:spTgt spid="30"/>
                                        </p:tgtEl>
                                        <p:attrNameLst>
                                          <p:attrName>style.visibility</p:attrName>
                                        </p:attrNameLst>
                                      </p:cBhvr>
                                      <p:to>
                                        <p:strVal val="hidden"/>
                                      </p:to>
                                    </p:set>
                                  </p:childTnLst>
                                </p:cTn>
                              </p:par>
                            </p:childTnLst>
                          </p:cTn>
                        </p:par>
                        <p:par>
                          <p:cTn id="132" fill="hold">
                            <p:stCondLst>
                              <p:cond delay="500"/>
                            </p:stCondLst>
                            <p:childTnLst>
                              <p:par>
                                <p:cTn id="133" presetID="10"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500"/>
                                        <p:tgtEl>
                                          <p:spTgt spid="41"/>
                                        </p:tgtEl>
                                      </p:cBhvr>
                                    </p:animEffect>
                                  </p:childTnLst>
                                </p:cTn>
                              </p:par>
                            </p:childTnLst>
                          </p:cTn>
                        </p:par>
                        <p:par>
                          <p:cTn id="136" fill="hold">
                            <p:stCondLst>
                              <p:cond delay="1000"/>
                            </p:stCondLst>
                            <p:childTnLst>
                              <p:par>
                                <p:cTn id="137" presetID="10" presetClass="entr" presetSubtype="0" fill="hold" grpId="0" nodeType="afterEffect">
                                  <p:stCondLst>
                                    <p:cond delay="0"/>
                                  </p:stCondLst>
                                  <p:childTnLst>
                                    <p:set>
                                      <p:cBhvr>
                                        <p:cTn id="138" dur="1" fill="hold">
                                          <p:stCondLst>
                                            <p:cond delay="0"/>
                                          </p:stCondLst>
                                        </p:cTn>
                                        <p:tgtEl>
                                          <p:spTgt spid="23"/>
                                        </p:tgtEl>
                                        <p:attrNameLst>
                                          <p:attrName>style.visibility</p:attrName>
                                        </p:attrNameLst>
                                      </p:cBhvr>
                                      <p:to>
                                        <p:strVal val="visible"/>
                                      </p:to>
                                    </p:set>
                                    <p:animEffect transition="in" filter="fade">
                                      <p:cBhvr>
                                        <p:cTn id="139" dur="500"/>
                                        <p:tgtEl>
                                          <p:spTgt spid="23"/>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50"/>
                                        </p:tgtEl>
                                        <p:attrNameLst>
                                          <p:attrName>style.visibility</p:attrName>
                                        </p:attrNameLst>
                                      </p:cBhvr>
                                      <p:to>
                                        <p:strVal val="visible"/>
                                      </p:to>
                                    </p:set>
                                    <p:animEffect transition="in" filter="fade">
                                      <p:cBhvr>
                                        <p:cTn id="144" dur="500"/>
                                        <p:tgtEl>
                                          <p:spTgt spid="50"/>
                                        </p:tgtEl>
                                      </p:cBhvr>
                                    </p:animEffect>
                                  </p:childTnLst>
                                </p:cTn>
                              </p:par>
                            </p:childTnLst>
                          </p:cTn>
                        </p:par>
                        <p:par>
                          <p:cTn id="145" fill="hold">
                            <p:stCondLst>
                              <p:cond delay="500"/>
                            </p:stCondLst>
                            <p:childTnLst>
                              <p:par>
                                <p:cTn id="146" presetID="10" presetClass="entr" presetSubtype="0" fill="hold" grpId="0" nodeType="afterEffect">
                                  <p:stCondLst>
                                    <p:cond delay="0"/>
                                  </p:stCondLst>
                                  <p:childTnLst>
                                    <p:set>
                                      <p:cBhvr>
                                        <p:cTn id="147" dur="1" fill="hold">
                                          <p:stCondLst>
                                            <p:cond delay="0"/>
                                          </p:stCondLst>
                                        </p:cTn>
                                        <p:tgtEl>
                                          <p:spTgt spid="31"/>
                                        </p:tgtEl>
                                        <p:attrNameLst>
                                          <p:attrName>style.visibility</p:attrName>
                                        </p:attrNameLst>
                                      </p:cBhvr>
                                      <p:to>
                                        <p:strVal val="visible"/>
                                      </p:to>
                                    </p:set>
                                    <p:animEffect transition="in" filter="fade">
                                      <p:cBhvr>
                                        <p:cTn id="148" dur="500"/>
                                        <p:tgtEl>
                                          <p:spTgt spid="31"/>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xit" presetSubtype="0" fill="hold" grpId="1" nodeType="clickEffect">
                                  <p:stCondLst>
                                    <p:cond delay="0"/>
                                  </p:stCondLst>
                                  <p:childTnLst>
                                    <p:animEffect transition="out" filter="fade">
                                      <p:cBhvr>
                                        <p:cTn id="152" dur="500"/>
                                        <p:tgtEl>
                                          <p:spTgt spid="41"/>
                                        </p:tgtEl>
                                      </p:cBhvr>
                                    </p:animEffect>
                                    <p:set>
                                      <p:cBhvr>
                                        <p:cTn id="153" dur="1" fill="hold">
                                          <p:stCondLst>
                                            <p:cond delay="499"/>
                                          </p:stCondLst>
                                        </p:cTn>
                                        <p:tgtEl>
                                          <p:spTgt spid="41"/>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500"/>
                                        <p:tgtEl>
                                          <p:spTgt spid="23"/>
                                        </p:tgtEl>
                                      </p:cBhvr>
                                    </p:animEffect>
                                    <p:set>
                                      <p:cBhvr>
                                        <p:cTn id="156" dur="1" fill="hold">
                                          <p:stCondLst>
                                            <p:cond delay="499"/>
                                          </p:stCondLst>
                                        </p:cTn>
                                        <p:tgtEl>
                                          <p:spTgt spid="23"/>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500"/>
                                        <p:tgtEl>
                                          <p:spTgt spid="50"/>
                                        </p:tgtEl>
                                      </p:cBhvr>
                                    </p:animEffect>
                                    <p:set>
                                      <p:cBhvr>
                                        <p:cTn id="159" dur="1" fill="hold">
                                          <p:stCondLst>
                                            <p:cond delay="499"/>
                                          </p:stCondLst>
                                        </p:cTn>
                                        <p:tgtEl>
                                          <p:spTgt spid="50"/>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31"/>
                                        </p:tgtEl>
                                      </p:cBhvr>
                                    </p:animEffect>
                                    <p:set>
                                      <p:cBhvr>
                                        <p:cTn id="162" dur="1" fill="hold">
                                          <p:stCondLst>
                                            <p:cond delay="499"/>
                                          </p:stCondLst>
                                        </p:cTn>
                                        <p:tgtEl>
                                          <p:spTgt spid="31"/>
                                        </p:tgtEl>
                                        <p:attrNameLst>
                                          <p:attrName>style.visibility</p:attrName>
                                        </p:attrNameLst>
                                      </p:cBhvr>
                                      <p:to>
                                        <p:strVal val="hidden"/>
                                      </p:to>
                                    </p:set>
                                  </p:childTnLst>
                                </p:cTn>
                              </p:par>
                            </p:childTnLst>
                          </p:cTn>
                        </p:par>
                        <p:par>
                          <p:cTn id="163" fill="hold">
                            <p:stCondLst>
                              <p:cond delay="500"/>
                            </p:stCondLst>
                            <p:childTnLst>
                              <p:par>
                                <p:cTn id="164" presetID="10" presetClass="entr" presetSubtype="0" fill="hold" grpId="0" nodeType="afterEffect">
                                  <p:stCondLst>
                                    <p:cond delay="0"/>
                                  </p:stCondLst>
                                  <p:childTnLst>
                                    <p:set>
                                      <p:cBhvr>
                                        <p:cTn id="165" dur="1" fill="hold">
                                          <p:stCondLst>
                                            <p:cond delay="0"/>
                                          </p:stCondLst>
                                        </p:cTn>
                                        <p:tgtEl>
                                          <p:spTgt spid="42"/>
                                        </p:tgtEl>
                                        <p:attrNameLst>
                                          <p:attrName>style.visibility</p:attrName>
                                        </p:attrNameLst>
                                      </p:cBhvr>
                                      <p:to>
                                        <p:strVal val="visible"/>
                                      </p:to>
                                    </p:set>
                                    <p:animEffect transition="in" filter="fade">
                                      <p:cBhvr>
                                        <p:cTn id="166" dur="500"/>
                                        <p:tgtEl>
                                          <p:spTgt spid="42"/>
                                        </p:tgtEl>
                                      </p:cBhvr>
                                    </p:animEffect>
                                  </p:childTnLst>
                                </p:cTn>
                              </p:par>
                            </p:childTnLst>
                          </p:cTn>
                        </p:par>
                        <p:par>
                          <p:cTn id="167" fill="hold">
                            <p:stCondLst>
                              <p:cond delay="1000"/>
                            </p:stCondLst>
                            <p:childTnLst>
                              <p:par>
                                <p:cTn id="168" presetID="10" presetClass="entr" presetSubtype="0" fill="hold" grpId="0" nodeType="afterEffect">
                                  <p:stCondLst>
                                    <p:cond delay="0"/>
                                  </p:stCondLst>
                                  <p:childTnLst>
                                    <p:set>
                                      <p:cBhvr>
                                        <p:cTn id="169" dur="1" fill="hold">
                                          <p:stCondLst>
                                            <p:cond delay="0"/>
                                          </p:stCondLst>
                                        </p:cTn>
                                        <p:tgtEl>
                                          <p:spTgt spid="24"/>
                                        </p:tgtEl>
                                        <p:attrNameLst>
                                          <p:attrName>style.visibility</p:attrName>
                                        </p:attrNameLst>
                                      </p:cBhvr>
                                      <p:to>
                                        <p:strVal val="visible"/>
                                      </p:to>
                                    </p:set>
                                    <p:animEffect transition="in" filter="fade">
                                      <p:cBhvr>
                                        <p:cTn id="170" dur="500"/>
                                        <p:tgtEl>
                                          <p:spTgt spid="24"/>
                                        </p:tgtEl>
                                      </p:cBhvr>
                                    </p:animEffec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grpId="0" nodeType="clickEffect">
                                  <p:stCondLst>
                                    <p:cond delay="0"/>
                                  </p:stCondLst>
                                  <p:childTnLst>
                                    <p:set>
                                      <p:cBhvr>
                                        <p:cTn id="174" dur="1" fill="hold">
                                          <p:stCondLst>
                                            <p:cond delay="0"/>
                                          </p:stCondLst>
                                        </p:cTn>
                                        <p:tgtEl>
                                          <p:spTgt spid="51"/>
                                        </p:tgtEl>
                                        <p:attrNameLst>
                                          <p:attrName>style.visibility</p:attrName>
                                        </p:attrNameLst>
                                      </p:cBhvr>
                                      <p:to>
                                        <p:strVal val="visible"/>
                                      </p:to>
                                    </p:set>
                                    <p:animEffect transition="in" filter="fade">
                                      <p:cBhvr>
                                        <p:cTn id="175" dur="500"/>
                                        <p:tgtEl>
                                          <p:spTgt spid="51"/>
                                        </p:tgtEl>
                                      </p:cBhvr>
                                    </p:animEffect>
                                  </p:childTnLst>
                                </p:cTn>
                              </p:par>
                            </p:childTnLst>
                          </p:cTn>
                        </p:par>
                        <p:par>
                          <p:cTn id="176" fill="hold">
                            <p:stCondLst>
                              <p:cond delay="500"/>
                            </p:stCondLst>
                            <p:childTnLst>
                              <p:par>
                                <p:cTn id="177" presetID="10" presetClass="entr" presetSubtype="0" fill="hold" grpId="0" nodeType="afterEffect">
                                  <p:stCondLst>
                                    <p:cond delay="0"/>
                                  </p:stCondLst>
                                  <p:childTnLst>
                                    <p:set>
                                      <p:cBhvr>
                                        <p:cTn id="178" dur="1" fill="hold">
                                          <p:stCondLst>
                                            <p:cond delay="0"/>
                                          </p:stCondLst>
                                        </p:cTn>
                                        <p:tgtEl>
                                          <p:spTgt spid="32"/>
                                        </p:tgtEl>
                                        <p:attrNameLst>
                                          <p:attrName>style.visibility</p:attrName>
                                        </p:attrNameLst>
                                      </p:cBhvr>
                                      <p:to>
                                        <p:strVal val="visible"/>
                                      </p:to>
                                    </p:set>
                                    <p:animEffect transition="in" filter="fade">
                                      <p:cBhvr>
                                        <p:cTn id="179" dur="500"/>
                                        <p:tgtEl>
                                          <p:spTgt spid="32"/>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xit" presetSubtype="0" fill="hold" grpId="1" nodeType="clickEffect">
                                  <p:stCondLst>
                                    <p:cond delay="0"/>
                                  </p:stCondLst>
                                  <p:childTnLst>
                                    <p:animEffect transition="out" filter="fade">
                                      <p:cBhvr>
                                        <p:cTn id="183" dur="500"/>
                                        <p:tgtEl>
                                          <p:spTgt spid="42"/>
                                        </p:tgtEl>
                                      </p:cBhvr>
                                    </p:animEffect>
                                    <p:set>
                                      <p:cBhvr>
                                        <p:cTn id="184" dur="1" fill="hold">
                                          <p:stCondLst>
                                            <p:cond delay="499"/>
                                          </p:stCondLst>
                                        </p:cTn>
                                        <p:tgtEl>
                                          <p:spTgt spid="42"/>
                                        </p:tgtEl>
                                        <p:attrNameLst>
                                          <p:attrName>style.visibility</p:attrName>
                                        </p:attrNameLst>
                                      </p:cBhvr>
                                      <p:to>
                                        <p:strVal val="hidden"/>
                                      </p:to>
                                    </p:set>
                                  </p:childTnLst>
                                </p:cTn>
                              </p:par>
                              <p:par>
                                <p:cTn id="185" presetID="10" presetClass="exit" presetSubtype="0" fill="hold" grpId="1" nodeType="withEffect">
                                  <p:stCondLst>
                                    <p:cond delay="0"/>
                                  </p:stCondLst>
                                  <p:childTnLst>
                                    <p:animEffect transition="out" filter="fade">
                                      <p:cBhvr>
                                        <p:cTn id="186" dur="500"/>
                                        <p:tgtEl>
                                          <p:spTgt spid="24"/>
                                        </p:tgtEl>
                                      </p:cBhvr>
                                    </p:animEffect>
                                    <p:set>
                                      <p:cBhvr>
                                        <p:cTn id="187" dur="1" fill="hold">
                                          <p:stCondLst>
                                            <p:cond delay="499"/>
                                          </p:stCondLst>
                                        </p:cTn>
                                        <p:tgtEl>
                                          <p:spTgt spid="24"/>
                                        </p:tgtEl>
                                        <p:attrNameLst>
                                          <p:attrName>style.visibility</p:attrName>
                                        </p:attrNameLst>
                                      </p:cBhvr>
                                      <p:to>
                                        <p:strVal val="hidden"/>
                                      </p:to>
                                    </p:set>
                                  </p:childTnLst>
                                </p:cTn>
                              </p:par>
                              <p:par>
                                <p:cTn id="188" presetID="10" presetClass="exit" presetSubtype="0" fill="hold" grpId="1" nodeType="withEffect">
                                  <p:stCondLst>
                                    <p:cond delay="0"/>
                                  </p:stCondLst>
                                  <p:childTnLst>
                                    <p:animEffect transition="out" filter="fade">
                                      <p:cBhvr>
                                        <p:cTn id="189" dur="500"/>
                                        <p:tgtEl>
                                          <p:spTgt spid="51"/>
                                        </p:tgtEl>
                                      </p:cBhvr>
                                    </p:animEffect>
                                    <p:set>
                                      <p:cBhvr>
                                        <p:cTn id="190" dur="1" fill="hold">
                                          <p:stCondLst>
                                            <p:cond delay="499"/>
                                          </p:stCondLst>
                                        </p:cTn>
                                        <p:tgtEl>
                                          <p:spTgt spid="51"/>
                                        </p:tgtEl>
                                        <p:attrNameLst>
                                          <p:attrName>style.visibility</p:attrName>
                                        </p:attrNameLst>
                                      </p:cBhvr>
                                      <p:to>
                                        <p:strVal val="hidden"/>
                                      </p:to>
                                    </p:set>
                                  </p:childTnLst>
                                </p:cTn>
                              </p:par>
                              <p:par>
                                <p:cTn id="191" presetID="10" presetClass="exit" presetSubtype="0" fill="hold" grpId="1" nodeType="withEffect">
                                  <p:stCondLst>
                                    <p:cond delay="0"/>
                                  </p:stCondLst>
                                  <p:childTnLst>
                                    <p:animEffect transition="out" filter="fade">
                                      <p:cBhvr>
                                        <p:cTn id="192" dur="500"/>
                                        <p:tgtEl>
                                          <p:spTgt spid="32"/>
                                        </p:tgtEl>
                                      </p:cBhvr>
                                    </p:animEffect>
                                    <p:set>
                                      <p:cBhvr>
                                        <p:cTn id="193" dur="1" fill="hold">
                                          <p:stCondLst>
                                            <p:cond delay="499"/>
                                          </p:stCondLst>
                                        </p:cTn>
                                        <p:tgtEl>
                                          <p:spTgt spid="32"/>
                                        </p:tgtEl>
                                        <p:attrNameLst>
                                          <p:attrName>style.visibility</p:attrName>
                                        </p:attrNameLst>
                                      </p:cBhvr>
                                      <p:to>
                                        <p:strVal val="hidden"/>
                                      </p:to>
                                    </p:set>
                                  </p:childTnLst>
                                </p:cTn>
                              </p:par>
                            </p:childTnLst>
                          </p:cTn>
                        </p:par>
                        <p:par>
                          <p:cTn id="194" fill="hold">
                            <p:stCondLst>
                              <p:cond delay="500"/>
                            </p:stCondLst>
                            <p:childTnLst>
                              <p:par>
                                <p:cTn id="195" presetID="10"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500"/>
                                        <p:tgtEl>
                                          <p:spTgt spid="43"/>
                                        </p:tgtEl>
                                      </p:cBhvr>
                                    </p:animEffect>
                                  </p:childTnLst>
                                </p:cTn>
                              </p:par>
                            </p:childTnLst>
                          </p:cTn>
                        </p:par>
                        <p:par>
                          <p:cTn id="198" fill="hold">
                            <p:stCondLst>
                              <p:cond delay="1000"/>
                            </p:stCondLst>
                            <p:childTnLst>
                              <p:par>
                                <p:cTn id="199" presetID="10" presetClass="entr" presetSubtype="0" fill="hold" grpId="0" nodeType="afterEffect">
                                  <p:stCondLst>
                                    <p:cond delay="0"/>
                                  </p:stCondLst>
                                  <p:childTnLst>
                                    <p:set>
                                      <p:cBhvr>
                                        <p:cTn id="200" dur="1" fill="hold">
                                          <p:stCondLst>
                                            <p:cond delay="0"/>
                                          </p:stCondLst>
                                        </p:cTn>
                                        <p:tgtEl>
                                          <p:spTgt spid="25"/>
                                        </p:tgtEl>
                                        <p:attrNameLst>
                                          <p:attrName>style.visibility</p:attrName>
                                        </p:attrNameLst>
                                      </p:cBhvr>
                                      <p:to>
                                        <p:strVal val="visible"/>
                                      </p:to>
                                    </p:set>
                                    <p:animEffect transition="in" filter="fade">
                                      <p:cBhvr>
                                        <p:cTn id="201" dur="500"/>
                                        <p:tgtEl>
                                          <p:spTgt spid="25"/>
                                        </p:tgtEl>
                                      </p:cBhvr>
                                    </p:animEffect>
                                  </p:childTnLst>
                                </p:cTn>
                              </p:par>
                            </p:childTnLst>
                          </p:cTn>
                        </p:par>
                      </p:childTnLst>
                    </p:cTn>
                  </p:par>
                  <p:par>
                    <p:cTn id="202" fill="hold">
                      <p:stCondLst>
                        <p:cond delay="indefinite"/>
                      </p:stCondLst>
                      <p:childTnLst>
                        <p:par>
                          <p:cTn id="203" fill="hold">
                            <p:stCondLst>
                              <p:cond delay="0"/>
                            </p:stCondLst>
                            <p:childTnLst>
                              <p:par>
                                <p:cTn id="204" presetID="10" presetClass="entr" presetSubtype="0" fill="hold" grpId="0" nodeType="clickEffect">
                                  <p:stCondLst>
                                    <p:cond delay="0"/>
                                  </p:stCondLst>
                                  <p:childTnLst>
                                    <p:set>
                                      <p:cBhvr>
                                        <p:cTn id="205" dur="1" fill="hold">
                                          <p:stCondLst>
                                            <p:cond delay="0"/>
                                          </p:stCondLst>
                                        </p:cTn>
                                        <p:tgtEl>
                                          <p:spTgt spid="52"/>
                                        </p:tgtEl>
                                        <p:attrNameLst>
                                          <p:attrName>style.visibility</p:attrName>
                                        </p:attrNameLst>
                                      </p:cBhvr>
                                      <p:to>
                                        <p:strVal val="visible"/>
                                      </p:to>
                                    </p:set>
                                    <p:animEffect transition="in" filter="fade">
                                      <p:cBhvr>
                                        <p:cTn id="206" dur="500"/>
                                        <p:tgtEl>
                                          <p:spTgt spid="52"/>
                                        </p:tgtEl>
                                      </p:cBhvr>
                                    </p:animEffect>
                                  </p:childTnLst>
                                </p:cTn>
                              </p:par>
                            </p:childTnLst>
                          </p:cTn>
                        </p:par>
                        <p:par>
                          <p:cTn id="207" fill="hold">
                            <p:stCondLst>
                              <p:cond delay="500"/>
                            </p:stCondLst>
                            <p:childTnLst>
                              <p:par>
                                <p:cTn id="208" presetID="10" presetClass="entr" presetSubtype="0" fill="hold" grpId="0" nodeType="afterEffect">
                                  <p:stCondLst>
                                    <p:cond delay="0"/>
                                  </p:stCondLst>
                                  <p:childTnLst>
                                    <p:set>
                                      <p:cBhvr>
                                        <p:cTn id="209" dur="1" fill="hold">
                                          <p:stCondLst>
                                            <p:cond delay="0"/>
                                          </p:stCondLst>
                                        </p:cTn>
                                        <p:tgtEl>
                                          <p:spTgt spid="33"/>
                                        </p:tgtEl>
                                        <p:attrNameLst>
                                          <p:attrName>style.visibility</p:attrName>
                                        </p:attrNameLst>
                                      </p:cBhvr>
                                      <p:to>
                                        <p:strVal val="visible"/>
                                      </p:to>
                                    </p:set>
                                    <p:animEffect transition="in" filter="fade">
                                      <p:cBhvr>
                                        <p:cTn id="210" dur="500"/>
                                        <p:tgtEl>
                                          <p:spTgt spid="33"/>
                                        </p:tgtEl>
                                      </p:cBhvr>
                                    </p:animEffect>
                                  </p:childTnLst>
                                </p:cTn>
                              </p:par>
                            </p:childTnLst>
                          </p:cTn>
                        </p:par>
                      </p:childTnLst>
                    </p:cTn>
                  </p:par>
                  <p:par>
                    <p:cTn id="211" fill="hold">
                      <p:stCondLst>
                        <p:cond delay="indefinite"/>
                      </p:stCondLst>
                      <p:childTnLst>
                        <p:par>
                          <p:cTn id="212" fill="hold">
                            <p:stCondLst>
                              <p:cond delay="0"/>
                            </p:stCondLst>
                            <p:childTnLst>
                              <p:par>
                                <p:cTn id="213" presetID="10" presetClass="exit" presetSubtype="0" fill="hold" grpId="1" nodeType="clickEffect">
                                  <p:stCondLst>
                                    <p:cond delay="0"/>
                                  </p:stCondLst>
                                  <p:childTnLst>
                                    <p:animEffect transition="out" filter="fade">
                                      <p:cBhvr>
                                        <p:cTn id="214" dur="500"/>
                                        <p:tgtEl>
                                          <p:spTgt spid="43"/>
                                        </p:tgtEl>
                                      </p:cBhvr>
                                    </p:animEffect>
                                    <p:set>
                                      <p:cBhvr>
                                        <p:cTn id="215" dur="1" fill="hold">
                                          <p:stCondLst>
                                            <p:cond delay="499"/>
                                          </p:stCondLst>
                                        </p:cTn>
                                        <p:tgtEl>
                                          <p:spTgt spid="43"/>
                                        </p:tgtEl>
                                        <p:attrNameLst>
                                          <p:attrName>style.visibility</p:attrName>
                                        </p:attrNameLst>
                                      </p:cBhvr>
                                      <p:to>
                                        <p:strVal val="hidden"/>
                                      </p:to>
                                    </p:set>
                                  </p:childTnLst>
                                </p:cTn>
                              </p:par>
                              <p:par>
                                <p:cTn id="216" presetID="10" presetClass="exit" presetSubtype="0" fill="hold" grpId="1" nodeType="withEffect">
                                  <p:stCondLst>
                                    <p:cond delay="0"/>
                                  </p:stCondLst>
                                  <p:childTnLst>
                                    <p:animEffect transition="out" filter="fade">
                                      <p:cBhvr>
                                        <p:cTn id="217" dur="500"/>
                                        <p:tgtEl>
                                          <p:spTgt spid="25"/>
                                        </p:tgtEl>
                                      </p:cBhvr>
                                    </p:animEffect>
                                    <p:set>
                                      <p:cBhvr>
                                        <p:cTn id="218" dur="1" fill="hold">
                                          <p:stCondLst>
                                            <p:cond delay="499"/>
                                          </p:stCondLst>
                                        </p:cTn>
                                        <p:tgtEl>
                                          <p:spTgt spid="25"/>
                                        </p:tgtEl>
                                        <p:attrNameLst>
                                          <p:attrName>style.visibility</p:attrName>
                                        </p:attrNameLst>
                                      </p:cBhvr>
                                      <p:to>
                                        <p:strVal val="hidden"/>
                                      </p:to>
                                    </p:set>
                                  </p:childTnLst>
                                </p:cTn>
                              </p:par>
                              <p:par>
                                <p:cTn id="219" presetID="10" presetClass="exit" presetSubtype="0" fill="hold" grpId="1" nodeType="withEffect">
                                  <p:stCondLst>
                                    <p:cond delay="0"/>
                                  </p:stCondLst>
                                  <p:childTnLst>
                                    <p:animEffect transition="out" filter="fade">
                                      <p:cBhvr>
                                        <p:cTn id="220" dur="500"/>
                                        <p:tgtEl>
                                          <p:spTgt spid="52"/>
                                        </p:tgtEl>
                                      </p:cBhvr>
                                    </p:animEffect>
                                    <p:set>
                                      <p:cBhvr>
                                        <p:cTn id="221" dur="1" fill="hold">
                                          <p:stCondLst>
                                            <p:cond delay="499"/>
                                          </p:stCondLst>
                                        </p:cTn>
                                        <p:tgtEl>
                                          <p:spTgt spid="52"/>
                                        </p:tgtEl>
                                        <p:attrNameLst>
                                          <p:attrName>style.visibility</p:attrName>
                                        </p:attrNameLst>
                                      </p:cBhvr>
                                      <p:to>
                                        <p:strVal val="hidden"/>
                                      </p:to>
                                    </p:set>
                                  </p:childTnLst>
                                </p:cTn>
                              </p:par>
                              <p:par>
                                <p:cTn id="222" presetID="10" presetClass="exit" presetSubtype="0" fill="hold" grpId="1" nodeType="withEffect">
                                  <p:stCondLst>
                                    <p:cond delay="0"/>
                                  </p:stCondLst>
                                  <p:childTnLst>
                                    <p:animEffect transition="out" filter="fade">
                                      <p:cBhvr>
                                        <p:cTn id="223" dur="500"/>
                                        <p:tgtEl>
                                          <p:spTgt spid="33"/>
                                        </p:tgtEl>
                                      </p:cBhvr>
                                    </p:animEffect>
                                    <p:set>
                                      <p:cBhvr>
                                        <p:cTn id="224" dur="1" fill="hold">
                                          <p:stCondLst>
                                            <p:cond delay="499"/>
                                          </p:stCondLst>
                                        </p:cTn>
                                        <p:tgtEl>
                                          <p:spTgt spid="33"/>
                                        </p:tgtEl>
                                        <p:attrNameLst>
                                          <p:attrName>style.visibility</p:attrName>
                                        </p:attrNameLst>
                                      </p:cBhvr>
                                      <p:to>
                                        <p:strVal val="hidden"/>
                                      </p:to>
                                    </p:set>
                                  </p:childTnLst>
                                </p:cTn>
                              </p:par>
                            </p:childTnLst>
                          </p:cTn>
                        </p:par>
                        <p:par>
                          <p:cTn id="225" fill="hold">
                            <p:stCondLst>
                              <p:cond delay="500"/>
                            </p:stCondLst>
                            <p:childTnLst>
                              <p:par>
                                <p:cTn id="226" presetID="10" presetClass="entr" presetSubtype="0" fill="hold" grpId="0" nodeType="afterEffect">
                                  <p:stCondLst>
                                    <p:cond delay="0"/>
                                  </p:stCondLst>
                                  <p:childTnLst>
                                    <p:set>
                                      <p:cBhvr>
                                        <p:cTn id="227" dur="1" fill="hold">
                                          <p:stCondLst>
                                            <p:cond delay="0"/>
                                          </p:stCondLst>
                                        </p:cTn>
                                        <p:tgtEl>
                                          <p:spTgt spid="44"/>
                                        </p:tgtEl>
                                        <p:attrNameLst>
                                          <p:attrName>style.visibility</p:attrName>
                                        </p:attrNameLst>
                                      </p:cBhvr>
                                      <p:to>
                                        <p:strVal val="visible"/>
                                      </p:to>
                                    </p:set>
                                    <p:animEffect transition="in" filter="fade">
                                      <p:cBhvr>
                                        <p:cTn id="228" dur="500"/>
                                        <p:tgtEl>
                                          <p:spTgt spid="44"/>
                                        </p:tgtEl>
                                      </p:cBhvr>
                                    </p:animEffect>
                                  </p:childTnLst>
                                </p:cTn>
                              </p:par>
                            </p:childTnLst>
                          </p:cTn>
                        </p:par>
                        <p:par>
                          <p:cTn id="229" fill="hold">
                            <p:stCondLst>
                              <p:cond delay="1000"/>
                            </p:stCondLst>
                            <p:childTnLst>
                              <p:par>
                                <p:cTn id="230" presetID="10" presetClass="entr" presetSubtype="0" fill="hold" grpId="0" nodeType="afterEffect">
                                  <p:stCondLst>
                                    <p:cond delay="0"/>
                                  </p:stCondLst>
                                  <p:childTnLst>
                                    <p:set>
                                      <p:cBhvr>
                                        <p:cTn id="231" dur="1" fill="hold">
                                          <p:stCondLst>
                                            <p:cond delay="0"/>
                                          </p:stCondLst>
                                        </p:cTn>
                                        <p:tgtEl>
                                          <p:spTgt spid="26"/>
                                        </p:tgtEl>
                                        <p:attrNameLst>
                                          <p:attrName>style.visibility</p:attrName>
                                        </p:attrNameLst>
                                      </p:cBhvr>
                                      <p:to>
                                        <p:strVal val="visible"/>
                                      </p:to>
                                    </p:set>
                                    <p:animEffect transition="in" filter="fade">
                                      <p:cBhvr>
                                        <p:cTn id="232" dur="500"/>
                                        <p:tgtEl>
                                          <p:spTgt spid="26"/>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ntr" presetSubtype="0" fill="hold" grpId="0" nodeType="clickEffect">
                                  <p:stCondLst>
                                    <p:cond delay="0"/>
                                  </p:stCondLst>
                                  <p:childTnLst>
                                    <p:set>
                                      <p:cBhvr>
                                        <p:cTn id="236" dur="1" fill="hold">
                                          <p:stCondLst>
                                            <p:cond delay="0"/>
                                          </p:stCondLst>
                                        </p:cTn>
                                        <p:tgtEl>
                                          <p:spTgt spid="53"/>
                                        </p:tgtEl>
                                        <p:attrNameLst>
                                          <p:attrName>style.visibility</p:attrName>
                                        </p:attrNameLst>
                                      </p:cBhvr>
                                      <p:to>
                                        <p:strVal val="visible"/>
                                      </p:to>
                                    </p:set>
                                    <p:animEffect transition="in" filter="fade">
                                      <p:cBhvr>
                                        <p:cTn id="237" dur="500"/>
                                        <p:tgtEl>
                                          <p:spTgt spid="53"/>
                                        </p:tgtEl>
                                      </p:cBhvr>
                                    </p:animEffect>
                                  </p:childTnLst>
                                </p:cTn>
                              </p:par>
                            </p:childTnLst>
                          </p:cTn>
                        </p:par>
                        <p:par>
                          <p:cTn id="238" fill="hold">
                            <p:stCondLst>
                              <p:cond delay="500"/>
                            </p:stCondLst>
                            <p:childTnLst>
                              <p:par>
                                <p:cTn id="239" presetID="10" presetClass="entr" presetSubtype="0" fill="hold" grpId="0" nodeType="afterEffect">
                                  <p:stCondLst>
                                    <p:cond delay="0"/>
                                  </p:stCondLst>
                                  <p:childTnLst>
                                    <p:set>
                                      <p:cBhvr>
                                        <p:cTn id="240" dur="1" fill="hold">
                                          <p:stCondLst>
                                            <p:cond delay="0"/>
                                          </p:stCondLst>
                                        </p:cTn>
                                        <p:tgtEl>
                                          <p:spTgt spid="34"/>
                                        </p:tgtEl>
                                        <p:attrNameLst>
                                          <p:attrName>style.visibility</p:attrName>
                                        </p:attrNameLst>
                                      </p:cBhvr>
                                      <p:to>
                                        <p:strVal val="visible"/>
                                      </p:to>
                                    </p:set>
                                    <p:animEffect transition="in" filter="fade">
                                      <p:cBhvr>
                                        <p:cTn id="241" dur="500"/>
                                        <p:tgtEl>
                                          <p:spTgt spid="34"/>
                                        </p:tgtEl>
                                      </p:cBhvr>
                                    </p:animEffect>
                                  </p:childTnLst>
                                </p:cTn>
                              </p:par>
                            </p:childTnLst>
                          </p:cTn>
                        </p:par>
                      </p:childTnLst>
                    </p:cTn>
                  </p:par>
                  <p:par>
                    <p:cTn id="242" fill="hold">
                      <p:stCondLst>
                        <p:cond delay="indefinite"/>
                      </p:stCondLst>
                      <p:childTnLst>
                        <p:par>
                          <p:cTn id="243" fill="hold">
                            <p:stCondLst>
                              <p:cond delay="0"/>
                            </p:stCondLst>
                            <p:childTnLst>
                              <p:par>
                                <p:cTn id="244" presetID="10" presetClass="exit" presetSubtype="0" fill="hold" grpId="1" nodeType="clickEffect">
                                  <p:stCondLst>
                                    <p:cond delay="0"/>
                                  </p:stCondLst>
                                  <p:childTnLst>
                                    <p:animEffect transition="out" filter="fade">
                                      <p:cBhvr>
                                        <p:cTn id="245" dur="500"/>
                                        <p:tgtEl>
                                          <p:spTgt spid="44"/>
                                        </p:tgtEl>
                                      </p:cBhvr>
                                    </p:animEffect>
                                    <p:set>
                                      <p:cBhvr>
                                        <p:cTn id="246" dur="1" fill="hold">
                                          <p:stCondLst>
                                            <p:cond delay="499"/>
                                          </p:stCondLst>
                                        </p:cTn>
                                        <p:tgtEl>
                                          <p:spTgt spid="44"/>
                                        </p:tgtEl>
                                        <p:attrNameLst>
                                          <p:attrName>style.visibility</p:attrName>
                                        </p:attrNameLst>
                                      </p:cBhvr>
                                      <p:to>
                                        <p:strVal val="hidden"/>
                                      </p:to>
                                    </p:set>
                                  </p:childTnLst>
                                </p:cTn>
                              </p:par>
                              <p:par>
                                <p:cTn id="247" presetID="10" presetClass="exit" presetSubtype="0" fill="hold" grpId="1" nodeType="withEffect">
                                  <p:stCondLst>
                                    <p:cond delay="0"/>
                                  </p:stCondLst>
                                  <p:childTnLst>
                                    <p:animEffect transition="out" filter="fade">
                                      <p:cBhvr>
                                        <p:cTn id="248" dur="500"/>
                                        <p:tgtEl>
                                          <p:spTgt spid="26"/>
                                        </p:tgtEl>
                                      </p:cBhvr>
                                    </p:animEffect>
                                    <p:set>
                                      <p:cBhvr>
                                        <p:cTn id="249" dur="1" fill="hold">
                                          <p:stCondLst>
                                            <p:cond delay="499"/>
                                          </p:stCondLst>
                                        </p:cTn>
                                        <p:tgtEl>
                                          <p:spTgt spid="26"/>
                                        </p:tgtEl>
                                        <p:attrNameLst>
                                          <p:attrName>style.visibility</p:attrName>
                                        </p:attrNameLst>
                                      </p:cBhvr>
                                      <p:to>
                                        <p:strVal val="hidden"/>
                                      </p:to>
                                    </p:set>
                                  </p:childTnLst>
                                </p:cTn>
                              </p:par>
                              <p:par>
                                <p:cTn id="250" presetID="10" presetClass="exit" presetSubtype="0" fill="hold" grpId="1" nodeType="withEffect">
                                  <p:stCondLst>
                                    <p:cond delay="0"/>
                                  </p:stCondLst>
                                  <p:childTnLst>
                                    <p:animEffect transition="out" filter="fade">
                                      <p:cBhvr>
                                        <p:cTn id="251" dur="500"/>
                                        <p:tgtEl>
                                          <p:spTgt spid="53"/>
                                        </p:tgtEl>
                                      </p:cBhvr>
                                    </p:animEffect>
                                    <p:set>
                                      <p:cBhvr>
                                        <p:cTn id="252" dur="1" fill="hold">
                                          <p:stCondLst>
                                            <p:cond delay="499"/>
                                          </p:stCondLst>
                                        </p:cTn>
                                        <p:tgtEl>
                                          <p:spTgt spid="53"/>
                                        </p:tgtEl>
                                        <p:attrNameLst>
                                          <p:attrName>style.visibility</p:attrName>
                                        </p:attrNameLst>
                                      </p:cBhvr>
                                      <p:to>
                                        <p:strVal val="hidden"/>
                                      </p:to>
                                    </p:set>
                                  </p:childTnLst>
                                </p:cTn>
                              </p:par>
                              <p:par>
                                <p:cTn id="253" presetID="10" presetClass="exit" presetSubtype="0" fill="hold" grpId="1" nodeType="withEffect">
                                  <p:stCondLst>
                                    <p:cond delay="0"/>
                                  </p:stCondLst>
                                  <p:childTnLst>
                                    <p:animEffect transition="out" filter="fade">
                                      <p:cBhvr>
                                        <p:cTn id="254" dur="500"/>
                                        <p:tgtEl>
                                          <p:spTgt spid="34"/>
                                        </p:tgtEl>
                                      </p:cBhvr>
                                    </p:animEffect>
                                    <p:set>
                                      <p:cBhvr>
                                        <p:cTn id="255" dur="1" fill="hold">
                                          <p:stCondLst>
                                            <p:cond delay="499"/>
                                          </p:stCondLst>
                                        </p:cTn>
                                        <p:tgtEl>
                                          <p:spTgt spid="34"/>
                                        </p:tgtEl>
                                        <p:attrNameLst>
                                          <p:attrName>style.visibility</p:attrName>
                                        </p:attrNameLst>
                                      </p:cBhvr>
                                      <p:to>
                                        <p:strVal val="hidden"/>
                                      </p:to>
                                    </p:set>
                                  </p:childTnLst>
                                </p:cTn>
                              </p:par>
                            </p:childTnLst>
                          </p:cTn>
                        </p:par>
                        <p:par>
                          <p:cTn id="256" fill="hold">
                            <p:stCondLst>
                              <p:cond delay="500"/>
                            </p:stCondLst>
                            <p:childTnLst>
                              <p:par>
                                <p:cTn id="257" presetID="10" presetClass="entr" presetSubtype="0" fill="hold" grpId="0" nodeType="afterEffect">
                                  <p:stCondLst>
                                    <p:cond delay="0"/>
                                  </p:stCondLst>
                                  <p:childTnLst>
                                    <p:set>
                                      <p:cBhvr>
                                        <p:cTn id="258" dur="1" fill="hold">
                                          <p:stCondLst>
                                            <p:cond delay="0"/>
                                          </p:stCondLst>
                                        </p:cTn>
                                        <p:tgtEl>
                                          <p:spTgt spid="45"/>
                                        </p:tgtEl>
                                        <p:attrNameLst>
                                          <p:attrName>style.visibility</p:attrName>
                                        </p:attrNameLst>
                                      </p:cBhvr>
                                      <p:to>
                                        <p:strVal val="visible"/>
                                      </p:to>
                                    </p:set>
                                    <p:animEffect transition="in" filter="fade">
                                      <p:cBhvr>
                                        <p:cTn id="259" dur="500"/>
                                        <p:tgtEl>
                                          <p:spTgt spid="45"/>
                                        </p:tgtEl>
                                      </p:cBhvr>
                                    </p:animEffect>
                                  </p:childTnLst>
                                </p:cTn>
                              </p:par>
                            </p:childTnLst>
                          </p:cTn>
                        </p:par>
                        <p:par>
                          <p:cTn id="260" fill="hold">
                            <p:stCondLst>
                              <p:cond delay="1000"/>
                            </p:stCondLst>
                            <p:childTnLst>
                              <p:par>
                                <p:cTn id="261" presetID="10" presetClass="entr" presetSubtype="0" fill="hold" grpId="0" nodeType="afterEffect">
                                  <p:stCondLst>
                                    <p:cond delay="0"/>
                                  </p:stCondLst>
                                  <p:childTnLst>
                                    <p:set>
                                      <p:cBhvr>
                                        <p:cTn id="262" dur="1" fill="hold">
                                          <p:stCondLst>
                                            <p:cond delay="0"/>
                                          </p:stCondLst>
                                        </p:cTn>
                                        <p:tgtEl>
                                          <p:spTgt spid="27"/>
                                        </p:tgtEl>
                                        <p:attrNameLst>
                                          <p:attrName>style.visibility</p:attrName>
                                        </p:attrNameLst>
                                      </p:cBhvr>
                                      <p:to>
                                        <p:strVal val="visible"/>
                                      </p:to>
                                    </p:set>
                                    <p:animEffect transition="in" filter="fade">
                                      <p:cBhvr>
                                        <p:cTn id="263" dur="500"/>
                                        <p:tgtEl>
                                          <p:spTgt spid="27"/>
                                        </p:tgtEl>
                                      </p:cBhvr>
                                    </p:animEffect>
                                  </p:childTnLst>
                                </p:cTn>
                              </p:par>
                            </p:childTnLst>
                          </p:cTn>
                        </p:par>
                      </p:childTnLst>
                    </p:cTn>
                  </p:par>
                  <p:par>
                    <p:cTn id="264" fill="hold">
                      <p:stCondLst>
                        <p:cond delay="indefinite"/>
                      </p:stCondLst>
                      <p:childTnLst>
                        <p:par>
                          <p:cTn id="265" fill="hold">
                            <p:stCondLst>
                              <p:cond delay="0"/>
                            </p:stCondLst>
                            <p:childTnLst>
                              <p:par>
                                <p:cTn id="266" presetID="10" presetClass="entr" presetSubtype="0" fill="hold" grpId="0" nodeType="clickEffect">
                                  <p:stCondLst>
                                    <p:cond delay="0"/>
                                  </p:stCondLst>
                                  <p:childTnLst>
                                    <p:set>
                                      <p:cBhvr>
                                        <p:cTn id="267" dur="1" fill="hold">
                                          <p:stCondLst>
                                            <p:cond delay="0"/>
                                          </p:stCondLst>
                                        </p:cTn>
                                        <p:tgtEl>
                                          <p:spTgt spid="54"/>
                                        </p:tgtEl>
                                        <p:attrNameLst>
                                          <p:attrName>style.visibility</p:attrName>
                                        </p:attrNameLst>
                                      </p:cBhvr>
                                      <p:to>
                                        <p:strVal val="visible"/>
                                      </p:to>
                                    </p:set>
                                    <p:animEffect transition="in" filter="fade">
                                      <p:cBhvr>
                                        <p:cTn id="268" dur="500"/>
                                        <p:tgtEl>
                                          <p:spTgt spid="54"/>
                                        </p:tgtEl>
                                      </p:cBhvr>
                                    </p:animEffect>
                                  </p:childTnLst>
                                </p:cTn>
                              </p:par>
                            </p:childTnLst>
                          </p:cTn>
                        </p:par>
                        <p:par>
                          <p:cTn id="269" fill="hold">
                            <p:stCondLst>
                              <p:cond delay="500"/>
                            </p:stCondLst>
                            <p:childTnLst>
                              <p:par>
                                <p:cTn id="270" presetID="10" presetClass="entr" presetSubtype="0" fill="hold" grpId="0" nodeType="afterEffect">
                                  <p:stCondLst>
                                    <p:cond delay="0"/>
                                  </p:stCondLst>
                                  <p:childTnLst>
                                    <p:set>
                                      <p:cBhvr>
                                        <p:cTn id="271" dur="1" fill="hold">
                                          <p:stCondLst>
                                            <p:cond delay="0"/>
                                          </p:stCondLst>
                                        </p:cTn>
                                        <p:tgtEl>
                                          <p:spTgt spid="35"/>
                                        </p:tgtEl>
                                        <p:attrNameLst>
                                          <p:attrName>style.visibility</p:attrName>
                                        </p:attrNameLst>
                                      </p:cBhvr>
                                      <p:to>
                                        <p:strVal val="visible"/>
                                      </p:to>
                                    </p:set>
                                    <p:animEffect transition="in" filter="fade">
                                      <p:cBhvr>
                                        <p:cTn id="27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5" grpId="0"/>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3:3</a:t>
            </a:r>
          </a:p>
        </p:txBody>
      </p:sp>
      <p:sp>
        <p:nvSpPr>
          <p:cNvPr id="37" name="Rectangle 36">
            <a:extLst>
              <a:ext uri="{FF2B5EF4-FFF2-40B4-BE49-F238E27FC236}">
                <a16:creationId xmlns:a16="http://schemas.microsoft.com/office/drawing/2014/main" id="{3269FDC7-6D11-4854-8DF0-9F037E9FCFE3}"/>
              </a:ext>
            </a:extLst>
          </p:cNvPr>
          <p:cNvSpPr/>
          <p:nvPr/>
        </p:nvSpPr>
        <p:spPr bwMode="auto">
          <a:xfrm>
            <a:off x="1830876" y="4119928"/>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8" name="Rectangle 37">
            <a:extLst>
              <a:ext uri="{FF2B5EF4-FFF2-40B4-BE49-F238E27FC236}">
                <a16:creationId xmlns:a16="http://schemas.microsoft.com/office/drawing/2014/main" id="{F114CE39-609E-4FD5-A44F-8E4F88BA17F0}"/>
              </a:ext>
            </a:extLst>
          </p:cNvPr>
          <p:cNvSpPr/>
          <p:nvPr/>
        </p:nvSpPr>
        <p:spPr bwMode="auto">
          <a:xfrm>
            <a:off x="2558403" y="4119928"/>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9" name="Rectangle 38">
            <a:extLst>
              <a:ext uri="{FF2B5EF4-FFF2-40B4-BE49-F238E27FC236}">
                <a16:creationId xmlns:a16="http://schemas.microsoft.com/office/drawing/2014/main" id="{B90AC94E-87D7-45EC-9D31-518789F38A44}"/>
              </a:ext>
            </a:extLst>
          </p:cNvPr>
          <p:cNvSpPr/>
          <p:nvPr/>
        </p:nvSpPr>
        <p:spPr bwMode="auto">
          <a:xfrm>
            <a:off x="3285931" y="4119928"/>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0" name="Rectangle 39">
            <a:extLst>
              <a:ext uri="{FF2B5EF4-FFF2-40B4-BE49-F238E27FC236}">
                <a16:creationId xmlns:a16="http://schemas.microsoft.com/office/drawing/2014/main" id="{1F841C88-5133-428B-8DDE-5B567529830F}"/>
              </a:ext>
            </a:extLst>
          </p:cNvPr>
          <p:cNvSpPr/>
          <p:nvPr/>
        </p:nvSpPr>
        <p:spPr bwMode="auto">
          <a:xfrm>
            <a:off x="4013459" y="4119928"/>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1" name="Rectangle 40">
            <a:extLst>
              <a:ext uri="{FF2B5EF4-FFF2-40B4-BE49-F238E27FC236}">
                <a16:creationId xmlns:a16="http://schemas.microsoft.com/office/drawing/2014/main" id="{FA58A4AC-DFCB-4530-AD1D-A7E89BCF73CA}"/>
              </a:ext>
            </a:extLst>
          </p:cNvPr>
          <p:cNvSpPr/>
          <p:nvPr/>
        </p:nvSpPr>
        <p:spPr bwMode="auto">
          <a:xfrm>
            <a:off x="4740987" y="4119928"/>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2" name="Rectangle 41">
            <a:extLst>
              <a:ext uri="{FF2B5EF4-FFF2-40B4-BE49-F238E27FC236}">
                <a16:creationId xmlns:a16="http://schemas.microsoft.com/office/drawing/2014/main" id="{2865687D-1034-4D36-AB99-1FC60196B386}"/>
              </a:ext>
            </a:extLst>
          </p:cNvPr>
          <p:cNvSpPr/>
          <p:nvPr/>
        </p:nvSpPr>
        <p:spPr bwMode="auto">
          <a:xfrm>
            <a:off x="5468515" y="4119928"/>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3" name="Rectangle 42">
            <a:extLst>
              <a:ext uri="{FF2B5EF4-FFF2-40B4-BE49-F238E27FC236}">
                <a16:creationId xmlns:a16="http://schemas.microsoft.com/office/drawing/2014/main" id="{27B2B5E9-B87A-44DC-AE04-4677EEC1AA97}"/>
              </a:ext>
            </a:extLst>
          </p:cNvPr>
          <p:cNvSpPr/>
          <p:nvPr/>
        </p:nvSpPr>
        <p:spPr bwMode="auto">
          <a:xfrm>
            <a:off x="6196042" y="4119928"/>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4" name="Rectangle 43">
            <a:extLst>
              <a:ext uri="{FF2B5EF4-FFF2-40B4-BE49-F238E27FC236}">
                <a16:creationId xmlns:a16="http://schemas.microsoft.com/office/drawing/2014/main" id="{BE330898-C859-4843-94CD-6ACCCDEF4B37}"/>
              </a:ext>
            </a:extLst>
          </p:cNvPr>
          <p:cNvSpPr/>
          <p:nvPr/>
        </p:nvSpPr>
        <p:spPr bwMode="auto">
          <a:xfrm>
            <a:off x="6923570" y="4119928"/>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5" name="Rectangle 44">
            <a:extLst>
              <a:ext uri="{FF2B5EF4-FFF2-40B4-BE49-F238E27FC236}">
                <a16:creationId xmlns:a16="http://schemas.microsoft.com/office/drawing/2014/main" id="{6654FEC4-8D7B-4413-898C-767DEF5486C0}"/>
              </a:ext>
            </a:extLst>
          </p:cNvPr>
          <p:cNvSpPr/>
          <p:nvPr/>
        </p:nvSpPr>
        <p:spPr bwMode="auto">
          <a:xfrm>
            <a:off x="7651096" y="4119928"/>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6" name="Rectangle 45">
            <a:extLst>
              <a:ext uri="{FF2B5EF4-FFF2-40B4-BE49-F238E27FC236}">
                <a16:creationId xmlns:a16="http://schemas.microsoft.com/office/drawing/2014/main" id="{711CC713-8F18-4BA8-B819-3C6FC9988FA6}"/>
              </a:ext>
            </a:extLst>
          </p:cNvPr>
          <p:cNvSpPr/>
          <p:nvPr/>
        </p:nvSpPr>
        <p:spPr bwMode="auto">
          <a:xfrm>
            <a:off x="1833970" y="3095944"/>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7" name="Rectangle 46">
            <a:extLst>
              <a:ext uri="{FF2B5EF4-FFF2-40B4-BE49-F238E27FC236}">
                <a16:creationId xmlns:a16="http://schemas.microsoft.com/office/drawing/2014/main" id="{61A1CB9E-838A-4287-BE61-FBED8ACAC8F3}"/>
              </a:ext>
            </a:extLst>
          </p:cNvPr>
          <p:cNvSpPr/>
          <p:nvPr/>
        </p:nvSpPr>
        <p:spPr bwMode="auto">
          <a:xfrm>
            <a:off x="2561497" y="3095944"/>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8" name="Rectangle 47">
            <a:extLst>
              <a:ext uri="{FF2B5EF4-FFF2-40B4-BE49-F238E27FC236}">
                <a16:creationId xmlns:a16="http://schemas.microsoft.com/office/drawing/2014/main" id="{15919B2D-D0C6-4B9E-A7F4-557446E4759F}"/>
              </a:ext>
            </a:extLst>
          </p:cNvPr>
          <p:cNvSpPr/>
          <p:nvPr/>
        </p:nvSpPr>
        <p:spPr bwMode="auto">
          <a:xfrm>
            <a:off x="3289025" y="3095944"/>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9" name="Rectangle 48">
            <a:extLst>
              <a:ext uri="{FF2B5EF4-FFF2-40B4-BE49-F238E27FC236}">
                <a16:creationId xmlns:a16="http://schemas.microsoft.com/office/drawing/2014/main" id="{93763813-F43F-441C-B5DC-C2D169B38F29}"/>
              </a:ext>
            </a:extLst>
          </p:cNvPr>
          <p:cNvSpPr/>
          <p:nvPr/>
        </p:nvSpPr>
        <p:spPr bwMode="auto">
          <a:xfrm>
            <a:off x="4016553" y="3095944"/>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0" name="Rectangle 49">
            <a:extLst>
              <a:ext uri="{FF2B5EF4-FFF2-40B4-BE49-F238E27FC236}">
                <a16:creationId xmlns:a16="http://schemas.microsoft.com/office/drawing/2014/main" id="{F4248116-711C-41DE-A6E1-513D2814D536}"/>
              </a:ext>
            </a:extLst>
          </p:cNvPr>
          <p:cNvSpPr/>
          <p:nvPr/>
        </p:nvSpPr>
        <p:spPr bwMode="auto">
          <a:xfrm>
            <a:off x="4744081" y="3095944"/>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1" name="Rectangle 50">
            <a:extLst>
              <a:ext uri="{FF2B5EF4-FFF2-40B4-BE49-F238E27FC236}">
                <a16:creationId xmlns:a16="http://schemas.microsoft.com/office/drawing/2014/main" id="{F3A3D0C6-A826-42C4-90CA-05455E547309}"/>
              </a:ext>
            </a:extLst>
          </p:cNvPr>
          <p:cNvSpPr/>
          <p:nvPr/>
        </p:nvSpPr>
        <p:spPr bwMode="auto">
          <a:xfrm>
            <a:off x="5471609" y="3095944"/>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2" name="Rectangle 51">
            <a:extLst>
              <a:ext uri="{FF2B5EF4-FFF2-40B4-BE49-F238E27FC236}">
                <a16:creationId xmlns:a16="http://schemas.microsoft.com/office/drawing/2014/main" id="{CB551452-A1BD-4B56-9CEE-B946FB7ADFCB}"/>
              </a:ext>
            </a:extLst>
          </p:cNvPr>
          <p:cNvSpPr/>
          <p:nvPr/>
        </p:nvSpPr>
        <p:spPr bwMode="auto">
          <a:xfrm>
            <a:off x="6199136" y="3095944"/>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3" name="Rectangle 52">
            <a:extLst>
              <a:ext uri="{FF2B5EF4-FFF2-40B4-BE49-F238E27FC236}">
                <a16:creationId xmlns:a16="http://schemas.microsoft.com/office/drawing/2014/main" id="{79640A0F-0DF0-4BEB-B9E8-F579E17296F7}"/>
              </a:ext>
            </a:extLst>
          </p:cNvPr>
          <p:cNvSpPr/>
          <p:nvPr/>
        </p:nvSpPr>
        <p:spPr bwMode="auto">
          <a:xfrm>
            <a:off x="6926664" y="3095944"/>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4" name="Rectangle 53">
            <a:extLst>
              <a:ext uri="{FF2B5EF4-FFF2-40B4-BE49-F238E27FC236}">
                <a16:creationId xmlns:a16="http://schemas.microsoft.com/office/drawing/2014/main" id="{E60440C7-7191-4782-8998-4211AA6A56C6}"/>
              </a:ext>
            </a:extLst>
          </p:cNvPr>
          <p:cNvSpPr/>
          <p:nvPr/>
        </p:nvSpPr>
        <p:spPr bwMode="auto">
          <a:xfrm>
            <a:off x="7654190" y="3095944"/>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5" name="Picture 54">
            <a:extLst>
              <a:ext uri="{FF2B5EF4-FFF2-40B4-BE49-F238E27FC236}">
                <a16:creationId xmlns:a16="http://schemas.microsoft.com/office/drawing/2014/main" id="{BB5C3A54-B7D0-4B6A-B1B4-F3432C6CF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352" y="2578093"/>
            <a:ext cx="6576021" cy="2079640"/>
          </a:xfrm>
          <a:prstGeom prst="rect">
            <a:avLst/>
          </a:prstGeom>
        </p:spPr>
      </p:pic>
      <p:grpSp>
        <p:nvGrpSpPr>
          <p:cNvPr id="57" name="Group 56">
            <a:extLst>
              <a:ext uri="{FF2B5EF4-FFF2-40B4-BE49-F238E27FC236}">
                <a16:creationId xmlns:a16="http://schemas.microsoft.com/office/drawing/2014/main" id="{8F8F1E79-97D5-44CF-9078-DCA5480A1F5B}"/>
              </a:ext>
            </a:extLst>
          </p:cNvPr>
          <p:cNvGrpSpPr/>
          <p:nvPr/>
        </p:nvGrpSpPr>
        <p:grpSpPr>
          <a:xfrm>
            <a:off x="543539" y="3392893"/>
            <a:ext cx="1077357" cy="809246"/>
            <a:chOff x="113930" y="2827032"/>
            <a:chExt cx="1077357" cy="809246"/>
          </a:xfrm>
        </p:grpSpPr>
        <p:sp>
          <p:nvSpPr>
            <p:cNvPr id="58" name="TextBox 57">
              <a:extLst>
                <a:ext uri="{FF2B5EF4-FFF2-40B4-BE49-F238E27FC236}">
                  <a16:creationId xmlns:a16="http://schemas.microsoft.com/office/drawing/2014/main" id="{0A1E4B00-4E86-4E64-8BA5-12CBA87E81BF}"/>
                </a:ext>
              </a:extLst>
            </p:cNvPr>
            <p:cNvSpPr txBox="1"/>
            <p:nvPr/>
          </p:nvSpPr>
          <p:spPr bwMode="auto">
            <a:xfrm>
              <a:off x="113930" y="3016212"/>
              <a:ext cx="9108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46288"/>
                  </a:solidFill>
                  <a:latin typeface="Myriad Pro Semibold" charset="0"/>
                  <a:ea typeface="Myriad Pro Semibold" charset="0"/>
                  <a:cs typeface="Myriad Pro Semibold" charset="0"/>
                </a:rPr>
                <a:t>× 100</a:t>
              </a:r>
            </a:p>
          </p:txBody>
        </p:sp>
        <p:pic>
          <p:nvPicPr>
            <p:cNvPr id="59" name="Picture 58" descr="A close up of a sign&#10;&#10;Description automatically generated">
              <a:extLst>
                <a:ext uri="{FF2B5EF4-FFF2-40B4-BE49-F238E27FC236}">
                  <a16:creationId xmlns:a16="http://schemas.microsoft.com/office/drawing/2014/main" id="{5BAD5DA0-4049-4B59-AAE6-C6BDE28149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127" y="2827032"/>
              <a:ext cx="137160" cy="809246"/>
            </a:xfrm>
            <a:prstGeom prst="rect">
              <a:avLst/>
            </a:prstGeom>
          </p:spPr>
        </p:pic>
      </p:grpSp>
    </p:spTree>
    <p:extLst>
      <p:ext uri="{BB962C8B-B14F-4D97-AF65-F5344CB8AC3E}">
        <p14:creationId xmlns:p14="http://schemas.microsoft.com/office/powerpoint/2010/main" val="18130236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3:4</a:t>
            </a:r>
          </a:p>
        </p:txBody>
      </p:sp>
      <p:graphicFrame>
        <p:nvGraphicFramePr>
          <p:cNvPr id="3" name="Table 2">
            <a:extLst>
              <a:ext uri="{FF2B5EF4-FFF2-40B4-BE49-F238E27FC236}">
                <a16:creationId xmlns:a16="http://schemas.microsoft.com/office/drawing/2014/main" id="{B034C94E-CE89-4257-808F-FF9598079E99}"/>
              </a:ext>
            </a:extLst>
          </p:cNvPr>
          <p:cNvGraphicFramePr>
            <a:graphicFrameLocks noGrp="1"/>
          </p:cNvGraphicFramePr>
          <p:nvPr>
            <p:extLst>
              <p:ext uri="{D42A27DB-BD31-4B8C-83A1-F6EECF244321}">
                <p14:modId xmlns:p14="http://schemas.microsoft.com/office/powerpoint/2010/main" val="2679173669"/>
              </p:ext>
            </p:extLst>
          </p:nvPr>
        </p:nvGraphicFramePr>
        <p:xfrm>
          <a:off x="1524000" y="2221643"/>
          <a:ext cx="6096000" cy="2052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846890546"/>
                    </a:ext>
                  </a:extLst>
                </a:gridCol>
                <a:gridCol w="1524000">
                  <a:extLst>
                    <a:ext uri="{9D8B030D-6E8A-4147-A177-3AD203B41FA5}">
                      <a16:colId xmlns:a16="http://schemas.microsoft.com/office/drawing/2014/main" val="2446164809"/>
                    </a:ext>
                  </a:extLst>
                </a:gridCol>
                <a:gridCol w="1524000">
                  <a:extLst>
                    <a:ext uri="{9D8B030D-6E8A-4147-A177-3AD203B41FA5}">
                      <a16:colId xmlns:a16="http://schemas.microsoft.com/office/drawing/2014/main" val="466482999"/>
                    </a:ext>
                  </a:extLst>
                </a:gridCol>
                <a:gridCol w="1524000">
                  <a:extLst>
                    <a:ext uri="{9D8B030D-6E8A-4147-A177-3AD203B41FA5}">
                      <a16:colId xmlns:a16="http://schemas.microsoft.com/office/drawing/2014/main" val="844453134"/>
                    </a:ext>
                  </a:extLst>
                </a:gridCol>
              </a:tblGrid>
              <a:tr h="684000">
                <a:tc>
                  <a:txBody>
                    <a:bodyPr/>
                    <a:lstStyle/>
                    <a:p>
                      <a:pPr algn="ctr"/>
                      <a:r>
                        <a:rPr lang="en-GB" sz="2400" dirty="0">
                          <a:solidFill>
                            <a:schemeClr val="tx1"/>
                          </a:solidFill>
                          <a:latin typeface="Myriad Pro Semibold"/>
                        </a:rPr>
                        <a:t>1,000s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100s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2319534852"/>
                  </a:ext>
                </a:extLst>
              </a:tr>
              <a:tr h="684000">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488758"/>
                  </a:ext>
                </a:extLst>
              </a:tr>
              <a:tr h="684000">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5222465"/>
                  </a:ext>
                </a:extLst>
              </a:tr>
            </a:tbl>
          </a:graphicData>
        </a:graphic>
      </p:graphicFrame>
      <p:pic>
        <p:nvPicPr>
          <p:cNvPr id="4" name="Picture 3">
            <a:extLst>
              <a:ext uri="{FF2B5EF4-FFF2-40B4-BE49-F238E27FC236}">
                <a16:creationId xmlns:a16="http://schemas.microsoft.com/office/drawing/2014/main" id="{22DBADCE-30A0-4222-B1D8-0558FE278918}"/>
              </a:ext>
            </a:extLst>
          </p:cNvPr>
          <p:cNvPicPr>
            <a:picLocks noChangeAspect="1"/>
          </p:cNvPicPr>
          <p:nvPr/>
        </p:nvPicPr>
        <p:blipFill>
          <a:blip r:embed="rId3" cstate="print">
            <a:lum bright="70000" contrast="-70000"/>
          </a:blip>
          <a:stretch>
            <a:fillRect/>
          </a:stretch>
        </p:blipFill>
        <p:spPr>
          <a:xfrm>
            <a:off x="6580267" y="2972498"/>
            <a:ext cx="561135" cy="561135"/>
          </a:xfrm>
          <a:prstGeom prst="rect">
            <a:avLst/>
          </a:prstGeom>
        </p:spPr>
      </p:pic>
      <p:pic>
        <p:nvPicPr>
          <p:cNvPr id="5" name="Picture 4">
            <a:extLst>
              <a:ext uri="{FF2B5EF4-FFF2-40B4-BE49-F238E27FC236}">
                <a16:creationId xmlns:a16="http://schemas.microsoft.com/office/drawing/2014/main" id="{302DAF18-A7E1-4DE2-90B7-95FE7F2B3AF9}"/>
              </a:ext>
            </a:extLst>
          </p:cNvPr>
          <p:cNvPicPr>
            <a:picLocks noChangeAspect="1"/>
          </p:cNvPicPr>
          <p:nvPr/>
        </p:nvPicPr>
        <p:blipFill>
          <a:blip r:embed="rId3" cstate="print"/>
          <a:stretch>
            <a:fillRect/>
          </a:stretch>
        </p:blipFill>
        <p:spPr>
          <a:xfrm>
            <a:off x="6580267" y="2972498"/>
            <a:ext cx="561135" cy="561135"/>
          </a:xfrm>
          <a:prstGeom prst="rect">
            <a:avLst/>
          </a:prstGeom>
        </p:spPr>
      </p:pic>
      <p:pic>
        <p:nvPicPr>
          <p:cNvPr id="7" name="Picture 6">
            <a:extLst>
              <a:ext uri="{FF2B5EF4-FFF2-40B4-BE49-F238E27FC236}">
                <a16:creationId xmlns:a16="http://schemas.microsoft.com/office/drawing/2014/main" id="{2E9A0476-7AC7-4DB4-A571-75C9FFEFA350}"/>
              </a:ext>
            </a:extLst>
          </p:cNvPr>
          <p:cNvPicPr>
            <a:picLocks noChangeAspect="1"/>
          </p:cNvPicPr>
          <p:nvPr/>
        </p:nvPicPr>
        <p:blipFill>
          <a:blip r:embed="rId4" cstate="print"/>
          <a:stretch>
            <a:fillRect/>
          </a:stretch>
        </p:blipFill>
        <p:spPr>
          <a:xfrm>
            <a:off x="3519567" y="3655400"/>
            <a:ext cx="561135" cy="561135"/>
          </a:xfrm>
          <a:prstGeom prst="rect">
            <a:avLst/>
          </a:prstGeom>
        </p:spPr>
      </p:pic>
      <p:grpSp>
        <p:nvGrpSpPr>
          <p:cNvPr id="24" name="Group 23">
            <a:extLst>
              <a:ext uri="{FF2B5EF4-FFF2-40B4-BE49-F238E27FC236}">
                <a16:creationId xmlns:a16="http://schemas.microsoft.com/office/drawing/2014/main" id="{658C9ADD-6D91-4920-8485-D18995D7F318}"/>
              </a:ext>
            </a:extLst>
          </p:cNvPr>
          <p:cNvGrpSpPr/>
          <p:nvPr/>
        </p:nvGrpSpPr>
        <p:grpSpPr>
          <a:xfrm>
            <a:off x="3915913" y="4434120"/>
            <a:ext cx="2942087" cy="1148002"/>
            <a:chOff x="3915913" y="4434120"/>
            <a:chExt cx="2942087" cy="1148002"/>
          </a:xfrm>
        </p:grpSpPr>
        <p:sp>
          <p:nvSpPr>
            <p:cNvPr id="12" name="TextBox 11">
              <a:extLst>
                <a:ext uri="{FF2B5EF4-FFF2-40B4-BE49-F238E27FC236}">
                  <a16:creationId xmlns:a16="http://schemas.microsoft.com/office/drawing/2014/main" id="{0966F138-83CE-4AA0-BF97-1CA1428BA75F}"/>
                </a:ext>
              </a:extLst>
            </p:cNvPr>
            <p:cNvSpPr txBox="1"/>
            <p:nvPr/>
          </p:nvSpPr>
          <p:spPr bwMode="auto">
            <a:xfrm>
              <a:off x="4689489" y="4812681"/>
              <a:ext cx="139493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46288"/>
                  </a:solidFill>
                  <a:latin typeface="Myriad Pro Semibold" charset="0"/>
                  <a:ea typeface="Myriad Pro Semibold" charset="0"/>
                  <a:cs typeface="Myriad Pro Semibold" charset="0"/>
                </a:rPr>
                <a:t>100 times</a:t>
              </a:r>
              <a:br>
                <a:rPr lang="en-GB" sz="2200" dirty="0">
                  <a:solidFill>
                    <a:srgbClr val="046288"/>
                  </a:solidFill>
                  <a:latin typeface="Myriad Pro Semibold" charset="0"/>
                  <a:ea typeface="Myriad Pro Semibold" charset="0"/>
                  <a:cs typeface="Myriad Pro Semibold" charset="0"/>
                </a:rPr>
              </a:br>
              <a:r>
                <a:rPr lang="en-GB" sz="2200" dirty="0">
                  <a:solidFill>
                    <a:srgbClr val="046288"/>
                  </a:solidFill>
                  <a:latin typeface="Myriad Pro Semibold" charset="0"/>
                  <a:ea typeface="Myriad Pro Semibold" charset="0"/>
                  <a:cs typeface="Myriad Pro Semibold" charset="0"/>
                </a:rPr>
                <a:t>the size</a:t>
              </a:r>
            </a:p>
          </p:txBody>
        </p:sp>
        <p:pic>
          <p:nvPicPr>
            <p:cNvPr id="23" name="Picture 22" descr="A close up of a logo&#10;&#10;Description automatically generated">
              <a:extLst>
                <a:ext uri="{FF2B5EF4-FFF2-40B4-BE49-F238E27FC236}">
                  <a16:creationId xmlns:a16="http://schemas.microsoft.com/office/drawing/2014/main" id="{4516244F-F257-4C8A-84DC-E8D3241119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5913" y="4434120"/>
              <a:ext cx="2942087" cy="320954"/>
            </a:xfrm>
            <a:prstGeom prst="rect">
              <a:avLst/>
            </a:prstGeom>
          </p:spPr>
        </p:pic>
      </p:grpSp>
    </p:spTree>
    <p:extLst>
      <p:ext uri="{BB962C8B-B14F-4D97-AF65-F5344CB8AC3E}">
        <p14:creationId xmlns:p14="http://schemas.microsoft.com/office/powerpoint/2010/main" val="373761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35" presetClass="path" presetSubtype="0" accel="50000" fill="hold" nodeType="withEffect">
                                  <p:stCondLst>
                                    <p:cond delay="0"/>
                                  </p:stCondLst>
                                  <p:childTnLst>
                                    <p:animMotion origin="layout" path="M 2.77778E-6 4.44444E-6 L -0.33472 0.0993 " pathEditMode="relative" rAng="0" ptsTypes="AA">
                                      <p:cBhvr>
                                        <p:cTn id="14" dur="1250" fill="hold"/>
                                        <p:tgtEl>
                                          <p:spTgt spid="5"/>
                                        </p:tgtEl>
                                        <p:attrNameLst>
                                          <p:attrName>ppt_x</p:attrName>
                                          <p:attrName>ppt_y</p:attrName>
                                        </p:attrNameLst>
                                      </p:cBhvr>
                                      <p:rCtr x="-16736" y="4954"/>
                                    </p:animMotion>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par>
                          <p:cTn id="17" fill="hold">
                            <p:stCondLst>
                              <p:cond delay="1250"/>
                            </p:stCondLst>
                            <p:childTnLst>
                              <p:par>
                                <p:cTn id="18" presetID="1" presetClass="exit" presetSubtype="0" fill="hold" nodeType="afterEffect">
                                  <p:stCondLst>
                                    <p:cond delay="0"/>
                                  </p:stCondLst>
                                  <p:childTnLst>
                                    <p:set>
                                      <p:cBhvr>
                                        <p:cTn id="19" dur="1" fill="hold">
                                          <p:stCondLst>
                                            <p:cond delay="0"/>
                                          </p:stCondLst>
                                        </p:cTn>
                                        <p:tgtEl>
                                          <p:spTgt spid="5"/>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3:4</a:t>
            </a:r>
          </a:p>
        </p:txBody>
      </p:sp>
      <p:graphicFrame>
        <p:nvGraphicFramePr>
          <p:cNvPr id="20" name="Table 19">
            <a:extLst>
              <a:ext uri="{FF2B5EF4-FFF2-40B4-BE49-F238E27FC236}">
                <a16:creationId xmlns:a16="http://schemas.microsoft.com/office/drawing/2014/main" id="{F42232C9-6F73-42A4-A603-9E0638EB4932}"/>
              </a:ext>
            </a:extLst>
          </p:cNvPr>
          <p:cNvGraphicFramePr>
            <a:graphicFrameLocks noGrp="1"/>
          </p:cNvGraphicFramePr>
          <p:nvPr>
            <p:extLst>
              <p:ext uri="{D42A27DB-BD31-4B8C-83A1-F6EECF244321}">
                <p14:modId xmlns:p14="http://schemas.microsoft.com/office/powerpoint/2010/main" val="786660098"/>
              </p:ext>
            </p:extLst>
          </p:nvPr>
        </p:nvGraphicFramePr>
        <p:xfrm>
          <a:off x="1524000" y="2221643"/>
          <a:ext cx="6096000" cy="2052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846890546"/>
                    </a:ext>
                  </a:extLst>
                </a:gridCol>
                <a:gridCol w="1524000">
                  <a:extLst>
                    <a:ext uri="{9D8B030D-6E8A-4147-A177-3AD203B41FA5}">
                      <a16:colId xmlns:a16="http://schemas.microsoft.com/office/drawing/2014/main" val="2446164809"/>
                    </a:ext>
                  </a:extLst>
                </a:gridCol>
                <a:gridCol w="1524000">
                  <a:extLst>
                    <a:ext uri="{9D8B030D-6E8A-4147-A177-3AD203B41FA5}">
                      <a16:colId xmlns:a16="http://schemas.microsoft.com/office/drawing/2014/main" val="466482999"/>
                    </a:ext>
                  </a:extLst>
                </a:gridCol>
                <a:gridCol w="1524000">
                  <a:extLst>
                    <a:ext uri="{9D8B030D-6E8A-4147-A177-3AD203B41FA5}">
                      <a16:colId xmlns:a16="http://schemas.microsoft.com/office/drawing/2014/main" val="844453134"/>
                    </a:ext>
                  </a:extLst>
                </a:gridCol>
              </a:tblGrid>
              <a:tr h="684000">
                <a:tc>
                  <a:txBody>
                    <a:bodyPr/>
                    <a:lstStyle/>
                    <a:p>
                      <a:pPr algn="ctr"/>
                      <a:r>
                        <a:rPr lang="en-GB" sz="2400" dirty="0">
                          <a:solidFill>
                            <a:schemeClr val="tx1"/>
                          </a:solidFill>
                          <a:latin typeface="Myriad Pro Semibold"/>
                        </a:rPr>
                        <a:t>1,000s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100s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2319534852"/>
                  </a:ext>
                </a:extLst>
              </a:tr>
              <a:tr h="684000">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488758"/>
                  </a:ext>
                </a:extLst>
              </a:tr>
              <a:tr h="684000">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5222465"/>
                  </a:ext>
                </a:extLst>
              </a:tr>
            </a:tbl>
          </a:graphicData>
        </a:graphic>
      </p:graphicFrame>
      <p:grpSp>
        <p:nvGrpSpPr>
          <p:cNvPr id="24" name="Group 23">
            <a:extLst>
              <a:ext uri="{FF2B5EF4-FFF2-40B4-BE49-F238E27FC236}">
                <a16:creationId xmlns:a16="http://schemas.microsoft.com/office/drawing/2014/main" id="{D34F1167-F10D-45A4-8217-3446B117B7B0}"/>
              </a:ext>
            </a:extLst>
          </p:cNvPr>
          <p:cNvGrpSpPr/>
          <p:nvPr/>
        </p:nvGrpSpPr>
        <p:grpSpPr>
          <a:xfrm>
            <a:off x="3915913" y="4434120"/>
            <a:ext cx="2942087" cy="1148002"/>
            <a:chOff x="3915913" y="4434120"/>
            <a:chExt cx="2942087" cy="1148002"/>
          </a:xfrm>
        </p:grpSpPr>
        <p:sp>
          <p:nvSpPr>
            <p:cNvPr id="25" name="TextBox 24">
              <a:extLst>
                <a:ext uri="{FF2B5EF4-FFF2-40B4-BE49-F238E27FC236}">
                  <a16:creationId xmlns:a16="http://schemas.microsoft.com/office/drawing/2014/main" id="{2E727DAD-0A34-410D-BAB6-9601C24773E5}"/>
                </a:ext>
              </a:extLst>
            </p:cNvPr>
            <p:cNvSpPr txBox="1"/>
            <p:nvPr/>
          </p:nvSpPr>
          <p:spPr bwMode="auto">
            <a:xfrm>
              <a:off x="4689489" y="4812681"/>
              <a:ext cx="139493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46288"/>
                  </a:solidFill>
                  <a:latin typeface="Myriad Pro Semibold" charset="0"/>
                  <a:ea typeface="Myriad Pro Semibold" charset="0"/>
                  <a:cs typeface="Myriad Pro Semibold" charset="0"/>
                </a:rPr>
                <a:t>100 times</a:t>
              </a:r>
              <a:br>
                <a:rPr lang="en-GB" sz="2200" dirty="0">
                  <a:solidFill>
                    <a:srgbClr val="046288"/>
                  </a:solidFill>
                  <a:latin typeface="Myriad Pro Semibold" charset="0"/>
                  <a:ea typeface="Myriad Pro Semibold" charset="0"/>
                  <a:cs typeface="Myriad Pro Semibold" charset="0"/>
                </a:rPr>
              </a:br>
              <a:r>
                <a:rPr lang="en-GB" sz="2200" dirty="0">
                  <a:solidFill>
                    <a:srgbClr val="046288"/>
                  </a:solidFill>
                  <a:latin typeface="Myriad Pro Semibold" charset="0"/>
                  <a:ea typeface="Myriad Pro Semibold" charset="0"/>
                  <a:cs typeface="Myriad Pro Semibold" charset="0"/>
                </a:rPr>
                <a:t>the size</a:t>
              </a:r>
            </a:p>
          </p:txBody>
        </p:sp>
        <p:pic>
          <p:nvPicPr>
            <p:cNvPr id="26" name="Picture 25" descr="A close up of a logo&#10;&#10;Description automatically generated">
              <a:extLst>
                <a:ext uri="{FF2B5EF4-FFF2-40B4-BE49-F238E27FC236}">
                  <a16:creationId xmlns:a16="http://schemas.microsoft.com/office/drawing/2014/main" id="{587DA707-9245-4A2E-B9DD-B0754AE596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5913" y="4434120"/>
              <a:ext cx="2942087" cy="320954"/>
            </a:xfrm>
            <a:prstGeom prst="rect">
              <a:avLst/>
            </a:prstGeom>
          </p:spPr>
        </p:pic>
      </p:grpSp>
      <p:sp>
        <p:nvSpPr>
          <p:cNvPr id="27" name="TextBox 26">
            <a:extLst>
              <a:ext uri="{FF2B5EF4-FFF2-40B4-BE49-F238E27FC236}">
                <a16:creationId xmlns:a16="http://schemas.microsoft.com/office/drawing/2014/main" id="{972A2B78-B8A0-43A2-8914-8A61FF63671B}"/>
              </a:ext>
            </a:extLst>
          </p:cNvPr>
          <p:cNvSpPr txBox="1"/>
          <p:nvPr/>
        </p:nvSpPr>
        <p:spPr bwMode="auto">
          <a:xfrm>
            <a:off x="6682311" y="3002260"/>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chemeClr val="bg1">
                    <a:lumMod val="65000"/>
                  </a:schemeClr>
                </a:solidFill>
                <a:latin typeface="Myriad Pro Semibold" charset="0"/>
                <a:ea typeface="Myriad Pro Semibold" charset="0"/>
                <a:cs typeface="Myriad Pro Semibold" charset="0"/>
              </a:rPr>
              <a:t>1</a:t>
            </a:r>
          </a:p>
        </p:txBody>
      </p:sp>
      <p:sp>
        <p:nvSpPr>
          <p:cNvPr id="28" name="TextBox 27">
            <a:extLst>
              <a:ext uri="{FF2B5EF4-FFF2-40B4-BE49-F238E27FC236}">
                <a16:creationId xmlns:a16="http://schemas.microsoft.com/office/drawing/2014/main" id="{6B2179A3-5B68-4796-824C-331798AB3A16}"/>
              </a:ext>
            </a:extLst>
          </p:cNvPr>
          <p:cNvSpPr txBox="1"/>
          <p:nvPr/>
        </p:nvSpPr>
        <p:spPr bwMode="auto">
          <a:xfrm>
            <a:off x="6682311" y="3002260"/>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Tree>
    <p:extLst>
      <p:ext uri="{BB962C8B-B14F-4D97-AF65-F5344CB8AC3E}">
        <p14:creationId xmlns:p14="http://schemas.microsoft.com/office/powerpoint/2010/main" val="298235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35" presetClass="path" presetSubtype="0" accel="50000" fill="hold" grpId="1" nodeType="withEffect">
                                  <p:stCondLst>
                                    <p:cond delay="0"/>
                                  </p:stCondLst>
                                  <p:childTnLst>
                                    <p:animMotion origin="layout" path="M 1.11022E-16 3.7037E-6 L -0.33247 0.10416 " pathEditMode="relative" rAng="0" ptsTypes="AA">
                                      <p:cBhvr>
                                        <p:cTn id="14" dur="1250" fill="hold"/>
                                        <p:tgtEl>
                                          <p:spTgt spid="28"/>
                                        </p:tgtEl>
                                        <p:attrNameLst>
                                          <p:attrName>ppt_x</p:attrName>
                                          <p:attrName>ppt_y</p:attrName>
                                        </p:attrNameLst>
                                      </p:cBhvr>
                                      <p:rCtr x="-16632" y="5208"/>
                                    </p:animMotion>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8"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98FD80E5-026B-4B75-9E94-7FF2048D9B1F}"/>
              </a:ext>
            </a:extLst>
          </p:cNvPr>
          <p:cNvGraphicFramePr>
            <a:graphicFrameLocks noGrp="1"/>
          </p:cNvGraphicFramePr>
          <p:nvPr/>
        </p:nvGraphicFramePr>
        <p:xfrm>
          <a:off x="171450" y="2986974"/>
          <a:ext cx="6096000" cy="1368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846890546"/>
                    </a:ext>
                  </a:extLst>
                </a:gridCol>
                <a:gridCol w="1524000">
                  <a:extLst>
                    <a:ext uri="{9D8B030D-6E8A-4147-A177-3AD203B41FA5}">
                      <a16:colId xmlns:a16="http://schemas.microsoft.com/office/drawing/2014/main" val="2446164809"/>
                    </a:ext>
                  </a:extLst>
                </a:gridCol>
                <a:gridCol w="1524000">
                  <a:extLst>
                    <a:ext uri="{9D8B030D-6E8A-4147-A177-3AD203B41FA5}">
                      <a16:colId xmlns:a16="http://schemas.microsoft.com/office/drawing/2014/main" val="466482999"/>
                    </a:ext>
                  </a:extLst>
                </a:gridCol>
                <a:gridCol w="1524000">
                  <a:extLst>
                    <a:ext uri="{9D8B030D-6E8A-4147-A177-3AD203B41FA5}">
                      <a16:colId xmlns:a16="http://schemas.microsoft.com/office/drawing/2014/main" val="844453134"/>
                    </a:ext>
                  </a:extLst>
                </a:gridCol>
              </a:tblGrid>
              <a:tr h="684000">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488758"/>
                  </a:ext>
                </a:extLst>
              </a:tr>
              <a:tr h="684000">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5222465"/>
                  </a:ext>
                </a:extLst>
              </a:tr>
            </a:tbl>
          </a:graphicData>
        </a:graphic>
      </p:graphicFrame>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3:4</a:t>
            </a:r>
          </a:p>
        </p:txBody>
      </p:sp>
      <p:sp>
        <p:nvSpPr>
          <p:cNvPr id="11" name="TextBox 10">
            <a:extLst>
              <a:ext uri="{FF2B5EF4-FFF2-40B4-BE49-F238E27FC236}">
                <a16:creationId xmlns:a16="http://schemas.microsoft.com/office/drawing/2014/main" id="{83066B3B-59AB-4A7F-989F-0FD87EFA64FC}"/>
              </a:ext>
            </a:extLst>
          </p:cNvPr>
          <p:cNvSpPr txBox="1"/>
          <p:nvPr/>
        </p:nvSpPr>
        <p:spPr bwMode="auto">
          <a:xfrm>
            <a:off x="3309129" y="1176178"/>
            <a:ext cx="17812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6  ×  100  =</a:t>
            </a:r>
            <a:endParaRPr lang="en-GB" sz="2400" dirty="0">
              <a:solidFill>
                <a:srgbClr val="C00000"/>
              </a:solidFill>
              <a:latin typeface="Myriad Pro Semibold" charset="0"/>
              <a:ea typeface="Myriad Pro Semibold" charset="0"/>
              <a:cs typeface="Myriad Pro Semibold" charset="0"/>
            </a:endParaRPr>
          </a:p>
        </p:txBody>
      </p:sp>
      <p:sp>
        <p:nvSpPr>
          <p:cNvPr id="12" name="Rectangle 11">
            <a:extLst>
              <a:ext uri="{FF2B5EF4-FFF2-40B4-BE49-F238E27FC236}">
                <a16:creationId xmlns:a16="http://schemas.microsoft.com/office/drawing/2014/main" id="{E1305F32-5567-4F32-BC92-B923B50B922C}"/>
              </a:ext>
            </a:extLst>
          </p:cNvPr>
          <p:cNvSpPr/>
          <p:nvPr/>
        </p:nvSpPr>
        <p:spPr bwMode="auto">
          <a:xfrm>
            <a:off x="5202674" y="1176178"/>
            <a:ext cx="612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TextBox 12">
            <a:extLst>
              <a:ext uri="{FF2B5EF4-FFF2-40B4-BE49-F238E27FC236}">
                <a16:creationId xmlns:a16="http://schemas.microsoft.com/office/drawing/2014/main" id="{BFB78B69-9C13-47B6-96B3-41A3B9218178}"/>
              </a:ext>
            </a:extLst>
          </p:cNvPr>
          <p:cNvSpPr txBox="1"/>
          <p:nvPr/>
        </p:nvSpPr>
        <p:spPr bwMode="auto">
          <a:xfrm>
            <a:off x="5160961" y="1176177"/>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600</a:t>
            </a:r>
          </a:p>
        </p:txBody>
      </p:sp>
      <p:sp>
        <p:nvSpPr>
          <p:cNvPr id="15" name="TextBox 14">
            <a:extLst>
              <a:ext uri="{FF2B5EF4-FFF2-40B4-BE49-F238E27FC236}">
                <a16:creationId xmlns:a16="http://schemas.microsoft.com/office/drawing/2014/main" id="{A17C96D5-4C61-4EC2-8ABD-79C8D9C1711F}"/>
              </a:ext>
            </a:extLst>
          </p:cNvPr>
          <p:cNvSpPr txBox="1"/>
          <p:nvPr/>
        </p:nvSpPr>
        <p:spPr bwMode="auto">
          <a:xfrm>
            <a:off x="5329761" y="3100729"/>
            <a:ext cx="3513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chemeClr val="bg1">
                    <a:lumMod val="65000"/>
                  </a:schemeClr>
                </a:solidFill>
                <a:latin typeface="Myriad Pro Semibold" charset="0"/>
                <a:ea typeface="Myriad Pro Semibold" charset="0"/>
                <a:cs typeface="Myriad Pro Semibold" charset="0"/>
              </a:rPr>
              <a:t>6</a:t>
            </a:r>
          </a:p>
        </p:txBody>
      </p:sp>
      <p:sp>
        <p:nvSpPr>
          <p:cNvPr id="16" name="TextBox 15">
            <a:extLst>
              <a:ext uri="{FF2B5EF4-FFF2-40B4-BE49-F238E27FC236}">
                <a16:creationId xmlns:a16="http://schemas.microsoft.com/office/drawing/2014/main" id="{D82B576E-9B96-4756-9B07-104CDF842AC2}"/>
              </a:ext>
            </a:extLst>
          </p:cNvPr>
          <p:cNvSpPr txBox="1"/>
          <p:nvPr/>
        </p:nvSpPr>
        <p:spPr bwMode="auto">
          <a:xfrm>
            <a:off x="5329761" y="3100729"/>
            <a:ext cx="3513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17" name="TextBox 16">
            <a:extLst>
              <a:ext uri="{FF2B5EF4-FFF2-40B4-BE49-F238E27FC236}">
                <a16:creationId xmlns:a16="http://schemas.microsoft.com/office/drawing/2014/main" id="{EED528C8-7DED-4D14-9AAD-A4C2EB2C1A1C}"/>
              </a:ext>
            </a:extLst>
          </p:cNvPr>
          <p:cNvSpPr txBox="1"/>
          <p:nvPr/>
        </p:nvSpPr>
        <p:spPr bwMode="auto">
          <a:xfrm>
            <a:off x="3805761" y="3782141"/>
            <a:ext cx="3513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18" name="TextBox 17">
            <a:extLst>
              <a:ext uri="{FF2B5EF4-FFF2-40B4-BE49-F238E27FC236}">
                <a16:creationId xmlns:a16="http://schemas.microsoft.com/office/drawing/2014/main" id="{65EFAC62-37BF-4A3E-83F5-8C953E7FD195}"/>
              </a:ext>
            </a:extLst>
          </p:cNvPr>
          <p:cNvSpPr txBox="1"/>
          <p:nvPr/>
        </p:nvSpPr>
        <p:spPr bwMode="auto">
          <a:xfrm>
            <a:off x="6859793" y="3870325"/>
            <a:ext cx="21816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i="1" dirty="0">
                <a:latin typeface="Myriad Pro Semibold" charset="0"/>
                <a:ea typeface="Myriad Pro Semibold" charset="0"/>
                <a:cs typeface="Myriad Pro Semibold" charset="0"/>
              </a:rPr>
              <a:t>Think of ‘6’ and</a:t>
            </a:r>
            <a:br>
              <a:rPr lang="en-GB" sz="2000" i="1" dirty="0">
                <a:latin typeface="Myriad Pro Semibold" charset="0"/>
                <a:ea typeface="Myriad Pro Semibold" charset="0"/>
                <a:cs typeface="Myriad Pro Semibold" charset="0"/>
              </a:rPr>
            </a:br>
            <a:r>
              <a:rPr lang="en-GB" sz="2000" i="1" dirty="0">
                <a:latin typeface="Myriad Pro Semibold" charset="0"/>
                <a:ea typeface="Myriad Pro Semibold" charset="0"/>
                <a:cs typeface="Myriad Pro Semibold" charset="0"/>
              </a:rPr>
              <a:t>make it 100 times</a:t>
            </a:r>
            <a:br>
              <a:rPr lang="en-GB" sz="2000" i="1" dirty="0">
                <a:latin typeface="Myriad Pro Semibold" charset="0"/>
                <a:ea typeface="Myriad Pro Semibold" charset="0"/>
                <a:cs typeface="Myriad Pro Semibold" charset="0"/>
              </a:rPr>
            </a:br>
            <a:r>
              <a:rPr lang="en-GB" sz="2000" i="1" dirty="0">
                <a:latin typeface="Myriad Pro Semibold" charset="0"/>
                <a:ea typeface="Myriad Pro Semibold" charset="0"/>
                <a:cs typeface="Myriad Pro Semibold" charset="0"/>
              </a:rPr>
              <a:t>the size.</a:t>
            </a:r>
          </a:p>
        </p:txBody>
      </p:sp>
      <p:sp>
        <p:nvSpPr>
          <p:cNvPr id="19" name="TextBox 18">
            <a:extLst>
              <a:ext uri="{FF2B5EF4-FFF2-40B4-BE49-F238E27FC236}">
                <a16:creationId xmlns:a16="http://schemas.microsoft.com/office/drawing/2014/main" id="{2AF09760-0372-4228-AC92-227063988E61}"/>
              </a:ext>
            </a:extLst>
          </p:cNvPr>
          <p:cNvSpPr txBox="1"/>
          <p:nvPr/>
        </p:nvSpPr>
        <p:spPr bwMode="auto">
          <a:xfrm>
            <a:off x="5329761" y="3785499"/>
            <a:ext cx="3513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20" name="TextBox 19">
            <a:extLst>
              <a:ext uri="{FF2B5EF4-FFF2-40B4-BE49-F238E27FC236}">
                <a16:creationId xmlns:a16="http://schemas.microsoft.com/office/drawing/2014/main" id="{D68BE453-6560-482C-9CB2-4A0C883624FC}"/>
              </a:ext>
            </a:extLst>
          </p:cNvPr>
          <p:cNvSpPr txBox="1"/>
          <p:nvPr/>
        </p:nvSpPr>
        <p:spPr bwMode="auto">
          <a:xfrm>
            <a:off x="5329761" y="3785499"/>
            <a:ext cx="35137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graphicFrame>
        <p:nvGraphicFramePr>
          <p:cNvPr id="21" name="Table 20">
            <a:extLst>
              <a:ext uri="{FF2B5EF4-FFF2-40B4-BE49-F238E27FC236}">
                <a16:creationId xmlns:a16="http://schemas.microsoft.com/office/drawing/2014/main" id="{11279803-6739-4826-BAC6-529CBE18288F}"/>
              </a:ext>
            </a:extLst>
          </p:cNvPr>
          <p:cNvGraphicFramePr>
            <a:graphicFrameLocks noGrp="1"/>
          </p:cNvGraphicFramePr>
          <p:nvPr/>
        </p:nvGraphicFramePr>
        <p:xfrm>
          <a:off x="171450" y="2302974"/>
          <a:ext cx="6096000" cy="684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846890546"/>
                    </a:ext>
                  </a:extLst>
                </a:gridCol>
                <a:gridCol w="1524000">
                  <a:extLst>
                    <a:ext uri="{9D8B030D-6E8A-4147-A177-3AD203B41FA5}">
                      <a16:colId xmlns:a16="http://schemas.microsoft.com/office/drawing/2014/main" val="2446164809"/>
                    </a:ext>
                  </a:extLst>
                </a:gridCol>
                <a:gridCol w="1524000">
                  <a:extLst>
                    <a:ext uri="{9D8B030D-6E8A-4147-A177-3AD203B41FA5}">
                      <a16:colId xmlns:a16="http://schemas.microsoft.com/office/drawing/2014/main" val="466482999"/>
                    </a:ext>
                  </a:extLst>
                </a:gridCol>
                <a:gridCol w="1524000">
                  <a:extLst>
                    <a:ext uri="{9D8B030D-6E8A-4147-A177-3AD203B41FA5}">
                      <a16:colId xmlns:a16="http://schemas.microsoft.com/office/drawing/2014/main" val="844453134"/>
                    </a:ext>
                  </a:extLst>
                </a:gridCol>
              </a:tblGrid>
              <a:tr h="684000">
                <a:tc>
                  <a:txBody>
                    <a:bodyPr/>
                    <a:lstStyle/>
                    <a:p>
                      <a:pPr algn="ctr"/>
                      <a:r>
                        <a:rPr lang="en-GB" sz="2400" dirty="0">
                          <a:solidFill>
                            <a:schemeClr val="tx1"/>
                          </a:solidFill>
                          <a:latin typeface="Myriad Pro Semibold"/>
                        </a:rPr>
                        <a:t>1,000s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100s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2319534852"/>
                  </a:ext>
                </a:extLst>
              </a:tr>
            </a:tbl>
          </a:graphicData>
        </a:graphic>
      </p:graphicFrame>
      <p:sp>
        <p:nvSpPr>
          <p:cNvPr id="22" name="TextBox 21">
            <a:extLst>
              <a:ext uri="{FF2B5EF4-FFF2-40B4-BE49-F238E27FC236}">
                <a16:creationId xmlns:a16="http://schemas.microsoft.com/office/drawing/2014/main" id="{C2E57A64-886E-488E-A702-50320A2FF380}"/>
              </a:ext>
            </a:extLst>
          </p:cNvPr>
          <p:cNvSpPr txBox="1"/>
          <p:nvPr/>
        </p:nvSpPr>
        <p:spPr bwMode="auto">
          <a:xfrm>
            <a:off x="6512130" y="3470215"/>
            <a:ext cx="843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latin typeface="Myriad Pro Semibold" charset="0"/>
                <a:ea typeface="Myriad Pro Semibold" charset="0"/>
                <a:cs typeface="Myriad Pro Semibold" charset="0"/>
              </a:rPr>
              <a:t>× 100</a:t>
            </a:r>
          </a:p>
        </p:txBody>
      </p:sp>
      <p:cxnSp>
        <p:nvCxnSpPr>
          <p:cNvPr id="6" name="Straight Arrow Connector 5">
            <a:extLst>
              <a:ext uri="{FF2B5EF4-FFF2-40B4-BE49-F238E27FC236}">
                <a16:creationId xmlns:a16="http://schemas.microsoft.com/office/drawing/2014/main" id="{65608437-C2B9-4E93-854C-2A9B2B1962B5}"/>
              </a:ext>
            </a:extLst>
          </p:cNvPr>
          <p:cNvCxnSpPr/>
          <p:nvPr/>
        </p:nvCxnSpPr>
        <p:spPr bwMode="auto">
          <a:xfrm>
            <a:off x="6436519" y="3562394"/>
            <a:ext cx="0" cy="219747"/>
          </a:xfrm>
          <a:prstGeom prst="straightConnector1">
            <a:avLst/>
          </a:prstGeom>
          <a:noFill/>
          <a:ln w="19050" cap="flat" cmpd="sng" algn="ctr">
            <a:solidFill>
              <a:schemeClr val="tx1"/>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7315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35" presetClass="path" presetSubtype="0" accel="50000" fill="hold" grpId="1" nodeType="clickEffect">
                                  <p:stCondLst>
                                    <p:cond delay="0"/>
                                  </p:stCondLst>
                                  <p:childTnLst>
                                    <p:animMotion origin="layout" path="M -3.33333E-6 1.85185E-6 L -3.33333E-6 0.1 " pathEditMode="relative" rAng="0" ptsTypes="AA">
                                      <p:cBhvr>
                                        <p:cTn id="15" dur="1250" fill="hold"/>
                                        <p:tgtEl>
                                          <p:spTgt spid="16"/>
                                        </p:tgtEl>
                                        <p:attrNameLst>
                                          <p:attrName>ppt_x</p:attrName>
                                          <p:attrName>ppt_y</p:attrName>
                                        </p:attrNameLst>
                                      </p:cBhvr>
                                      <p:rCtr x="0" y="5000"/>
                                    </p:animMotion>
                                  </p:childTnLst>
                                </p:cTn>
                              </p:par>
                              <p:par>
                                <p:cTn id="16" presetID="1"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par>
                          <p:cTn id="18" fill="hold">
                            <p:stCondLst>
                              <p:cond delay="1250"/>
                            </p:stCondLst>
                            <p:childTnLst>
                              <p:par>
                                <p:cTn id="19" presetID="1" presetClass="exit" presetSubtype="0" fill="hold" grpId="2" nodeType="afterEffect">
                                  <p:stCondLst>
                                    <p:cond delay="0"/>
                                  </p:stCondLst>
                                  <p:childTnLst>
                                    <p:set>
                                      <p:cBhvr>
                                        <p:cTn id="20" dur="1" fill="hold">
                                          <p:stCondLst>
                                            <p:cond delay="0"/>
                                          </p:stCondLst>
                                        </p:cTn>
                                        <p:tgtEl>
                                          <p:spTgt spid="16"/>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1750"/>
                            </p:stCondLst>
                            <p:childTnLst>
                              <p:par>
                                <p:cTn id="30" presetID="35" presetClass="path" presetSubtype="0" accel="50000" fill="hold" grpId="1" nodeType="afterEffect">
                                  <p:stCondLst>
                                    <p:cond delay="0"/>
                                  </p:stCondLst>
                                  <p:childTnLst>
                                    <p:animMotion origin="layout" path="M -3.33333E-6 1.85185E-6 L -0.3342 1.85185E-6 " pathEditMode="relative" rAng="0" ptsTypes="AA">
                                      <p:cBhvr>
                                        <p:cTn id="31" dur="1500" fill="hold"/>
                                        <p:tgtEl>
                                          <p:spTgt spid="20"/>
                                        </p:tgtEl>
                                        <p:attrNameLst>
                                          <p:attrName>ppt_x</p:attrName>
                                          <p:attrName>ppt_y</p:attrName>
                                        </p:attrNameLst>
                                      </p:cBhvr>
                                      <p:rCtr x="-16719" y="0"/>
                                    </p:animMotion>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6" grpId="1"/>
      <p:bldP spid="16" grpId="2"/>
      <p:bldP spid="17" grpId="0"/>
      <p:bldP spid="18" grpId="0"/>
      <p:bldP spid="19" grpId="0"/>
      <p:bldP spid="20" grpId="0"/>
      <p:bldP spid="20" grpId="1"/>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1:1</a:t>
            </a:r>
          </a:p>
        </p:txBody>
      </p:sp>
      <p:sp>
        <p:nvSpPr>
          <p:cNvPr id="3" name="TextBox 2">
            <a:extLst>
              <a:ext uri="{FF2B5EF4-FFF2-40B4-BE49-F238E27FC236}">
                <a16:creationId xmlns:a16="http://schemas.microsoft.com/office/drawing/2014/main" id="{DB7B8985-4EA8-4547-8E07-1A9480091C65}"/>
              </a:ext>
            </a:extLst>
          </p:cNvPr>
          <p:cNvSpPr txBox="1"/>
          <p:nvPr/>
        </p:nvSpPr>
        <p:spPr bwMode="auto">
          <a:xfrm>
            <a:off x="1233148" y="1178068"/>
            <a:ext cx="6677726"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Emily has 2 pencils; Jamie has 10 times as many.</a:t>
            </a:r>
          </a:p>
          <a:p>
            <a:pPr algn="ctr">
              <a:buClr>
                <a:srgbClr val="82CBDD"/>
              </a:buClr>
              <a:buNone/>
            </a:pPr>
            <a:r>
              <a:rPr lang="en-GB" sz="2400" dirty="0">
                <a:latin typeface="Myriad Pro Semibold" charset="0"/>
                <a:ea typeface="Myriad Pro Semibold" charset="0"/>
                <a:cs typeface="Myriad Pro Semibold" charset="0"/>
              </a:rPr>
              <a:t>How many pencils does Jamie have?</a:t>
            </a:r>
          </a:p>
        </p:txBody>
      </p:sp>
      <p:grpSp>
        <p:nvGrpSpPr>
          <p:cNvPr id="19" name="Group 18">
            <a:extLst>
              <a:ext uri="{FF2B5EF4-FFF2-40B4-BE49-F238E27FC236}">
                <a16:creationId xmlns:a16="http://schemas.microsoft.com/office/drawing/2014/main" id="{455FCCA2-F65B-4272-9413-A90320045BC7}"/>
              </a:ext>
            </a:extLst>
          </p:cNvPr>
          <p:cNvGrpSpPr/>
          <p:nvPr/>
        </p:nvGrpSpPr>
        <p:grpSpPr>
          <a:xfrm>
            <a:off x="5074127" y="3238500"/>
            <a:ext cx="2380297" cy="1813397"/>
            <a:chOff x="5074127" y="3429000"/>
            <a:chExt cx="2380297" cy="1813397"/>
          </a:xfrm>
        </p:grpSpPr>
        <p:pic>
          <p:nvPicPr>
            <p:cNvPr id="20" name="Picture 19" descr="A close up of a logo&#10;&#10;Description automatically generated">
              <a:extLst>
                <a:ext uri="{FF2B5EF4-FFF2-40B4-BE49-F238E27FC236}">
                  <a16:creationId xmlns:a16="http://schemas.microsoft.com/office/drawing/2014/main" id="{E5C09271-7C9F-43E8-BEFD-D2542FD7EA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3177" y="3429000"/>
              <a:ext cx="1091247" cy="1813397"/>
            </a:xfrm>
            <a:prstGeom prst="rect">
              <a:avLst/>
            </a:prstGeom>
          </p:spPr>
        </p:pic>
        <p:pic>
          <p:nvPicPr>
            <p:cNvPr id="21" name="Picture 20" descr="A close up of a logo&#10;&#10;Description automatically generated">
              <a:extLst>
                <a:ext uri="{FF2B5EF4-FFF2-40B4-BE49-F238E27FC236}">
                  <a16:creationId xmlns:a16="http://schemas.microsoft.com/office/drawing/2014/main" id="{0D3DE7D9-9C94-461E-A568-60A1466E49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4127" y="3429000"/>
              <a:ext cx="1091247" cy="1813397"/>
            </a:xfrm>
            <a:prstGeom prst="rect">
              <a:avLst/>
            </a:prstGeom>
          </p:spPr>
        </p:pic>
      </p:grpSp>
      <p:grpSp>
        <p:nvGrpSpPr>
          <p:cNvPr id="23" name="Group 22">
            <a:extLst>
              <a:ext uri="{FF2B5EF4-FFF2-40B4-BE49-F238E27FC236}">
                <a16:creationId xmlns:a16="http://schemas.microsoft.com/office/drawing/2014/main" id="{8DFAFA01-F248-45F6-920C-03CA5315CC8D}"/>
              </a:ext>
            </a:extLst>
          </p:cNvPr>
          <p:cNvGrpSpPr/>
          <p:nvPr/>
        </p:nvGrpSpPr>
        <p:grpSpPr>
          <a:xfrm>
            <a:off x="5202504" y="3260191"/>
            <a:ext cx="1397069" cy="1765252"/>
            <a:chOff x="5202504" y="3450691"/>
            <a:chExt cx="1397069" cy="1765252"/>
          </a:xfrm>
        </p:grpSpPr>
        <p:pic>
          <p:nvPicPr>
            <p:cNvPr id="25" name="Picture 24">
              <a:extLst>
                <a:ext uri="{FF2B5EF4-FFF2-40B4-BE49-F238E27FC236}">
                  <a16:creationId xmlns:a16="http://schemas.microsoft.com/office/drawing/2014/main" id="{B3454A72-BF99-4789-AA7D-D6D88811B3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2588" y="3450691"/>
              <a:ext cx="106985" cy="1765252"/>
            </a:xfrm>
            <a:prstGeom prst="rect">
              <a:avLst/>
            </a:prstGeom>
          </p:spPr>
        </p:pic>
        <p:pic>
          <p:nvPicPr>
            <p:cNvPr id="26" name="Picture 25">
              <a:extLst>
                <a:ext uri="{FF2B5EF4-FFF2-40B4-BE49-F238E27FC236}">
                  <a16:creationId xmlns:a16="http://schemas.microsoft.com/office/drawing/2014/main" id="{88398AA4-BEF1-4C48-BB51-10814A9A9D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2504" y="3450691"/>
              <a:ext cx="106985" cy="1765252"/>
            </a:xfrm>
            <a:prstGeom prst="rect">
              <a:avLst/>
            </a:prstGeom>
          </p:spPr>
        </p:pic>
      </p:grpSp>
      <p:grpSp>
        <p:nvGrpSpPr>
          <p:cNvPr id="27" name="Group 26">
            <a:extLst>
              <a:ext uri="{FF2B5EF4-FFF2-40B4-BE49-F238E27FC236}">
                <a16:creationId xmlns:a16="http://schemas.microsoft.com/office/drawing/2014/main" id="{2ACD2A2A-E3D3-496A-BAC7-3A28BB737724}"/>
              </a:ext>
            </a:extLst>
          </p:cNvPr>
          <p:cNvGrpSpPr/>
          <p:nvPr/>
        </p:nvGrpSpPr>
        <p:grpSpPr>
          <a:xfrm>
            <a:off x="5306138" y="3260191"/>
            <a:ext cx="1397069" cy="1765252"/>
            <a:chOff x="5306138" y="3450691"/>
            <a:chExt cx="1397069" cy="1765252"/>
          </a:xfrm>
        </p:grpSpPr>
        <p:pic>
          <p:nvPicPr>
            <p:cNvPr id="29" name="Picture 28">
              <a:extLst>
                <a:ext uri="{FF2B5EF4-FFF2-40B4-BE49-F238E27FC236}">
                  <a16:creationId xmlns:a16="http://schemas.microsoft.com/office/drawing/2014/main" id="{3BFF625F-2082-4239-B528-220BA4ED82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6222" y="3450691"/>
              <a:ext cx="106985" cy="1765252"/>
            </a:xfrm>
            <a:prstGeom prst="rect">
              <a:avLst/>
            </a:prstGeom>
          </p:spPr>
        </p:pic>
        <p:pic>
          <p:nvPicPr>
            <p:cNvPr id="30" name="Picture 29">
              <a:extLst>
                <a:ext uri="{FF2B5EF4-FFF2-40B4-BE49-F238E27FC236}">
                  <a16:creationId xmlns:a16="http://schemas.microsoft.com/office/drawing/2014/main" id="{37949E3A-D49E-4394-B3CF-29573563AE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6138" y="3450691"/>
              <a:ext cx="106985" cy="1765252"/>
            </a:xfrm>
            <a:prstGeom prst="rect">
              <a:avLst/>
            </a:prstGeom>
          </p:spPr>
        </p:pic>
      </p:grpSp>
      <p:grpSp>
        <p:nvGrpSpPr>
          <p:cNvPr id="31" name="Group 30">
            <a:extLst>
              <a:ext uri="{FF2B5EF4-FFF2-40B4-BE49-F238E27FC236}">
                <a16:creationId xmlns:a16="http://schemas.microsoft.com/office/drawing/2014/main" id="{40C498FF-04A1-4665-A2EF-EF164B950A64}"/>
              </a:ext>
            </a:extLst>
          </p:cNvPr>
          <p:cNvGrpSpPr/>
          <p:nvPr/>
        </p:nvGrpSpPr>
        <p:grpSpPr>
          <a:xfrm>
            <a:off x="5409772" y="3260191"/>
            <a:ext cx="1397069" cy="1765252"/>
            <a:chOff x="5409772" y="3450691"/>
            <a:chExt cx="1397069" cy="1765252"/>
          </a:xfrm>
        </p:grpSpPr>
        <p:pic>
          <p:nvPicPr>
            <p:cNvPr id="33" name="Picture 32">
              <a:extLst>
                <a:ext uri="{FF2B5EF4-FFF2-40B4-BE49-F238E27FC236}">
                  <a16:creationId xmlns:a16="http://schemas.microsoft.com/office/drawing/2014/main" id="{AFE44C7B-8387-4EE1-8682-A2CCA10AE0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9856" y="3450691"/>
              <a:ext cx="106985" cy="1765252"/>
            </a:xfrm>
            <a:prstGeom prst="rect">
              <a:avLst/>
            </a:prstGeom>
          </p:spPr>
        </p:pic>
        <p:pic>
          <p:nvPicPr>
            <p:cNvPr id="34" name="Picture 33">
              <a:extLst>
                <a:ext uri="{FF2B5EF4-FFF2-40B4-BE49-F238E27FC236}">
                  <a16:creationId xmlns:a16="http://schemas.microsoft.com/office/drawing/2014/main" id="{DB710F0A-4858-4882-94EB-84F54778E3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9772" y="3450691"/>
              <a:ext cx="106985" cy="1765252"/>
            </a:xfrm>
            <a:prstGeom prst="rect">
              <a:avLst/>
            </a:prstGeom>
          </p:spPr>
        </p:pic>
      </p:grpSp>
      <p:grpSp>
        <p:nvGrpSpPr>
          <p:cNvPr id="35" name="Group 34">
            <a:extLst>
              <a:ext uri="{FF2B5EF4-FFF2-40B4-BE49-F238E27FC236}">
                <a16:creationId xmlns:a16="http://schemas.microsoft.com/office/drawing/2014/main" id="{D7FA04F5-7477-4412-A44C-455F4D04DFA7}"/>
              </a:ext>
            </a:extLst>
          </p:cNvPr>
          <p:cNvGrpSpPr/>
          <p:nvPr/>
        </p:nvGrpSpPr>
        <p:grpSpPr>
          <a:xfrm>
            <a:off x="5513406" y="3260191"/>
            <a:ext cx="1397069" cy="1765252"/>
            <a:chOff x="5513406" y="3450691"/>
            <a:chExt cx="1397069" cy="1765252"/>
          </a:xfrm>
        </p:grpSpPr>
        <p:pic>
          <p:nvPicPr>
            <p:cNvPr id="37" name="Picture 36">
              <a:extLst>
                <a:ext uri="{FF2B5EF4-FFF2-40B4-BE49-F238E27FC236}">
                  <a16:creationId xmlns:a16="http://schemas.microsoft.com/office/drawing/2014/main" id="{06F0E502-4F3D-4816-A0A8-E1AAE1AD51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3490" y="3450691"/>
              <a:ext cx="106985" cy="1765252"/>
            </a:xfrm>
            <a:prstGeom prst="rect">
              <a:avLst/>
            </a:prstGeom>
          </p:spPr>
        </p:pic>
        <p:pic>
          <p:nvPicPr>
            <p:cNvPr id="38" name="Picture 37">
              <a:extLst>
                <a:ext uri="{FF2B5EF4-FFF2-40B4-BE49-F238E27FC236}">
                  <a16:creationId xmlns:a16="http://schemas.microsoft.com/office/drawing/2014/main" id="{5DE57BED-35B8-4759-B8BA-E6DF96DD7E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3406" y="3450691"/>
              <a:ext cx="106985" cy="1765252"/>
            </a:xfrm>
            <a:prstGeom prst="rect">
              <a:avLst/>
            </a:prstGeom>
          </p:spPr>
        </p:pic>
      </p:grpSp>
      <p:grpSp>
        <p:nvGrpSpPr>
          <p:cNvPr id="39" name="Group 38">
            <a:extLst>
              <a:ext uri="{FF2B5EF4-FFF2-40B4-BE49-F238E27FC236}">
                <a16:creationId xmlns:a16="http://schemas.microsoft.com/office/drawing/2014/main" id="{317A696B-4DC1-4679-B347-74A1C011DE1D}"/>
              </a:ext>
            </a:extLst>
          </p:cNvPr>
          <p:cNvGrpSpPr/>
          <p:nvPr/>
        </p:nvGrpSpPr>
        <p:grpSpPr>
          <a:xfrm>
            <a:off x="5617040" y="3260191"/>
            <a:ext cx="1397069" cy="1765252"/>
            <a:chOff x="5617040" y="3450691"/>
            <a:chExt cx="1397069" cy="1765252"/>
          </a:xfrm>
        </p:grpSpPr>
        <p:pic>
          <p:nvPicPr>
            <p:cNvPr id="41" name="Picture 40">
              <a:extLst>
                <a:ext uri="{FF2B5EF4-FFF2-40B4-BE49-F238E27FC236}">
                  <a16:creationId xmlns:a16="http://schemas.microsoft.com/office/drawing/2014/main" id="{EC711830-4FB5-4F32-8F4E-31F4B2822B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7124" y="3450691"/>
              <a:ext cx="106985" cy="1765252"/>
            </a:xfrm>
            <a:prstGeom prst="rect">
              <a:avLst/>
            </a:prstGeom>
          </p:spPr>
        </p:pic>
        <p:pic>
          <p:nvPicPr>
            <p:cNvPr id="42" name="Picture 41">
              <a:extLst>
                <a:ext uri="{FF2B5EF4-FFF2-40B4-BE49-F238E27FC236}">
                  <a16:creationId xmlns:a16="http://schemas.microsoft.com/office/drawing/2014/main" id="{496E081B-63D1-4104-B556-7307CC8319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7040" y="3450691"/>
              <a:ext cx="106985" cy="1765252"/>
            </a:xfrm>
            <a:prstGeom prst="rect">
              <a:avLst/>
            </a:prstGeom>
          </p:spPr>
        </p:pic>
      </p:grpSp>
      <p:grpSp>
        <p:nvGrpSpPr>
          <p:cNvPr id="43" name="Group 42">
            <a:extLst>
              <a:ext uri="{FF2B5EF4-FFF2-40B4-BE49-F238E27FC236}">
                <a16:creationId xmlns:a16="http://schemas.microsoft.com/office/drawing/2014/main" id="{2C007975-CD81-4ED3-8E5C-DE63D3FCE951}"/>
              </a:ext>
            </a:extLst>
          </p:cNvPr>
          <p:cNvGrpSpPr/>
          <p:nvPr/>
        </p:nvGrpSpPr>
        <p:grpSpPr>
          <a:xfrm>
            <a:off x="5720674" y="3260191"/>
            <a:ext cx="1397069" cy="1765252"/>
            <a:chOff x="5720674" y="3450691"/>
            <a:chExt cx="1397069" cy="1765252"/>
          </a:xfrm>
        </p:grpSpPr>
        <p:pic>
          <p:nvPicPr>
            <p:cNvPr id="45" name="Picture 44">
              <a:extLst>
                <a:ext uri="{FF2B5EF4-FFF2-40B4-BE49-F238E27FC236}">
                  <a16:creationId xmlns:a16="http://schemas.microsoft.com/office/drawing/2014/main" id="{56E73CBB-6627-4E22-9D2C-8AB7D253F0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758" y="3450691"/>
              <a:ext cx="106985" cy="1765252"/>
            </a:xfrm>
            <a:prstGeom prst="rect">
              <a:avLst/>
            </a:prstGeom>
          </p:spPr>
        </p:pic>
        <p:pic>
          <p:nvPicPr>
            <p:cNvPr id="46" name="Picture 45">
              <a:extLst>
                <a:ext uri="{FF2B5EF4-FFF2-40B4-BE49-F238E27FC236}">
                  <a16:creationId xmlns:a16="http://schemas.microsoft.com/office/drawing/2014/main" id="{88888064-80CC-4071-9619-2209F1D96C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0674" y="3450691"/>
              <a:ext cx="106985" cy="1765252"/>
            </a:xfrm>
            <a:prstGeom prst="rect">
              <a:avLst/>
            </a:prstGeom>
          </p:spPr>
        </p:pic>
      </p:grpSp>
      <p:grpSp>
        <p:nvGrpSpPr>
          <p:cNvPr id="47" name="Group 46">
            <a:extLst>
              <a:ext uri="{FF2B5EF4-FFF2-40B4-BE49-F238E27FC236}">
                <a16:creationId xmlns:a16="http://schemas.microsoft.com/office/drawing/2014/main" id="{998EE95E-8239-4C13-B025-183F75D6F074}"/>
              </a:ext>
            </a:extLst>
          </p:cNvPr>
          <p:cNvGrpSpPr/>
          <p:nvPr/>
        </p:nvGrpSpPr>
        <p:grpSpPr>
          <a:xfrm>
            <a:off x="5824308" y="3260191"/>
            <a:ext cx="1397069" cy="1765252"/>
            <a:chOff x="5824308" y="3450691"/>
            <a:chExt cx="1397069" cy="1765252"/>
          </a:xfrm>
        </p:grpSpPr>
        <p:pic>
          <p:nvPicPr>
            <p:cNvPr id="49" name="Picture 48">
              <a:extLst>
                <a:ext uri="{FF2B5EF4-FFF2-40B4-BE49-F238E27FC236}">
                  <a16:creationId xmlns:a16="http://schemas.microsoft.com/office/drawing/2014/main" id="{49F03EAD-A9F6-4AB8-82CD-365D0CC840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4392" y="3450691"/>
              <a:ext cx="106985" cy="1765252"/>
            </a:xfrm>
            <a:prstGeom prst="rect">
              <a:avLst/>
            </a:prstGeom>
          </p:spPr>
        </p:pic>
        <p:pic>
          <p:nvPicPr>
            <p:cNvPr id="50" name="Picture 49">
              <a:extLst>
                <a:ext uri="{FF2B5EF4-FFF2-40B4-BE49-F238E27FC236}">
                  <a16:creationId xmlns:a16="http://schemas.microsoft.com/office/drawing/2014/main" id="{BB960294-F45B-44E5-9773-26826EB7AD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4308" y="3450691"/>
              <a:ext cx="106985" cy="1765252"/>
            </a:xfrm>
            <a:prstGeom prst="rect">
              <a:avLst/>
            </a:prstGeom>
          </p:spPr>
        </p:pic>
      </p:grpSp>
      <p:grpSp>
        <p:nvGrpSpPr>
          <p:cNvPr id="51" name="Group 50">
            <a:extLst>
              <a:ext uri="{FF2B5EF4-FFF2-40B4-BE49-F238E27FC236}">
                <a16:creationId xmlns:a16="http://schemas.microsoft.com/office/drawing/2014/main" id="{B19FBA65-70F7-42B3-B117-6710F700C782}"/>
              </a:ext>
            </a:extLst>
          </p:cNvPr>
          <p:cNvGrpSpPr/>
          <p:nvPr/>
        </p:nvGrpSpPr>
        <p:grpSpPr>
          <a:xfrm>
            <a:off x="5927942" y="3260191"/>
            <a:ext cx="1397069" cy="1765252"/>
            <a:chOff x="5927942" y="3450691"/>
            <a:chExt cx="1397069" cy="1765252"/>
          </a:xfrm>
        </p:grpSpPr>
        <p:pic>
          <p:nvPicPr>
            <p:cNvPr id="53" name="Picture 52">
              <a:extLst>
                <a:ext uri="{FF2B5EF4-FFF2-40B4-BE49-F238E27FC236}">
                  <a16:creationId xmlns:a16="http://schemas.microsoft.com/office/drawing/2014/main" id="{999A78B1-E7B2-46AD-B2C7-4DDD55DA2B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8026" y="3450691"/>
              <a:ext cx="106985" cy="1765252"/>
            </a:xfrm>
            <a:prstGeom prst="rect">
              <a:avLst/>
            </a:prstGeom>
          </p:spPr>
        </p:pic>
        <p:pic>
          <p:nvPicPr>
            <p:cNvPr id="54" name="Picture 53">
              <a:extLst>
                <a:ext uri="{FF2B5EF4-FFF2-40B4-BE49-F238E27FC236}">
                  <a16:creationId xmlns:a16="http://schemas.microsoft.com/office/drawing/2014/main" id="{5E33D1EB-3686-43D6-9EDE-DCCF569417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7942" y="3450691"/>
              <a:ext cx="106985" cy="1765252"/>
            </a:xfrm>
            <a:prstGeom prst="rect">
              <a:avLst/>
            </a:prstGeom>
          </p:spPr>
        </p:pic>
      </p:grpSp>
      <p:grpSp>
        <p:nvGrpSpPr>
          <p:cNvPr id="55" name="Group 54">
            <a:extLst>
              <a:ext uri="{FF2B5EF4-FFF2-40B4-BE49-F238E27FC236}">
                <a16:creationId xmlns:a16="http://schemas.microsoft.com/office/drawing/2014/main" id="{E79FE592-9158-4EC6-ABDF-57EB3701DE92}"/>
              </a:ext>
            </a:extLst>
          </p:cNvPr>
          <p:cNvGrpSpPr/>
          <p:nvPr/>
        </p:nvGrpSpPr>
        <p:grpSpPr>
          <a:xfrm>
            <a:off x="6031577" y="3260191"/>
            <a:ext cx="1397069" cy="1765252"/>
            <a:chOff x="6031577" y="3450691"/>
            <a:chExt cx="1397069" cy="1765252"/>
          </a:xfrm>
        </p:grpSpPr>
        <p:pic>
          <p:nvPicPr>
            <p:cNvPr id="57" name="Picture 56">
              <a:extLst>
                <a:ext uri="{FF2B5EF4-FFF2-40B4-BE49-F238E27FC236}">
                  <a16:creationId xmlns:a16="http://schemas.microsoft.com/office/drawing/2014/main" id="{E970B35C-3BB7-4C4B-910E-202132F473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1661" y="3450691"/>
              <a:ext cx="106985" cy="1765252"/>
            </a:xfrm>
            <a:prstGeom prst="rect">
              <a:avLst/>
            </a:prstGeom>
          </p:spPr>
        </p:pic>
        <p:pic>
          <p:nvPicPr>
            <p:cNvPr id="58" name="Picture 57">
              <a:extLst>
                <a:ext uri="{FF2B5EF4-FFF2-40B4-BE49-F238E27FC236}">
                  <a16:creationId xmlns:a16="http://schemas.microsoft.com/office/drawing/2014/main" id="{47798B65-C7C3-470A-9365-B2D1145128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1577" y="3450691"/>
              <a:ext cx="106985" cy="1765252"/>
            </a:xfrm>
            <a:prstGeom prst="rect">
              <a:avLst/>
            </a:prstGeom>
          </p:spPr>
        </p:pic>
      </p:grpSp>
      <p:grpSp>
        <p:nvGrpSpPr>
          <p:cNvPr id="59" name="Group 58">
            <a:extLst>
              <a:ext uri="{FF2B5EF4-FFF2-40B4-BE49-F238E27FC236}">
                <a16:creationId xmlns:a16="http://schemas.microsoft.com/office/drawing/2014/main" id="{8FB3C940-A769-4D60-A89B-AC71EFC42C1E}"/>
              </a:ext>
            </a:extLst>
          </p:cNvPr>
          <p:cNvGrpSpPr/>
          <p:nvPr/>
        </p:nvGrpSpPr>
        <p:grpSpPr>
          <a:xfrm>
            <a:off x="1689577" y="3238500"/>
            <a:ext cx="2380297" cy="1813397"/>
            <a:chOff x="1712991" y="3429000"/>
            <a:chExt cx="2380297" cy="1813397"/>
          </a:xfrm>
        </p:grpSpPr>
        <p:grpSp>
          <p:nvGrpSpPr>
            <p:cNvPr id="60" name="Group 59">
              <a:extLst>
                <a:ext uri="{FF2B5EF4-FFF2-40B4-BE49-F238E27FC236}">
                  <a16:creationId xmlns:a16="http://schemas.microsoft.com/office/drawing/2014/main" id="{5E72EA2D-6F65-4C7B-9715-637FB522BB9F}"/>
                </a:ext>
              </a:extLst>
            </p:cNvPr>
            <p:cNvGrpSpPr/>
            <p:nvPr/>
          </p:nvGrpSpPr>
          <p:grpSpPr>
            <a:xfrm>
              <a:off x="1712991" y="3429000"/>
              <a:ext cx="1091247" cy="1813397"/>
              <a:chOff x="1871741" y="2718318"/>
              <a:chExt cx="1091247" cy="1813397"/>
            </a:xfrm>
          </p:grpSpPr>
          <p:pic>
            <p:nvPicPr>
              <p:cNvPr id="67" name="Picture 66" descr="A close up of a logo&#10;&#10;Description automatically generated">
                <a:extLst>
                  <a:ext uri="{FF2B5EF4-FFF2-40B4-BE49-F238E27FC236}">
                    <a16:creationId xmlns:a16="http://schemas.microsoft.com/office/drawing/2014/main" id="{0836219B-3489-4ECD-A4BC-1C18325454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1741" y="2718318"/>
                <a:ext cx="1091247" cy="1813397"/>
              </a:xfrm>
              <a:prstGeom prst="rect">
                <a:avLst/>
              </a:prstGeom>
            </p:spPr>
          </p:pic>
          <p:pic>
            <p:nvPicPr>
              <p:cNvPr id="68" name="Picture 67">
                <a:extLst>
                  <a:ext uri="{FF2B5EF4-FFF2-40B4-BE49-F238E27FC236}">
                    <a16:creationId xmlns:a16="http://schemas.microsoft.com/office/drawing/2014/main" id="{D31F98BE-77C8-4120-90FD-B1C10B0615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1741" y="3456515"/>
                <a:ext cx="1091247" cy="1075200"/>
              </a:xfrm>
              <a:prstGeom prst="rect">
                <a:avLst/>
              </a:prstGeom>
            </p:spPr>
          </p:pic>
        </p:grpSp>
        <p:grpSp>
          <p:nvGrpSpPr>
            <p:cNvPr id="62" name="Group 61">
              <a:extLst>
                <a:ext uri="{FF2B5EF4-FFF2-40B4-BE49-F238E27FC236}">
                  <a16:creationId xmlns:a16="http://schemas.microsoft.com/office/drawing/2014/main" id="{8933EBB6-F054-4E46-B1A3-FB5F292467E5}"/>
                </a:ext>
              </a:extLst>
            </p:cNvPr>
            <p:cNvGrpSpPr/>
            <p:nvPr/>
          </p:nvGrpSpPr>
          <p:grpSpPr>
            <a:xfrm>
              <a:off x="3002041" y="3429000"/>
              <a:ext cx="1091247" cy="1813397"/>
              <a:chOff x="1871741" y="2718318"/>
              <a:chExt cx="1091247" cy="1813397"/>
            </a:xfrm>
          </p:grpSpPr>
          <p:pic>
            <p:nvPicPr>
              <p:cNvPr id="63" name="Picture 62" descr="A close up of a logo&#10;&#10;Description automatically generated">
                <a:extLst>
                  <a:ext uri="{FF2B5EF4-FFF2-40B4-BE49-F238E27FC236}">
                    <a16:creationId xmlns:a16="http://schemas.microsoft.com/office/drawing/2014/main" id="{5150EEFB-4D57-4542-9CF7-B79790DA28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1741" y="2718318"/>
                <a:ext cx="1091247" cy="1813397"/>
              </a:xfrm>
              <a:prstGeom prst="rect">
                <a:avLst/>
              </a:prstGeom>
            </p:spPr>
          </p:pic>
          <p:pic>
            <p:nvPicPr>
              <p:cNvPr id="64" name="Picture 63">
                <a:extLst>
                  <a:ext uri="{FF2B5EF4-FFF2-40B4-BE49-F238E27FC236}">
                    <a16:creationId xmlns:a16="http://schemas.microsoft.com/office/drawing/2014/main" id="{829BB6B3-7DBB-46ED-AD98-6830D2CB9A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1741" y="3456515"/>
                <a:ext cx="1091247" cy="1075200"/>
              </a:xfrm>
              <a:prstGeom prst="rect">
                <a:avLst/>
              </a:prstGeom>
            </p:spPr>
          </p:pic>
        </p:grpSp>
      </p:grpSp>
      <p:grpSp>
        <p:nvGrpSpPr>
          <p:cNvPr id="69" name="Group 68">
            <a:extLst>
              <a:ext uri="{FF2B5EF4-FFF2-40B4-BE49-F238E27FC236}">
                <a16:creationId xmlns:a16="http://schemas.microsoft.com/office/drawing/2014/main" id="{1F9696EF-B63B-4C2C-92BD-FD6F2C947C5E}"/>
              </a:ext>
            </a:extLst>
          </p:cNvPr>
          <p:cNvGrpSpPr/>
          <p:nvPr/>
        </p:nvGrpSpPr>
        <p:grpSpPr>
          <a:xfrm>
            <a:off x="5074127" y="3976697"/>
            <a:ext cx="2380297" cy="1075200"/>
            <a:chOff x="5074127" y="4167197"/>
            <a:chExt cx="2380297" cy="1075200"/>
          </a:xfrm>
        </p:grpSpPr>
        <p:pic>
          <p:nvPicPr>
            <p:cNvPr id="70" name="Picture 69">
              <a:extLst>
                <a:ext uri="{FF2B5EF4-FFF2-40B4-BE49-F238E27FC236}">
                  <a16:creationId xmlns:a16="http://schemas.microsoft.com/office/drawing/2014/main" id="{2E029599-5E11-4770-8DB6-D35BECBB38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3177" y="4167197"/>
              <a:ext cx="1091247" cy="1075200"/>
            </a:xfrm>
            <a:prstGeom prst="rect">
              <a:avLst/>
            </a:prstGeom>
          </p:spPr>
        </p:pic>
        <p:pic>
          <p:nvPicPr>
            <p:cNvPr id="71" name="Picture 70">
              <a:extLst>
                <a:ext uri="{FF2B5EF4-FFF2-40B4-BE49-F238E27FC236}">
                  <a16:creationId xmlns:a16="http://schemas.microsoft.com/office/drawing/2014/main" id="{9CEACB6E-3E6D-4AF5-9E78-7A650EF22B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4127" y="4167197"/>
              <a:ext cx="1091247" cy="1075200"/>
            </a:xfrm>
            <a:prstGeom prst="rect">
              <a:avLst/>
            </a:prstGeom>
          </p:spPr>
        </p:pic>
      </p:grpSp>
      <p:grpSp>
        <p:nvGrpSpPr>
          <p:cNvPr id="73" name="Group 72">
            <a:extLst>
              <a:ext uri="{FF2B5EF4-FFF2-40B4-BE49-F238E27FC236}">
                <a16:creationId xmlns:a16="http://schemas.microsoft.com/office/drawing/2014/main" id="{70715850-E8E5-4934-BC38-D645960FC570}"/>
              </a:ext>
            </a:extLst>
          </p:cNvPr>
          <p:cNvGrpSpPr/>
          <p:nvPr/>
        </p:nvGrpSpPr>
        <p:grpSpPr>
          <a:xfrm>
            <a:off x="5091110" y="3995738"/>
            <a:ext cx="1402271" cy="1031027"/>
            <a:chOff x="5091110" y="4186238"/>
            <a:chExt cx="1402271" cy="1031027"/>
          </a:xfrm>
        </p:grpSpPr>
        <p:sp>
          <p:nvSpPr>
            <p:cNvPr id="74" name="Rectangle 73">
              <a:extLst>
                <a:ext uri="{FF2B5EF4-FFF2-40B4-BE49-F238E27FC236}">
                  <a16:creationId xmlns:a16="http://schemas.microsoft.com/office/drawing/2014/main" id="{3E463EA3-E988-4CC2-B87F-EC5FEC500A3D}"/>
                </a:ext>
              </a:extLst>
            </p:cNvPr>
            <p:cNvSpPr/>
            <p:nvPr/>
          </p:nvSpPr>
          <p:spPr bwMode="auto">
            <a:xfrm>
              <a:off x="5091110" y="4186238"/>
              <a:ext cx="114744" cy="102970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5" name="Rectangle 74">
              <a:extLst>
                <a:ext uri="{FF2B5EF4-FFF2-40B4-BE49-F238E27FC236}">
                  <a16:creationId xmlns:a16="http://schemas.microsoft.com/office/drawing/2014/main" id="{4A23A981-2FEE-49D9-BC5C-778B5833C87D}"/>
                </a:ext>
              </a:extLst>
            </p:cNvPr>
            <p:cNvSpPr/>
            <p:nvPr/>
          </p:nvSpPr>
          <p:spPr bwMode="auto">
            <a:xfrm>
              <a:off x="6378637" y="4187560"/>
              <a:ext cx="114744" cy="102970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393549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par>
                          <p:cTn id="32" fill="hold">
                            <p:stCondLst>
                              <p:cond delay="2500"/>
                            </p:stCondLst>
                            <p:childTnLst>
                              <p:par>
                                <p:cTn id="33" presetID="10" presetClass="entr" presetSubtype="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childTnLst>
                          </p:cTn>
                        </p:par>
                        <p:par>
                          <p:cTn id="36" fill="hold">
                            <p:stCondLst>
                              <p:cond delay="3000"/>
                            </p:stCondLst>
                            <p:childTnLst>
                              <p:par>
                                <p:cTn id="37" presetID="10" presetClass="entr" presetSubtype="0" fill="hold"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500"/>
                                        <p:tgtEl>
                                          <p:spTgt spid="47"/>
                                        </p:tgtEl>
                                      </p:cBhvr>
                                    </p:animEffect>
                                  </p:childTnLst>
                                </p:cTn>
                              </p:par>
                            </p:childTnLst>
                          </p:cTn>
                        </p:par>
                        <p:par>
                          <p:cTn id="40" fill="hold">
                            <p:stCondLst>
                              <p:cond delay="3500"/>
                            </p:stCondLst>
                            <p:childTnLst>
                              <p:par>
                                <p:cTn id="41" presetID="10" presetClass="entr" presetSubtype="0"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childTnLst>
                          </p:cTn>
                        </p:par>
                        <p:par>
                          <p:cTn id="44" fill="hold">
                            <p:stCondLst>
                              <p:cond delay="4000"/>
                            </p:stCondLst>
                            <p:childTnLst>
                              <p:par>
                                <p:cTn id="45" presetID="10" presetClass="entr" presetSubtype="0" fill="hold"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3:5</a:t>
            </a:r>
          </a:p>
        </p:txBody>
      </p:sp>
      <p:sp>
        <p:nvSpPr>
          <p:cNvPr id="3" name="Rectangle 2">
            <a:extLst>
              <a:ext uri="{FF2B5EF4-FFF2-40B4-BE49-F238E27FC236}">
                <a16:creationId xmlns:a16="http://schemas.microsoft.com/office/drawing/2014/main" id="{509001EB-D7A4-4217-99BE-4F900DCBBF8F}"/>
              </a:ext>
            </a:extLst>
          </p:cNvPr>
          <p:cNvSpPr/>
          <p:nvPr/>
        </p:nvSpPr>
        <p:spPr bwMode="auto">
          <a:xfrm>
            <a:off x="1716576" y="4117547"/>
            <a:ext cx="6548744"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F585D4F5-DA36-4182-8243-EDFF151575AF}"/>
              </a:ext>
            </a:extLst>
          </p:cNvPr>
          <p:cNvSpPr/>
          <p:nvPr/>
        </p:nvSpPr>
        <p:spPr bwMode="auto">
          <a:xfrm>
            <a:off x="1716576" y="3097098"/>
            <a:ext cx="6548744"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 name="Picture 4">
            <a:extLst>
              <a:ext uri="{FF2B5EF4-FFF2-40B4-BE49-F238E27FC236}">
                <a16:creationId xmlns:a16="http://schemas.microsoft.com/office/drawing/2014/main" id="{27CCE199-EEEB-4BB2-B293-1BC7012DDA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7052" y="2578093"/>
            <a:ext cx="6576021" cy="2079640"/>
          </a:xfrm>
          <a:prstGeom prst="rect">
            <a:avLst/>
          </a:prstGeom>
        </p:spPr>
      </p:pic>
      <p:grpSp>
        <p:nvGrpSpPr>
          <p:cNvPr id="9" name="Group 8" hidden="1">
            <a:extLst>
              <a:ext uri="{FF2B5EF4-FFF2-40B4-BE49-F238E27FC236}">
                <a16:creationId xmlns:a16="http://schemas.microsoft.com/office/drawing/2014/main" id="{E9451814-3FC7-454D-BCD0-0E032A2233D6}"/>
              </a:ext>
            </a:extLst>
          </p:cNvPr>
          <p:cNvGrpSpPr/>
          <p:nvPr/>
        </p:nvGrpSpPr>
        <p:grpSpPr>
          <a:xfrm>
            <a:off x="2095461" y="3613151"/>
            <a:ext cx="6279332" cy="542591"/>
            <a:chOff x="2095461" y="3613151"/>
            <a:chExt cx="6279332" cy="542591"/>
          </a:xfrm>
        </p:grpSpPr>
        <p:pic>
          <p:nvPicPr>
            <p:cNvPr id="10" name="Picture 9" descr="A close up of a logo&#10;&#10;Description automatically generated">
              <a:extLst>
                <a:ext uri="{FF2B5EF4-FFF2-40B4-BE49-F238E27FC236}">
                  <a16:creationId xmlns:a16="http://schemas.microsoft.com/office/drawing/2014/main" id="{A4DCCD1A-A542-4AEA-B75C-60BA5FA3ED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461" y="3613151"/>
              <a:ext cx="457240" cy="542591"/>
            </a:xfrm>
            <a:prstGeom prst="rect">
              <a:avLst/>
            </a:prstGeom>
          </p:spPr>
        </p:pic>
        <p:pic>
          <p:nvPicPr>
            <p:cNvPr id="11" name="Picture 10" descr="A close up of a logo&#10;&#10;Description automatically generated">
              <a:extLst>
                <a:ext uri="{FF2B5EF4-FFF2-40B4-BE49-F238E27FC236}">
                  <a16:creationId xmlns:a16="http://schemas.microsoft.com/office/drawing/2014/main" id="{DB707374-5E5D-44EB-86E7-91090920C7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5023" y="3613151"/>
              <a:ext cx="457240" cy="542591"/>
            </a:xfrm>
            <a:prstGeom prst="rect">
              <a:avLst/>
            </a:prstGeom>
          </p:spPr>
        </p:pic>
        <p:pic>
          <p:nvPicPr>
            <p:cNvPr id="12" name="Picture 11" descr="A close up of a logo&#10;&#10;Description automatically generated">
              <a:extLst>
                <a:ext uri="{FF2B5EF4-FFF2-40B4-BE49-F238E27FC236}">
                  <a16:creationId xmlns:a16="http://schemas.microsoft.com/office/drawing/2014/main" id="{61178268-357E-436D-98C9-D18DBF3DA4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1759" y="3613151"/>
              <a:ext cx="457240" cy="542591"/>
            </a:xfrm>
            <a:prstGeom prst="rect">
              <a:avLst/>
            </a:prstGeom>
          </p:spPr>
        </p:pic>
        <p:pic>
          <p:nvPicPr>
            <p:cNvPr id="13" name="Picture 12" descr="A close up of a logo&#10;&#10;Description automatically generated">
              <a:extLst>
                <a:ext uri="{FF2B5EF4-FFF2-40B4-BE49-F238E27FC236}">
                  <a16:creationId xmlns:a16="http://schemas.microsoft.com/office/drawing/2014/main" id="{43477369-9367-45A4-9853-929622D580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0768" y="3613151"/>
              <a:ext cx="457240" cy="542591"/>
            </a:xfrm>
            <a:prstGeom prst="rect">
              <a:avLst/>
            </a:prstGeom>
          </p:spPr>
        </p:pic>
        <p:pic>
          <p:nvPicPr>
            <p:cNvPr id="14" name="Picture 13" descr="A close up of a logo&#10;&#10;Description automatically generated">
              <a:extLst>
                <a:ext uri="{FF2B5EF4-FFF2-40B4-BE49-F238E27FC236}">
                  <a16:creationId xmlns:a16="http://schemas.microsoft.com/office/drawing/2014/main" id="{DD4DC8E8-0A20-4ACC-9C6C-91FA0AE4FC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2116" y="3613151"/>
              <a:ext cx="457240" cy="542591"/>
            </a:xfrm>
            <a:prstGeom prst="rect">
              <a:avLst/>
            </a:prstGeom>
          </p:spPr>
        </p:pic>
        <p:pic>
          <p:nvPicPr>
            <p:cNvPr id="15" name="Picture 14" descr="A close up of a logo&#10;&#10;Description automatically generated">
              <a:extLst>
                <a:ext uri="{FF2B5EF4-FFF2-40B4-BE49-F238E27FC236}">
                  <a16:creationId xmlns:a16="http://schemas.microsoft.com/office/drawing/2014/main" id="{C1F41BFD-0C10-4218-B794-9776559B41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6339" y="3613151"/>
              <a:ext cx="457240" cy="542591"/>
            </a:xfrm>
            <a:prstGeom prst="rect">
              <a:avLst/>
            </a:prstGeom>
          </p:spPr>
        </p:pic>
        <p:pic>
          <p:nvPicPr>
            <p:cNvPr id="16" name="Picture 15" descr="A close up of a logo&#10;&#10;Description automatically generated">
              <a:extLst>
                <a:ext uri="{FF2B5EF4-FFF2-40B4-BE49-F238E27FC236}">
                  <a16:creationId xmlns:a16="http://schemas.microsoft.com/office/drawing/2014/main" id="{320B4C7C-F717-49D5-AD8C-18D0178621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248" y="3613151"/>
              <a:ext cx="457240" cy="542591"/>
            </a:xfrm>
            <a:prstGeom prst="rect">
              <a:avLst/>
            </a:prstGeom>
          </p:spPr>
        </p:pic>
        <p:pic>
          <p:nvPicPr>
            <p:cNvPr id="17" name="Picture 16" descr="A close up of a logo&#10;&#10;Description automatically generated">
              <a:extLst>
                <a:ext uri="{FF2B5EF4-FFF2-40B4-BE49-F238E27FC236}">
                  <a16:creationId xmlns:a16="http://schemas.microsoft.com/office/drawing/2014/main" id="{964DB29C-87FB-49E6-B232-C79D20C015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3070" y="3613151"/>
              <a:ext cx="457240" cy="542591"/>
            </a:xfrm>
            <a:prstGeom prst="rect">
              <a:avLst/>
            </a:prstGeom>
          </p:spPr>
        </p:pic>
        <p:pic>
          <p:nvPicPr>
            <p:cNvPr id="18" name="Picture 17" descr="A close up of a logo&#10;&#10;Description automatically generated">
              <a:extLst>
                <a:ext uri="{FF2B5EF4-FFF2-40B4-BE49-F238E27FC236}">
                  <a16:creationId xmlns:a16="http://schemas.microsoft.com/office/drawing/2014/main" id="{C2BEAFF1-B3AF-4DC7-BB38-81CC0A49EC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7553" y="3613151"/>
              <a:ext cx="457240" cy="542591"/>
            </a:xfrm>
            <a:prstGeom prst="rect">
              <a:avLst/>
            </a:prstGeom>
          </p:spPr>
        </p:pic>
      </p:grpSp>
      <p:grpSp>
        <p:nvGrpSpPr>
          <p:cNvPr id="35" name="Group 34">
            <a:extLst>
              <a:ext uri="{FF2B5EF4-FFF2-40B4-BE49-F238E27FC236}">
                <a16:creationId xmlns:a16="http://schemas.microsoft.com/office/drawing/2014/main" id="{9A65F4C6-4F93-4AC9-BC09-AC9186BDD055}"/>
              </a:ext>
            </a:extLst>
          </p:cNvPr>
          <p:cNvGrpSpPr/>
          <p:nvPr/>
        </p:nvGrpSpPr>
        <p:grpSpPr>
          <a:xfrm>
            <a:off x="429239" y="3392893"/>
            <a:ext cx="1077357" cy="809246"/>
            <a:chOff x="113930" y="2827032"/>
            <a:chExt cx="1077357" cy="809246"/>
          </a:xfrm>
        </p:grpSpPr>
        <p:sp>
          <p:nvSpPr>
            <p:cNvPr id="36" name="TextBox 35">
              <a:extLst>
                <a:ext uri="{FF2B5EF4-FFF2-40B4-BE49-F238E27FC236}">
                  <a16:creationId xmlns:a16="http://schemas.microsoft.com/office/drawing/2014/main" id="{80ACDF4A-5911-4ED1-8972-E98309DA217D}"/>
                </a:ext>
              </a:extLst>
            </p:cNvPr>
            <p:cNvSpPr txBox="1"/>
            <p:nvPr/>
          </p:nvSpPr>
          <p:spPr bwMode="auto">
            <a:xfrm>
              <a:off x="113930" y="3016212"/>
              <a:ext cx="9108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46288"/>
                  </a:solidFill>
                  <a:latin typeface="Myriad Pro Semibold" charset="0"/>
                  <a:ea typeface="Myriad Pro Semibold" charset="0"/>
                  <a:cs typeface="Myriad Pro Semibold" charset="0"/>
                </a:rPr>
                <a:t>× 100</a:t>
              </a:r>
            </a:p>
          </p:txBody>
        </p:sp>
        <p:pic>
          <p:nvPicPr>
            <p:cNvPr id="37" name="Picture 36" descr="A close up of a sign&#10;&#10;Description automatically generated">
              <a:extLst>
                <a:ext uri="{FF2B5EF4-FFF2-40B4-BE49-F238E27FC236}">
                  <a16:creationId xmlns:a16="http://schemas.microsoft.com/office/drawing/2014/main" id="{0599BDB3-36D5-4EB1-A642-07CA9463CE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4127" y="2827032"/>
              <a:ext cx="137160" cy="809246"/>
            </a:xfrm>
            <a:prstGeom prst="rect">
              <a:avLst/>
            </a:prstGeom>
          </p:spPr>
        </p:pic>
      </p:grpSp>
      <p:grpSp>
        <p:nvGrpSpPr>
          <p:cNvPr id="8" name="Group 7">
            <a:extLst>
              <a:ext uri="{FF2B5EF4-FFF2-40B4-BE49-F238E27FC236}">
                <a16:creationId xmlns:a16="http://schemas.microsoft.com/office/drawing/2014/main" id="{690996E7-B5E0-4F56-9D74-F69E9BE57E8D}"/>
              </a:ext>
            </a:extLst>
          </p:cNvPr>
          <p:cNvGrpSpPr/>
          <p:nvPr/>
        </p:nvGrpSpPr>
        <p:grpSpPr>
          <a:xfrm>
            <a:off x="1998969" y="3136158"/>
            <a:ext cx="6364766" cy="487722"/>
            <a:chOff x="1998969" y="3136158"/>
            <a:chExt cx="6364766" cy="487722"/>
          </a:xfrm>
        </p:grpSpPr>
        <p:pic>
          <p:nvPicPr>
            <p:cNvPr id="7" name="Picture 6" descr="A close up of a logo&#10;&#10;Description automatically generated">
              <a:extLst>
                <a:ext uri="{FF2B5EF4-FFF2-40B4-BE49-F238E27FC236}">
                  <a16:creationId xmlns:a16="http://schemas.microsoft.com/office/drawing/2014/main" id="{AD87E239-F7B9-4C54-B2AB-7C4A5C880A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8969" y="3136158"/>
              <a:ext cx="542591" cy="487722"/>
            </a:xfrm>
            <a:prstGeom prst="rect">
              <a:avLst/>
            </a:prstGeom>
          </p:spPr>
        </p:pic>
        <p:pic>
          <p:nvPicPr>
            <p:cNvPr id="39" name="Picture 38" descr="A close up of a logo&#10;&#10;Description automatically generated">
              <a:extLst>
                <a:ext uri="{FF2B5EF4-FFF2-40B4-BE49-F238E27FC236}">
                  <a16:creationId xmlns:a16="http://schemas.microsoft.com/office/drawing/2014/main" id="{BA228DA2-6382-437E-AA11-EFE0BD090E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27413" y="3136158"/>
              <a:ext cx="542591" cy="487722"/>
            </a:xfrm>
            <a:prstGeom prst="rect">
              <a:avLst/>
            </a:prstGeom>
          </p:spPr>
        </p:pic>
        <p:pic>
          <p:nvPicPr>
            <p:cNvPr id="40" name="Picture 39" descr="A close up of a logo&#10;&#10;Description automatically generated">
              <a:extLst>
                <a:ext uri="{FF2B5EF4-FFF2-40B4-BE49-F238E27FC236}">
                  <a16:creationId xmlns:a16="http://schemas.microsoft.com/office/drawing/2014/main" id="{0D72CBA8-5F11-4317-8E22-6ED0384BDC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56518" y="3136158"/>
              <a:ext cx="542591" cy="487722"/>
            </a:xfrm>
            <a:prstGeom prst="rect">
              <a:avLst/>
            </a:prstGeom>
          </p:spPr>
        </p:pic>
        <p:pic>
          <p:nvPicPr>
            <p:cNvPr id="41" name="Picture 40" descr="A close up of a logo&#10;&#10;Description automatically generated">
              <a:extLst>
                <a:ext uri="{FF2B5EF4-FFF2-40B4-BE49-F238E27FC236}">
                  <a16:creationId xmlns:a16="http://schemas.microsoft.com/office/drawing/2014/main" id="{681F361E-BA3C-491F-ABB4-D473385CAD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81083" y="3136158"/>
              <a:ext cx="542591" cy="487722"/>
            </a:xfrm>
            <a:prstGeom prst="rect">
              <a:avLst/>
            </a:prstGeom>
          </p:spPr>
        </p:pic>
        <p:pic>
          <p:nvPicPr>
            <p:cNvPr id="42" name="Picture 41" descr="A close up of a logo&#10;&#10;Description automatically generated">
              <a:extLst>
                <a:ext uri="{FF2B5EF4-FFF2-40B4-BE49-F238E27FC236}">
                  <a16:creationId xmlns:a16="http://schemas.microsoft.com/office/drawing/2014/main" id="{869900F1-0C46-4D59-A30D-EC1A372438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9884" y="3136158"/>
              <a:ext cx="542591" cy="487722"/>
            </a:xfrm>
            <a:prstGeom prst="rect">
              <a:avLst/>
            </a:prstGeom>
          </p:spPr>
        </p:pic>
        <p:pic>
          <p:nvPicPr>
            <p:cNvPr id="43" name="Picture 42" descr="A close up of a logo&#10;&#10;Description automatically generated">
              <a:extLst>
                <a:ext uri="{FF2B5EF4-FFF2-40B4-BE49-F238E27FC236}">
                  <a16:creationId xmlns:a16="http://schemas.microsoft.com/office/drawing/2014/main" id="{6776FEA9-157C-4CA6-9D9D-E40D96F005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36251" y="3136158"/>
              <a:ext cx="542591" cy="487722"/>
            </a:xfrm>
            <a:prstGeom prst="rect">
              <a:avLst/>
            </a:prstGeom>
          </p:spPr>
        </p:pic>
        <p:pic>
          <p:nvPicPr>
            <p:cNvPr id="44" name="Picture 43" descr="A close up of a logo&#10;&#10;Description automatically generated">
              <a:extLst>
                <a:ext uri="{FF2B5EF4-FFF2-40B4-BE49-F238E27FC236}">
                  <a16:creationId xmlns:a16="http://schemas.microsoft.com/office/drawing/2014/main" id="{E821587E-8CFF-4E3C-9879-4A8CE2AEC8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65582" y="3136158"/>
              <a:ext cx="542591" cy="487722"/>
            </a:xfrm>
            <a:prstGeom prst="rect">
              <a:avLst/>
            </a:prstGeom>
          </p:spPr>
        </p:pic>
        <p:pic>
          <p:nvPicPr>
            <p:cNvPr id="45" name="Picture 44" descr="A close up of a logo&#10;&#10;Description automatically generated">
              <a:extLst>
                <a:ext uri="{FF2B5EF4-FFF2-40B4-BE49-F238E27FC236}">
                  <a16:creationId xmlns:a16="http://schemas.microsoft.com/office/drawing/2014/main" id="{D32B49F3-B848-471E-AB07-ED53668479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97107" y="3136158"/>
              <a:ext cx="542591" cy="487722"/>
            </a:xfrm>
            <a:prstGeom prst="rect">
              <a:avLst/>
            </a:prstGeom>
          </p:spPr>
        </p:pic>
        <p:pic>
          <p:nvPicPr>
            <p:cNvPr id="46" name="Picture 45" descr="A close up of a logo&#10;&#10;Description automatically generated">
              <a:extLst>
                <a:ext uri="{FF2B5EF4-FFF2-40B4-BE49-F238E27FC236}">
                  <a16:creationId xmlns:a16="http://schemas.microsoft.com/office/drawing/2014/main" id="{C48F1927-FE13-42A8-8CC3-B094F26BC2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21144" y="3136158"/>
              <a:ext cx="542591" cy="487722"/>
            </a:xfrm>
            <a:prstGeom prst="rect">
              <a:avLst/>
            </a:prstGeom>
          </p:spPr>
        </p:pic>
      </p:grpSp>
    </p:spTree>
    <p:extLst>
      <p:ext uri="{BB962C8B-B14F-4D97-AF65-F5344CB8AC3E}">
        <p14:creationId xmlns:p14="http://schemas.microsoft.com/office/powerpoint/2010/main" val="425276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A glass door&#10;&#10;Description automatically generated">
            <a:extLst>
              <a:ext uri="{FF2B5EF4-FFF2-40B4-BE49-F238E27FC236}">
                <a16:creationId xmlns:a16="http://schemas.microsoft.com/office/drawing/2014/main" id="{194AD09F-A9EC-4355-8A92-53628F35C3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540" y="3022293"/>
            <a:ext cx="7756414" cy="1117994"/>
          </a:xfrm>
          <a:prstGeom prst="rect">
            <a:avLst/>
          </a:prstGeom>
        </p:spPr>
      </p:pic>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3:5</a:t>
            </a:r>
          </a:p>
        </p:txBody>
      </p:sp>
      <p:grpSp>
        <p:nvGrpSpPr>
          <p:cNvPr id="31" name="Group 30">
            <a:extLst>
              <a:ext uri="{FF2B5EF4-FFF2-40B4-BE49-F238E27FC236}">
                <a16:creationId xmlns:a16="http://schemas.microsoft.com/office/drawing/2014/main" id="{CD7E72B2-CB6A-47D8-B3B9-2E2AFAE8A8F4}"/>
              </a:ext>
            </a:extLst>
          </p:cNvPr>
          <p:cNvGrpSpPr/>
          <p:nvPr/>
        </p:nvGrpSpPr>
        <p:grpSpPr>
          <a:xfrm>
            <a:off x="1941554" y="3083541"/>
            <a:ext cx="6521607" cy="430887"/>
            <a:chOff x="1975844" y="3083541"/>
            <a:chExt cx="6521607" cy="430887"/>
          </a:xfrm>
        </p:grpSpPr>
        <p:sp>
          <p:nvSpPr>
            <p:cNvPr id="7" name="TextBox 6">
              <a:extLst>
                <a:ext uri="{FF2B5EF4-FFF2-40B4-BE49-F238E27FC236}">
                  <a16:creationId xmlns:a16="http://schemas.microsoft.com/office/drawing/2014/main" id="{9FC658F4-7AAA-412C-8DB1-E3B44B2E05EF}"/>
                </a:ext>
              </a:extLst>
            </p:cNvPr>
            <p:cNvSpPr txBox="1"/>
            <p:nvPr/>
          </p:nvSpPr>
          <p:spPr bwMode="auto">
            <a:xfrm>
              <a:off x="1975844" y="3083541"/>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0</a:t>
              </a:r>
            </a:p>
          </p:txBody>
        </p:sp>
        <p:sp>
          <p:nvSpPr>
            <p:cNvPr id="8" name="TextBox 7">
              <a:extLst>
                <a:ext uri="{FF2B5EF4-FFF2-40B4-BE49-F238E27FC236}">
                  <a16:creationId xmlns:a16="http://schemas.microsoft.com/office/drawing/2014/main" id="{B462D587-D35B-484F-815C-C15C2A360C52}"/>
                </a:ext>
              </a:extLst>
            </p:cNvPr>
            <p:cNvSpPr txBox="1"/>
            <p:nvPr/>
          </p:nvSpPr>
          <p:spPr bwMode="auto">
            <a:xfrm>
              <a:off x="2667296" y="3083541"/>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1</a:t>
              </a:r>
            </a:p>
          </p:txBody>
        </p:sp>
        <p:sp>
          <p:nvSpPr>
            <p:cNvPr id="9" name="TextBox 8">
              <a:extLst>
                <a:ext uri="{FF2B5EF4-FFF2-40B4-BE49-F238E27FC236}">
                  <a16:creationId xmlns:a16="http://schemas.microsoft.com/office/drawing/2014/main" id="{1781DF5B-BCF7-449C-8262-33EED86E95F6}"/>
                </a:ext>
              </a:extLst>
            </p:cNvPr>
            <p:cNvSpPr txBox="1"/>
            <p:nvPr/>
          </p:nvSpPr>
          <p:spPr bwMode="auto">
            <a:xfrm>
              <a:off x="3367773" y="3083541"/>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2</a:t>
              </a:r>
            </a:p>
          </p:txBody>
        </p:sp>
        <p:sp>
          <p:nvSpPr>
            <p:cNvPr id="10" name="TextBox 9">
              <a:extLst>
                <a:ext uri="{FF2B5EF4-FFF2-40B4-BE49-F238E27FC236}">
                  <a16:creationId xmlns:a16="http://schemas.microsoft.com/office/drawing/2014/main" id="{935A6A8D-3518-4CC6-9428-C4904131DCB8}"/>
                </a:ext>
              </a:extLst>
            </p:cNvPr>
            <p:cNvSpPr txBox="1"/>
            <p:nvPr/>
          </p:nvSpPr>
          <p:spPr bwMode="auto">
            <a:xfrm>
              <a:off x="4054845" y="3083541"/>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3</a:t>
              </a:r>
            </a:p>
          </p:txBody>
        </p:sp>
        <p:sp>
          <p:nvSpPr>
            <p:cNvPr id="11" name="TextBox 10">
              <a:extLst>
                <a:ext uri="{FF2B5EF4-FFF2-40B4-BE49-F238E27FC236}">
                  <a16:creationId xmlns:a16="http://schemas.microsoft.com/office/drawing/2014/main" id="{1050656C-DDAE-4D06-ACEC-BFA18BD2AF41}"/>
                </a:ext>
              </a:extLst>
            </p:cNvPr>
            <p:cNvSpPr txBox="1"/>
            <p:nvPr/>
          </p:nvSpPr>
          <p:spPr bwMode="auto">
            <a:xfrm>
              <a:off x="4733314" y="3083541"/>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4</a:t>
              </a:r>
            </a:p>
          </p:txBody>
        </p:sp>
        <p:sp>
          <p:nvSpPr>
            <p:cNvPr id="12" name="TextBox 11">
              <a:extLst>
                <a:ext uri="{FF2B5EF4-FFF2-40B4-BE49-F238E27FC236}">
                  <a16:creationId xmlns:a16="http://schemas.microsoft.com/office/drawing/2014/main" id="{F77F0CC1-A8D0-428F-BD87-F91C2B9730D4}"/>
                </a:ext>
              </a:extLst>
            </p:cNvPr>
            <p:cNvSpPr txBox="1"/>
            <p:nvPr/>
          </p:nvSpPr>
          <p:spPr bwMode="auto">
            <a:xfrm>
              <a:off x="5417189" y="3083541"/>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5</a:t>
              </a:r>
            </a:p>
          </p:txBody>
        </p:sp>
        <p:sp>
          <p:nvSpPr>
            <p:cNvPr id="13" name="TextBox 12">
              <a:extLst>
                <a:ext uri="{FF2B5EF4-FFF2-40B4-BE49-F238E27FC236}">
                  <a16:creationId xmlns:a16="http://schemas.microsoft.com/office/drawing/2014/main" id="{7D016BDC-A289-4B41-ACA5-88B9472E775E}"/>
                </a:ext>
              </a:extLst>
            </p:cNvPr>
            <p:cNvSpPr txBox="1"/>
            <p:nvPr/>
          </p:nvSpPr>
          <p:spPr bwMode="auto">
            <a:xfrm>
              <a:off x="6106322" y="3083541"/>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6</a:t>
              </a:r>
            </a:p>
          </p:txBody>
        </p:sp>
        <p:sp>
          <p:nvSpPr>
            <p:cNvPr id="14" name="TextBox 13">
              <a:extLst>
                <a:ext uri="{FF2B5EF4-FFF2-40B4-BE49-F238E27FC236}">
                  <a16:creationId xmlns:a16="http://schemas.microsoft.com/office/drawing/2014/main" id="{6571940A-F7A9-44EF-A319-274A724B3E3C}"/>
                </a:ext>
              </a:extLst>
            </p:cNvPr>
            <p:cNvSpPr txBox="1"/>
            <p:nvPr/>
          </p:nvSpPr>
          <p:spPr bwMode="auto">
            <a:xfrm>
              <a:off x="6786883" y="3083541"/>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7</a:t>
              </a:r>
            </a:p>
          </p:txBody>
        </p:sp>
        <p:sp>
          <p:nvSpPr>
            <p:cNvPr id="15" name="TextBox 14">
              <a:extLst>
                <a:ext uri="{FF2B5EF4-FFF2-40B4-BE49-F238E27FC236}">
                  <a16:creationId xmlns:a16="http://schemas.microsoft.com/office/drawing/2014/main" id="{FCB2F3A9-079E-466D-9F71-B772863BB6A7}"/>
                </a:ext>
              </a:extLst>
            </p:cNvPr>
            <p:cNvSpPr txBox="1"/>
            <p:nvPr/>
          </p:nvSpPr>
          <p:spPr bwMode="auto">
            <a:xfrm>
              <a:off x="7474365" y="3083541"/>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8</a:t>
              </a:r>
            </a:p>
          </p:txBody>
        </p:sp>
        <p:sp>
          <p:nvSpPr>
            <p:cNvPr id="16" name="TextBox 15">
              <a:extLst>
                <a:ext uri="{FF2B5EF4-FFF2-40B4-BE49-F238E27FC236}">
                  <a16:creationId xmlns:a16="http://schemas.microsoft.com/office/drawing/2014/main" id="{47197BCF-6805-4FB1-8F43-E10317FA333E}"/>
                </a:ext>
              </a:extLst>
            </p:cNvPr>
            <p:cNvSpPr txBox="1"/>
            <p:nvPr/>
          </p:nvSpPr>
          <p:spPr bwMode="auto">
            <a:xfrm>
              <a:off x="8160499" y="3083541"/>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9</a:t>
              </a:r>
            </a:p>
          </p:txBody>
        </p:sp>
      </p:grpSp>
      <p:grpSp>
        <p:nvGrpSpPr>
          <p:cNvPr id="32" name="Group 31">
            <a:extLst>
              <a:ext uri="{FF2B5EF4-FFF2-40B4-BE49-F238E27FC236}">
                <a16:creationId xmlns:a16="http://schemas.microsoft.com/office/drawing/2014/main" id="{E10ED148-7202-4914-A212-70788B92659C}"/>
              </a:ext>
            </a:extLst>
          </p:cNvPr>
          <p:cNvGrpSpPr/>
          <p:nvPr/>
        </p:nvGrpSpPr>
        <p:grpSpPr>
          <a:xfrm>
            <a:off x="1941554" y="3649602"/>
            <a:ext cx="6521607" cy="430887"/>
            <a:chOff x="1975844" y="3649602"/>
            <a:chExt cx="6521607" cy="430887"/>
          </a:xfrm>
        </p:grpSpPr>
        <p:sp>
          <p:nvSpPr>
            <p:cNvPr id="18" name="TextBox 17">
              <a:extLst>
                <a:ext uri="{FF2B5EF4-FFF2-40B4-BE49-F238E27FC236}">
                  <a16:creationId xmlns:a16="http://schemas.microsoft.com/office/drawing/2014/main" id="{2C48C518-8F91-4CC8-861F-8D1823793E73}"/>
                </a:ext>
              </a:extLst>
            </p:cNvPr>
            <p:cNvSpPr txBox="1"/>
            <p:nvPr/>
          </p:nvSpPr>
          <p:spPr bwMode="auto">
            <a:xfrm>
              <a:off x="1975844" y="3649602"/>
              <a:ext cx="3369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0</a:t>
              </a:r>
            </a:p>
          </p:txBody>
        </p:sp>
        <p:sp>
          <p:nvSpPr>
            <p:cNvPr id="19" name="TextBox 18">
              <a:extLst>
                <a:ext uri="{FF2B5EF4-FFF2-40B4-BE49-F238E27FC236}">
                  <a16:creationId xmlns:a16="http://schemas.microsoft.com/office/drawing/2014/main" id="{7DF80AFF-511D-472F-986B-91AAF3D1F85D}"/>
                </a:ext>
              </a:extLst>
            </p:cNvPr>
            <p:cNvSpPr txBox="1"/>
            <p:nvPr/>
          </p:nvSpPr>
          <p:spPr bwMode="auto">
            <a:xfrm>
              <a:off x="2362726" y="3649602"/>
              <a:ext cx="6415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100</a:t>
              </a:r>
            </a:p>
          </p:txBody>
        </p:sp>
        <p:sp>
          <p:nvSpPr>
            <p:cNvPr id="20" name="TextBox 19">
              <a:extLst>
                <a:ext uri="{FF2B5EF4-FFF2-40B4-BE49-F238E27FC236}">
                  <a16:creationId xmlns:a16="http://schemas.microsoft.com/office/drawing/2014/main" id="{0F0D90DF-AAA8-41ED-9078-E14B11885562}"/>
                </a:ext>
              </a:extLst>
            </p:cNvPr>
            <p:cNvSpPr txBox="1"/>
            <p:nvPr/>
          </p:nvSpPr>
          <p:spPr bwMode="auto">
            <a:xfrm>
              <a:off x="3063203" y="3649602"/>
              <a:ext cx="6415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200</a:t>
              </a:r>
            </a:p>
          </p:txBody>
        </p:sp>
        <p:sp>
          <p:nvSpPr>
            <p:cNvPr id="21" name="TextBox 20">
              <a:extLst>
                <a:ext uri="{FF2B5EF4-FFF2-40B4-BE49-F238E27FC236}">
                  <a16:creationId xmlns:a16="http://schemas.microsoft.com/office/drawing/2014/main" id="{9C58AC43-2A9F-422F-87A4-10DF71323EE8}"/>
                </a:ext>
              </a:extLst>
            </p:cNvPr>
            <p:cNvSpPr txBox="1"/>
            <p:nvPr/>
          </p:nvSpPr>
          <p:spPr bwMode="auto">
            <a:xfrm>
              <a:off x="3750275" y="3649602"/>
              <a:ext cx="6415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300</a:t>
              </a:r>
            </a:p>
          </p:txBody>
        </p:sp>
        <p:sp>
          <p:nvSpPr>
            <p:cNvPr id="22" name="TextBox 21">
              <a:extLst>
                <a:ext uri="{FF2B5EF4-FFF2-40B4-BE49-F238E27FC236}">
                  <a16:creationId xmlns:a16="http://schemas.microsoft.com/office/drawing/2014/main" id="{D96FA0F6-A997-4C69-9483-3BB72B3F0902}"/>
                </a:ext>
              </a:extLst>
            </p:cNvPr>
            <p:cNvSpPr txBox="1"/>
            <p:nvPr/>
          </p:nvSpPr>
          <p:spPr bwMode="auto">
            <a:xfrm>
              <a:off x="4428744" y="3649602"/>
              <a:ext cx="6415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400</a:t>
              </a:r>
            </a:p>
          </p:txBody>
        </p:sp>
        <p:sp>
          <p:nvSpPr>
            <p:cNvPr id="23" name="TextBox 22">
              <a:extLst>
                <a:ext uri="{FF2B5EF4-FFF2-40B4-BE49-F238E27FC236}">
                  <a16:creationId xmlns:a16="http://schemas.microsoft.com/office/drawing/2014/main" id="{FA54D1B4-CB42-4E68-AD96-914D7274D0DC}"/>
                </a:ext>
              </a:extLst>
            </p:cNvPr>
            <p:cNvSpPr txBox="1"/>
            <p:nvPr/>
          </p:nvSpPr>
          <p:spPr bwMode="auto">
            <a:xfrm>
              <a:off x="5112619" y="3649602"/>
              <a:ext cx="6415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500</a:t>
              </a:r>
            </a:p>
          </p:txBody>
        </p:sp>
        <p:sp>
          <p:nvSpPr>
            <p:cNvPr id="24" name="TextBox 23">
              <a:extLst>
                <a:ext uri="{FF2B5EF4-FFF2-40B4-BE49-F238E27FC236}">
                  <a16:creationId xmlns:a16="http://schemas.microsoft.com/office/drawing/2014/main" id="{DEFB22CF-DF30-425C-A47E-A2DE7497FEAB}"/>
                </a:ext>
              </a:extLst>
            </p:cNvPr>
            <p:cNvSpPr txBox="1"/>
            <p:nvPr/>
          </p:nvSpPr>
          <p:spPr bwMode="auto">
            <a:xfrm>
              <a:off x="5801752" y="3649602"/>
              <a:ext cx="6415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600</a:t>
              </a:r>
            </a:p>
          </p:txBody>
        </p:sp>
        <p:sp>
          <p:nvSpPr>
            <p:cNvPr id="25" name="TextBox 24">
              <a:extLst>
                <a:ext uri="{FF2B5EF4-FFF2-40B4-BE49-F238E27FC236}">
                  <a16:creationId xmlns:a16="http://schemas.microsoft.com/office/drawing/2014/main" id="{5503CD54-702E-4A00-963F-D5C6C3D636E4}"/>
                </a:ext>
              </a:extLst>
            </p:cNvPr>
            <p:cNvSpPr txBox="1"/>
            <p:nvPr/>
          </p:nvSpPr>
          <p:spPr bwMode="auto">
            <a:xfrm>
              <a:off x="6482313" y="3649602"/>
              <a:ext cx="6415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700</a:t>
              </a:r>
            </a:p>
          </p:txBody>
        </p:sp>
        <p:sp>
          <p:nvSpPr>
            <p:cNvPr id="26" name="TextBox 25">
              <a:extLst>
                <a:ext uri="{FF2B5EF4-FFF2-40B4-BE49-F238E27FC236}">
                  <a16:creationId xmlns:a16="http://schemas.microsoft.com/office/drawing/2014/main" id="{2F23C24A-8F40-48A5-9508-806EDF4127D2}"/>
                </a:ext>
              </a:extLst>
            </p:cNvPr>
            <p:cNvSpPr txBox="1"/>
            <p:nvPr/>
          </p:nvSpPr>
          <p:spPr bwMode="auto">
            <a:xfrm>
              <a:off x="7169795" y="3649602"/>
              <a:ext cx="6415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800</a:t>
              </a:r>
            </a:p>
          </p:txBody>
        </p:sp>
        <p:sp>
          <p:nvSpPr>
            <p:cNvPr id="27" name="TextBox 26">
              <a:extLst>
                <a:ext uri="{FF2B5EF4-FFF2-40B4-BE49-F238E27FC236}">
                  <a16:creationId xmlns:a16="http://schemas.microsoft.com/office/drawing/2014/main" id="{02228CF5-1C75-43AD-9490-9D7DE900FC2C}"/>
                </a:ext>
              </a:extLst>
            </p:cNvPr>
            <p:cNvSpPr txBox="1"/>
            <p:nvPr/>
          </p:nvSpPr>
          <p:spPr bwMode="auto">
            <a:xfrm>
              <a:off x="7855929" y="3649602"/>
              <a:ext cx="6415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900</a:t>
              </a:r>
            </a:p>
          </p:txBody>
        </p:sp>
      </p:grpSp>
      <p:grpSp>
        <p:nvGrpSpPr>
          <p:cNvPr id="28" name="Group 27">
            <a:extLst>
              <a:ext uri="{FF2B5EF4-FFF2-40B4-BE49-F238E27FC236}">
                <a16:creationId xmlns:a16="http://schemas.microsoft.com/office/drawing/2014/main" id="{62CE2C7D-EC99-48DE-BFBE-510B4A39FB04}"/>
              </a:ext>
            </a:extLst>
          </p:cNvPr>
          <p:cNvGrpSpPr/>
          <p:nvPr/>
        </p:nvGrpSpPr>
        <p:grpSpPr>
          <a:xfrm>
            <a:off x="684400" y="3343069"/>
            <a:ext cx="982168" cy="430887"/>
            <a:chOff x="1394965" y="3103039"/>
            <a:chExt cx="982168" cy="430887"/>
          </a:xfrm>
        </p:grpSpPr>
        <p:sp>
          <p:nvSpPr>
            <p:cNvPr id="29" name="TextBox 28">
              <a:extLst>
                <a:ext uri="{FF2B5EF4-FFF2-40B4-BE49-F238E27FC236}">
                  <a16:creationId xmlns:a16="http://schemas.microsoft.com/office/drawing/2014/main" id="{AD03B6DC-4827-45FE-9C91-5CCB11B9AB49}"/>
                </a:ext>
              </a:extLst>
            </p:cNvPr>
            <p:cNvSpPr txBox="1"/>
            <p:nvPr/>
          </p:nvSpPr>
          <p:spPr bwMode="auto">
            <a:xfrm>
              <a:off x="1394965" y="3103039"/>
              <a:ext cx="94769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b="1" dirty="0">
                  <a:latin typeface="Myriad Pro Semibold" charset="0"/>
                  <a:ea typeface="Myriad Pro Semibold" charset="0"/>
                  <a:cs typeface="Myriad Pro Semibold" charset="0"/>
                </a:rPr>
                <a:t>× 100</a:t>
              </a:r>
            </a:p>
          </p:txBody>
        </p:sp>
        <p:cxnSp>
          <p:nvCxnSpPr>
            <p:cNvPr id="30" name="Straight Arrow Connector 29">
              <a:extLst>
                <a:ext uri="{FF2B5EF4-FFF2-40B4-BE49-F238E27FC236}">
                  <a16:creationId xmlns:a16="http://schemas.microsoft.com/office/drawing/2014/main" id="{E008C62E-8A16-4C7A-A31B-AB1E05236D34}"/>
                </a:ext>
              </a:extLst>
            </p:cNvPr>
            <p:cNvCxnSpPr/>
            <p:nvPr/>
          </p:nvCxnSpPr>
          <p:spPr bwMode="auto">
            <a:xfrm>
              <a:off x="2377133" y="3134935"/>
              <a:ext cx="0" cy="382171"/>
            </a:xfrm>
            <a:prstGeom prst="straightConnector1">
              <a:avLst/>
            </a:prstGeom>
            <a:noFill/>
            <a:ln w="28575" cap="flat" cmpd="sng" algn="ctr">
              <a:solidFill>
                <a:schemeClr val="tx1"/>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00014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3:6</a:t>
            </a:r>
          </a:p>
        </p:txBody>
      </p:sp>
      <p:sp>
        <p:nvSpPr>
          <p:cNvPr id="3" name="TextBox 2">
            <a:extLst>
              <a:ext uri="{FF2B5EF4-FFF2-40B4-BE49-F238E27FC236}">
                <a16:creationId xmlns:a16="http://schemas.microsoft.com/office/drawing/2014/main" id="{691E0215-E3E6-4F83-B66C-7361E8A289F0}"/>
              </a:ext>
            </a:extLst>
          </p:cNvPr>
          <p:cNvSpPr txBox="1"/>
          <p:nvPr/>
        </p:nvSpPr>
        <p:spPr bwMode="auto">
          <a:xfrm>
            <a:off x="3142416" y="1176178"/>
            <a:ext cx="19479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15  ×  100  =</a:t>
            </a:r>
            <a:endParaRPr lang="en-GB" sz="2400" dirty="0">
              <a:solidFill>
                <a:srgbClr val="C00000"/>
              </a:solidFill>
              <a:latin typeface="Myriad Pro Semibold" charset="0"/>
              <a:ea typeface="Myriad Pro Semibold" charset="0"/>
              <a:cs typeface="Myriad Pro Semibold" charset="0"/>
            </a:endParaRPr>
          </a:p>
        </p:txBody>
      </p:sp>
      <p:sp>
        <p:nvSpPr>
          <p:cNvPr id="4" name="Rectangle 3">
            <a:extLst>
              <a:ext uri="{FF2B5EF4-FFF2-40B4-BE49-F238E27FC236}">
                <a16:creationId xmlns:a16="http://schemas.microsoft.com/office/drawing/2014/main" id="{8B73E941-8037-436E-9867-1109688D633F}"/>
              </a:ext>
            </a:extLst>
          </p:cNvPr>
          <p:cNvSpPr/>
          <p:nvPr/>
        </p:nvSpPr>
        <p:spPr bwMode="auto">
          <a:xfrm>
            <a:off x="5202673" y="1176178"/>
            <a:ext cx="86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 name="TextBox 4">
            <a:extLst>
              <a:ext uri="{FF2B5EF4-FFF2-40B4-BE49-F238E27FC236}">
                <a16:creationId xmlns:a16="http://schemas.microsoft.com/office/drawing/2014/main" id="{96ED65F5-6DA3-4EFE-97C3-CE18D355B883}"/>
              </a:ext>
            </a:extLst>
          </p:cNvPr>
          <p:cNvSpPr txBox="1"/>
          <p:nvPr/>
        </p:nvSpPr>
        <p:spPr bwMode="auto">
          <a:xfrm>
            <a:off x="5167454" y="1176177"/>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1,500</a:t>
            </a:r>
          </a:p>
        </p:txBody>
      </p:sp>
      <p:pic>
        <p:nvPicPr>
          <p:cNvPr id="11" name="Picture 10">
            <a:extLst>
              <a:ext uri="{FF2B5EF4-FFF2-40B4-BE49-F238E27FC236}">
                <a16:creationId xmlns:a16="http://schemas.microsoft.com/office/drawing/2014/main" id="{19062F7C-E18D-487F-B5BC-483C95C9D3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7420" y="2634690"/>
            <a:ext cx="3914829" cy="630001"/>
          </a:xfrm>
          <a:prstGeom prst="rect">
            <a:avLst/>
          </a:prstGeom>
        </p:spPr>
      </p:pic>
      <p:pic>
        <p:nvPicPr>
          <p:cNvPr id="12" name="Picture 11">
            <a:extLst>
              <a:ext uri="{FF2B5EF4-FFF2-40B4-BE49-F238E27FC236}">
                <a16:creationId xmlns:a16="http://schemas.microsoft.com/office/drawing/2014/main" id="{8D06EC60-E3EA-41AB-973B-B70D45D86C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7473" y="4143334"/>
            <a:ext cx="3914776" cy="630000"/>
          </a:xfrm>
          <a:prstGeom prst="rect">
            <a:avLst/>
          </a:prstGeom>
        </p:spPr>
      </p:pic>
      <p:sp>
        <p:nvSpPr>
          <p:cNvPr id="14" name="TextBox 13">
            <a:extLst>
              <a:ext uri="{FF2B5EF4-FFF2-40B4-BE49-F238E27FC236}">
                <a16:creationId xmlns:a16="http://schemas.microsoft.com/office/drawing/2014/main" id="{1144E892-F2AF-4605-8C27-CD76F8EBCF87}"/>
              </a:ext>
            </a:extLst>
          </p:cNvPr>
          <p:cNvSpPr txBox="1"/>
          <p:nvPr/>
        </p:nvSpPr>
        <p:spPr bwMode="auto">
          <a:xfrm>
            <a:off x="4174332" y="2690582"/>
            <a:ext cx="24536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 ten and 5 ones</a:t>
            </a:r>
            <a:endParaRPr lang="en-GB" sz="2400" dirty="0">
              <a:solidFill>
                <a:srgbClr val="C00000"/>
              </a:solidFill>
              <a:latin typeface="Myriad Pro Semibold" charset="0"/>
              <a:ea typeface="Myriad Pro Semibold" charset="0"/>
              <a:cs typeface="Myriad Pro Semibold" charset="0"/>
            </a:endParaRPr>
          </a:p>
        </p:txBody>
      </p:sp>
      <p:sp>
        <p:nvSpPr>
          <p:cNvPr id="15" name="TextBox 14">
            <a:extLst>
              <a:ext uri="{FF2B5EF4-FFF2-40B4-BE49-F238E27FC236}">
                <a16:creationId xmlns:a16="http://schemas.microsoft.com/office/drawing/2014/main" id="{F7D19F9F-0F0D-482C-AA2C-FB50A8F71A50}"/>
              </a:ext>
            </a:extLst>
          </p:cNvPr>
          <p:cNvSpPr txBox="1"/>
          <p:nvPr/>
        </p:nvSpPr>
        <p:spPr bwMode="auto">
          <a:xfrm>
            <a:off x="8509737" y="2690582"/>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15</a:t>
            </a:r>
            <a:endParaRPr lang="en-GB" sz="2400" dirty="0">
              <a:solidFill>
                <a:srgbClr val="C00000"/>
              </a:solidFill>
              <a:latin typeface="Myriad Pro Semibold" charset="0"/>
              <a:ea typeface="Myriad Pro Semibold" charset="0"/>
              <a:cs typeface="Myriad Pro Semibold" charset="0"/>
            </a:endParaRPr>
          </a:p>
        </p:txBody>
      </p:sp>
      <p:sp>
        <p:nvSpPr>
          <p:cNvPr id="16" name="TextBox 15">
            <a:extLst>
              <a:ext uri="{FF2B5EF4-FFF2-40B4-BE49-F238E27FC236}">
                <a16:creationId xmlns:a16="http://schemas.microsoft.com/office/drawing/2014/main" id="{F0D2C13D-D3F9-41C8-89BA-5012B38AFCEF}"/>
              </a:ext>
            </a:extLst>
          </p:cNvPr>
          <p:cNvSpPr txBox="1"/>
          <p:nvPr/>
        </p:nvSpPr>
        <p:spPr bwMode="auto">
          <a:xfrm>
            <a:off x="4174332" y="4248715"/>
            <a:ext cx="39284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 thousand and 5 hundreds</a:t>
            </a:r>
            <a:endParaRPr lang="en-GB" sz="2400" dirty="0">
              <a:solidFill>
                <a:srgbClr val="C00000"/>
              </a:solidFill>
              <a:latin typeface="Myriad Pro Semibold" charset="0"/>
              <a:ea typeface="Myriad Pro Semibold" charset="0"/>
              <a:cs typeface="Myriad Pro Semibold" charset="0"/>
            </a:endParaRPr>
          </a:p>
        </p:txBody>
      </p:sp>
      <p:sp>
        <p:nvSpPr>
          <p:cNvPr id="17" name="TextBox 16">
            <a:extLst>
              <a:ext uri="{FF2B5EF4-FFF2-40B4-BE49-F238E27FC236}">
                <a16:creationId xmlns:a16="http://schemas.microsoft.com/office/drawing/2014/main" id="{4B9E6E7B-BCF8-4700-B7A0-E899B50B990F}"/>
              </a:ext>
            </a:extLst>
          </p:cNvPr>
          <p:cNvSpPr txBox="1"/>
          <p:nvPr/>
        </p:nvSpPr>
        <p:spPr bwMode="auto">
          <a:xfrm>
            <a:off x="8108986" y="4248715"/>
            <a:ext cx="9188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Semibold" charset="0"/>
                <a:ea typeface="Myriad Pro Semibold" charset="0"/>
                <a:cs typeface="Myriad Pro Semibold" charset="0"/>
              </a:rPr>
              <a:t>1,500</a:t>
            </a:r>
            <a:endParaRPr lang="en-GB" sz="2400" dirty="0">
              <a:solidFill>
                <a:srgbClr val="C00000"/>
              </a:solidFill>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384476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5" grpId="0"/>
      <p:bldP spid="16" grpId="0"/>
      <p:bldP spid="1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587BA99-1ED8-4E70-A3AE-03EC0D0B3298}"/>
              </a:ext>
            </a:extLst>
          </p:cNvPr>
          <p:cNvGrpSpPr/>
          <p:nvPr/>
        </p:nvGrpSpPr>
        <p:grpSpPr>
          <a:xfrm>
            <a:off x="171449" y="2986974"/>
            <a:ext cx="4560422" cy="1370744"/>
            <a:chOff x="171449" y="2986974"/>
            <a:chExt cx="4560422" cy="1370744"/>
          </a:xfrm>
        </p:grpSpPr>
        <p:sp>
          <p:nvSpPr>
            <p:cNvPr id="28" name="Rectangle 27">
              <a:extLst>
                <a:ext uri="{FF2B5EF4-FFF2-40B4-BE49-F238E27FC236}">
                  <a16:creationId xmlns:a16="http://schemas.microsoft.com/office/drawing/2014/main" id="{33C35757-C94C-408E-AA7B-107AB877AC42}"/>
                </a:ext>
              </a:extLst>
            </p:cNvPr>
            <p:cNvSpPr/>
            <p:nvPr/>
          </p:nvSpPr>
          <p:spPr bwMode="auto">
            <a:xfrm>
              <a:off x="171449" y="2986974"/>
              <a:ext cx="1523999" cy="1368000"/>
            </a:xfrm>
            <a:prstGeom prst="rect">
              <a:avLst/>
            </a:prstGeom>
            <a:solidFill>
              <a:srgbClr val="FFC189"/>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9" name="Rectangle 28">
              <a:extLst>
                <a:ext uri="{FF2B5EF4-FFF2-40B4-BE49-F238E27FC236}">
                  <a16:creationId xmlns:a16="http://schemas.microsoft.com/office/drawing/2014/main" id="{DD75BE5F-FC39-4512-98F3-9981A39FF1BE}"/>
                </a:ext>
              </a:extLst>
            </p:cNvPr>
            <p:cNvSpPr/>
            <p:nvPr/>
          </p:nvSpPr>
          <p:spPr bwMode="auto">
            <a:xfrm>
              <a:off x="3207872" y="2989718"/>
              <a:ext cx="1523999" cy="1368000"/>
            </a:xfrm>
            <a:prstGeom prst="rect">
              <a:avLst/>
            </a:prstGeom>
            <a:solidFill>
              <a:srgbClr val="FFC189"/>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32" name="Group 31">
            <a:extLst>
              <a:ext uri="{FF2B5EF4-FFF2-40B4-BE49-F238E27FC236}">
                <a16:creationId xmlns:a16="http://schemas.microsoft.com/office/drawing/2014/main" id="{17264527-68BF-4560-A126-DBB062CB1049}"/>
              </a:ext>
            </a:extLst>
          </p:cNvPr>
          <p:cNvGrpSpPr/>
          <p:nvPr/>
        </p:nvGrpSpPr>
        <p:grpSpPr>
          <a:xfrm>
            <a:off x="1707028" y="2989593"/>
            <a:ext cx="4560422" cy="1370744"/>
            <a:chOff x="171449" y="2986974"/>
            <a:chExt cx="4560422" cy="1370744"/>
          </a:xfrm>
          <a:solidFill>
            <a:srgbClr val="9AE3F8"/>
          </a:solidFill>
        </p:grpSpPr>
        <p:sp>
          <p:nvSpPr>
            <p:cNvPr id="33" name="Rectangle 32">
              <a:extLst>
                <a:ext uri="{FF2B5EF4-FFF2-40B4-BE49-F238E27FC236}">
                  <a16:creationId xmlns:a16="http://schemas.microsoft.com/office/drawing/2014/main" id="{582711E5-71F1-4D85-A746-B1C50E8F1CB4}"/>
                </a:ext>
              </a:extLst>
            </p:cNvPr>
            <p:cNvSpPr/>
            <p:nvPr/>
          </p:nvSpPr>
          <p:spPr bwMode="auto">
            <a:xfrm>
              <a:off x="171449" y="2986974"/>
              <a:ext cx="1523999" cy="1368000"/>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4" name="Rectangle 33">
              <a:extLst>
                <a:ext uri="{FF2B5EF4-FFF2-40B4-BE49-F238E27FC236}">
                  <a16:creationId xmlns:a16="http://schemas.microsoft.com/office/drawing/2014/main" id="{5778B388-F72B-4BC7-9825-0D8DE5A349EA}"/>
                </a:ext>
              </a:extLst>
            </p:cNvPr>
            <p:cNvSpPr/>
            <p:nvPr/>
          </p:nvSpPr>
          <p:spPr bwMode="auto">
            <a:xfrm>
              <a:off x="3207872" y="2989718"/>
              <a:ext cx="1523999" cy="1368000"/>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3:6</a:t>
            </a:r>
          </a:p>
        </p:txBody>
      </p:sp>
      <p:sp>
        <p:nvSpPr>
          <p:cNvPr id="3" name="TextBox 2">
            <a:extLst>
              <a:ext uri="{FF2B5EF4-FFF2-40B4-BE49-F238E27FC236}">
                <a16:creationId xmlns:a16="http://schemas.microsoft.com/office/drawing/2014/main" id="{86B42A0C-5A4A-48A6-AC40-7E1E651FD3E4}"/>
              </a:ext>
            </a:extLst>
          </p:cNvPr>
          <p:cNvSpPr txBox="1"/>
          <p:nvPr/>
        </p:nvSpPr>
        <p:spPr bwMode="auto">
          <a:xfrm>
            <a:off x="3142416" y="1176178"/>
            <a:ext cx="19479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15  ×  100  =</a:t>
            </a:r>
            <a:endParaRPr lang="en-GB" sz="2400" dirty="0">
              <a:solidFill>
                <a:srgbClr val="C00000"/>
              </a:solidFill>
              <a:latin typeface="Myriad Pro Semibold" charset="0"/>
              <a:ea typeface="Myriad Pro Semibold" charset="0"/>
              <a:cs typeface="Myriad Pro Semibold" charset="0"/>
            </a:endParaRPr>
          </a:p>
        </p:txBody>
      </p:sp>
      <p:sp>
        <p:nvSpPr>
          <p:cNvPr id="4" name="Rectangle 3">
            <a:extLst>
              <a:ext uri="{FF2B5EF4-FFF2-40B4-BE49-F238E27FC236}">
                <a16:creationId xmlns:a16="http://schemas.microsoft.com/office/drawing/2014/main" id="{59558EE7-E8B1-45E3-A051-EA97A40C8BF9}"/>
              </a:ext>
            </a:extLst>
          </p:cNvPr>
          <p:cNvSpPr/>
          <p:nvPr/>
        </p:nvSpPr>
        <p:spPr bwMode="auto">
          <a:xfrm>
            <a:off x="5202673" y="1176178"/>
            <a:ext cx="86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 name="TextBox 4">
            <a:extLst>
              <a:ext uri="{FF2B5EF4-FFF2-40B4-BE49-F238E27FC236}">
                <a16:creationId xmlns:a16="http://schemas.microsoft.com/office/drawing/2014/main" id="{02EB1625-0643-4744-B8CA-1629574CBDD2}"/>
              </a:ext>
            </a:extLst>
          </p:cNvPr>
          <p:cNvSpPr txBox="1"/>
          <p:nvPr/>
        </p:nvSpPr>
        <p:spPr bwMode="auto">
          <a:xfrm>
            <a:off x="5167454" y="1176177"/>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1,500</a:t>
            </a:r>
          </a:p>
        </p:txBody>
      </p:sp>
      <p:grpSp>
        <p:nvGrpSpPr>
          <p:cNvPr id="8" name="Group 7">
            <a:extLst>
              <a:ext uri="{FF2B5EF4-FFF2-40B4-BE49-F238E27FC236}">
                <a16:creationId xmlns:a16="http://schemas.microsoft.com/office/drawing/2014/main" id="{EFF5201D-3AA0-44E3-B0C3-4377C6746E3D}"/>
              </a:ext>
            </a:extLst>
          </p:cNvPr>
          <p:cNvGrpSpPr/>
          <p:nvPr/>
        </p:nvGrpSpPr>
        <p:grpSpPr>
          <a:xfrm>
            <a:off x="2536989" y="4618085"/>
            <a:ext cx="2942087" cy="1148002"/>
            <a:chOff x="3915913" y="4434120"/>
            <a:chExt cx="2942087" cy="1148002"/>
          </a:xfrm>
        </p:grpSpPr>
        <p:sp>
          <p:nvSpPr>
            <p:cNvPr id="9" name="TextBox 8">
              <a:extLst>
                <a:ext uri="{FF2B5EF4-FFF2-40B4-BE49-F238E27FC236}">
                  <a16:creationId xmlns:a16="http://schemas.microsoft.com/office/drawing/2014/main" id="{83C71214-C2CD-411E-9A7C-832A4D20F7AC}"/>
                </a:ext>
              </a:extLst>
            </p:cNvPr>
            <p:cNvSpPr txBox="1"/>
            <p:nvPr/>
          </p:nvSpPr>
          <p:spPr bwMode="auto">
            <a:xfrm>
              <a:off x="4689489" y="4812681"/>
              <a:ext cx="139493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46288"/>
                  </a:solidFill>
                  <a:latin typeface="Myriad Pro Semibold" charset="0"/>
                  <a:ea typeface="Myriad Pro Semibold" charset="0"/>
                  <a:cs typeface="Myriad Pro Semibold" charset="0"/>
                </a:rPr>
                <a:t>100 times</a:t>
              </a:r>
              <a:br>
                <a:rPr lang="en-GB" sz="2200" dirty="0">
                  <a:solidFill>
                    <a:srgbClr val="046288"/>
                  </a:solidFill>
                  <a:latin typeface="Myriad Pro Semibold" charset="0"/>
                  <a:ea typeface="Myriad Pro Semibold" charset="0"/>
                  <a:cs typeface="Myriad Pro Semibold" charset="0"/>
                </a:rPr>
              </a:br>
              <a:r>
                <a:rPr lang="en-GB" sz="2200" dirty="0">
                  <a:solidFill>
                    <a:srgbClr val="046288"/>
                  </a:solidFill>
                  <a:latin typeface="Myriad Pro Semibold" charset="0"/>
                  <a:ea typeface="Myriad Pro Semibold" charset="0"/>
                  <a:cs typeface="Myriad Pro Semibold" charset="0"/>
                </a:rPr>
                <a:t>the size</a:t>
              </a:r>
            </a:p>
          </p:txBody>
        </p:sp>
        <p:pic>
          <p:nvPicPr>
            <p:cNvPr id="10" name="Picture 9" descr="A close up of a logo&#10;&#10;Description automatically generated">
              <a:extLst>
                <a:ext uri="{FF2B5EF4-FFF2-40B4-BE49-F238E27FC236}">
                  <a16:creationId xmlns:a16="http://schemas.microsoft.com/office/drawing/2014/main" id="{D02328D5-CCEC-4908-BC97-B0DD738572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5913" y="4434120"/>
              <a:ext cx="2942087" cy="320954"/>
            </a:xfrm>
            <a:prstGeom prst="rect">
              <a:avLst/>
            </a:prstGeom>
          </p:spPr>
        </p:pic>
      </p:grpSp>
      <p:graphicFrame>
        <p:nvGraphicFramePr>
          <p:cNvPr id="11" name="Table 10">
            <a:extLst>
              <a:ext uri="{FF2B5EF4-FFF2-40B4-BE49-F238E27FC236}">
                <a16:creationId xmlns:a16="http://schemas.microsoft.com/office/drawing/2014/main" id="{E5983DE0-1BF7-4C6F-AF57-AD5A3DF2459C}"/>
              </a:ext>
            </a:extLst>
          </p:cNvPr>
          <p:cNvGraphicFramePr>
            <a:graphicFrameLocks noGrp="1"/>
          </p:cNvGraphicFramePr>
          <p:nvPr/>
        </p:nvGraphicFramePr>
        <p:xfrm>
          <a:off x="171450" y="2986974"/>
          <a:ext cx="6096000" cy="1368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846890546"/>
                    </a:ext>
                  </a:extLst>
                </a:gridCol>
                <a:gridCol w="1524000">
                  <a:extLst>
                    <a:ext uri="{9D8B030D-6E8A-4147-A177-3AD203B41FA5}">
                      <a16:colId xmlns:a16="http://schemas.microsoft.com/office/drawing/2014/main" val="2446164809"/>
                    </a:ext>
                  </a:extLst>
                </a:gridCol>
                <a:gridCol w="1524000">
                  <a:extLst>
                    <a:ext uri="{9D8B030D-6E8A-4147-A177-3AD203B41FA5}">
                      <a16:colId xmlns:a16="http://schemas.microsoft.com/office/drawing/2014/main" val="466482999"/>
                    </a:ext>
                  </a:extLst>
                </a:gridCol>
                <a:gridCol w="1524000">
                  <a:extLst>
                    <a:ext uri="{9D8B030D-6E8A-4147-A177-3AD203B41FA5}">
                      <a16:colId xmlns:a16="http://schemas.microsoft.com/office/drawing/2014/main" val="844453134"/>
                    </a:ext>
                  </a:extLst>
                </a:gridCol>
              </a:tblGrid>
              <a:tr h="684000">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488758"/>
                  </a:ext>
                </a:extLst>
              </a:tr>
              <a:tr h="684000">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5222465"/>
                  </a:ext>
                </a:extLst>
              </a:tr>
            </a:tbl>
          </a:graphicData>
        </a:graphic>
      </p:graphicFrame>
      <p:sp>
        <p:nvSpPr>
          <p:cNvPr id="12" name="TextBox 11">
            <a:extLst>
              <a:ext uri="{FF2B5EF4-FFF2-40B4-BE49-F238E27FC236}">
                <a16:creationId xmlns:a16="http://schemas.microsoft.com/office/drawing/2014/main" id="{3FB52738-1F69-4900-9F42-FF36DDF5AA09}"/>
              </a:ext>
            </a:extLst>
          </p:cNvPr>
          <p:cNvSpPr txBox="1"/>
          <p:nvPr/>
        </p:nvSpPr>
        <p:spPr bwMode="auto">
          <a:xfrm>
            <a:off x="5329761" y="3100729"/>
            <a:ext cx="3513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chemeClr val="bg1">
                    <a:lumMod val="65000"/>
                  </a:schemeClr>
                </a:solidFill>
                <a:latin typeface="Myriad Pro Semibold" charset="0"/>
                <a:ea typeface="Myriad Pro Semibold" charset="0"/>
                <a:cs typeface="Myriad Pro Semibold" charset="0"/>
              </a:rPr>
              <a:t>5</a:t>
            </a:r>
          </a:p>
        </p:txBody>
      </p:sp>
      <p:sp>
        <p:nvSpPr>
          <p:cNvPr id="13" name="TextBox 12">
            <a:extLst>
              <a:ext uri="{FF2B5EF4-FFF2-40B4-BE49-F238E27FC236}">
                <a16:creationId xmlns:a16="http://schemas.microsoft.com/office/drawing/2014/main" id="{28E1F12B-5A74-4E81-A637-4CE5E95C9C37}"/>
              </a:ext>
            </a:extLst>
          </p:cNvPr>
          <p:cNvSpPr txBox="1"/>
          <p:nvPr/>
        </p:nvSpPr>
        <p:spPr bwMode="auto">
          <a:xfrm>
            <a:off x="5329761" y="3100729"/>
            <a:ext cx="3513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14" name="TextBox 13">
            <a:extLst>
              <a:ext uri="{FF2B5EF4-FFF2-40B4-BE49-F238E27FC236}">
                <a16:creationId xmlns:a16="http://schemas.microsoft.com/office/drawing/2014/main" id="{C5383B11-47D7-44FD-84FE-C3C291D61970}"/>
              </a:ext>
            </a:extLst>
          </p:cNvPr>
          <p:cNvSpPr txBox="1"/>
          <p:nvPr/>
        </p:nvSpPr>
        <p:spPr bwMode="auto">
          <a:xfrm>
            <a:off x="3805761" y="3782141"/>
            <a:ext cx="3513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15" name="TextBox 14">
            <a:extLst>
              <a:ext uri="{FF2B5EF4-FFF2-40B4-BE49-F238E27FC236}">
                <a16:creationId xmlns:a16="http://schemas.microsoft.com/office/drawing/2014/main" id="{D130C408-400B-4179-A3D3-53DB4C462DE8}"/>
              </a:ext>
            </a:extLst>
          </p:cNvPr>
          <p:cNvSpPr txBox="1"/>
          <p:nvPr/>
        </p:nvSpPr>
        <p:spPr bwMode="auto">
          <a:xfrm>
            <a:off x="6859793" y="3870325"/>
            <a:ext cx="21816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i="1" dirty="0">
                <a:latin typeface="Myriad Pro Semibold" charset="0"/>
                <a:ea typeface="Myriad Pro Semibold" charset="0"/>
                <a:cs typeface="Myriad Pro Semibold" charset="0"/>
              </a:rPr>
              <a:t>Think of ‘15’ and</a:t>
            </a:r>
            <a:br>
              <a:rPr lang="en-GB" sz="2000" i="1" dirty="0">
                <a:latin typeface="Myriad Pro Semibold" charset="0"/>
                <a:ea typeface="Myriad Pro Semibold" charset="0"/>
                <a:cs typeface="Myriad Pro Semibold" charset="0"/>
              </a:rPr>
            </a:br>
            <a:r>
              <a:rPr lang="en-GB" sz="2000" i="1" dirty="0">
                <a:latin typeface="Myriad Pro Semibold" charset="0"/>
                <a:ea typeface="Myriad Pro Semibold" charset="0"/>
                <a:cs typeface="Myriad Pro Semibold" charset="0"/>
              </a:rPr>
              <a:t>make it 100 times</a:t>
            </a:r>
            <a:br>
              <a:rPr lang="en-GB" sz="2000" i="1" dirty="0">
                <a:latin typeface="Myriad Pro Semibold" charset="0"/>
                <a:ea typeface="Myriad Pro Semibold" charset="0"/>
                <a:cs typeface="Myriad Pro Semibold" charset="0"/>
              </a:rPr>
            </a:br>
            <a:r>
              <a:rPr lang="en-GB" sz="2000" i="1" dirty="0">
                <a:latin typeface="Myriad Pro Semibold" charset="0"/>
                <a:ea typeface="Myriad Pro Semibold" charset="0"/>
                <a:cs typeface="Myriad Pro Semibold" charset="0"/>
              </a:rPr>
              <a:t>the size.</a:t>
            </a:r>
          </a:p>
        </p:txBody>
      </p:sp>
      <p:sp>
        <p:nvSpPr>
          <p:cNvPr id="16" name="TextBox 15">
            <a:extLst>
              <a:ext uri="{FF2B5EF4-FFF2-40B4-BE49-F238E27FC236}">
                <a16:creationId xmlns:a16="http://schemas.microsoft.com/office/drawing/2014/main" id="{76A63839-E943-4C8E-959C-7515E5EDFFFF}"/>
              </a:ext>
            </a:extLst>
          </p:cNvPr>
          <p:cNvSpPr txBox="1"/>
          <p:nvPr/>
        </p:nvSpPr>
        <p:spPr bwMode="auto">
          <a:xfrm>
            <a:off x="5329761" y="3785499"/>
            <a:ext cx="3513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17" name="TextBox 16">
            <a:extLst>
              <a:ext uri="{FF2B5EF4-FFF2-40B4-BE49-F238E27FC236}">
                <a16:creationId xmlns:a16="http://schemas.microsoft.com/office/drawing/2014/main" id="{D94906C8-398A-45B0-A352-2134EF454F71}"/>
              </a:ext>
            </a:extLst>
          </p:cNvPr>
          <p:cNvSpPr txBox="1"/>
          <p:nvPr/>
        </p:nvSpPr>
        <p:spPr bwMode="auto">
          <a:xfrm>
            <a:off x="5329761" y="3785499"/>
            <a:ext cx="35137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graphicFrame>
        <p:nvGraphicFramePr>
          <p:cNvPr id="18" name="Table 17">
            <a:extLst>
              <a:ext uri="{FF2B5EF4-FFF2-40B4-BE49-F238E27FC236}">
                <a16:creationId xmlns:a16="http://schemas.microsoft.com/office/drawing/2014/main" id="{CC357FA3-28B2-4193-90B7-3B94049563D3}"/>
              </a:ext>
            </a:extLst>
          </p:cNvPr>
          <p:cNvGraphicFramePr>
            <a:graphicFrameLocks noGrp="1"/>
          </p:cNvGraphicFramePr>
          <p:nvPr/>
        </p:nvGraphicFramePr>
        <p:xfrm>
          <a:off x="171450" y="2302974"/>
          <a:ext cx="6096000" cy="684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846890546"/>
                    </a:ext>
                  </a:extLst>
                </a:gridCol>
                <a:gridCol w="1524000">
                  <a:extLst>
                    <a:ext uri="{9D8B030D-6E8A-4147-A177-3AD203B41FA5}">
                      <a16:colId xmlns:a16="http://schemas.microsoft.com/office/drawing/2014/main" val="2446164809"/>
                    </a:ext>
                  </a:extLst>
                </a:gridCol>
                <a:gridCol w="1524000">
                  <a:extLst>
                    <a:ext uri="{9D8B030D-6E8A-4147-A177-3AD203B41FA5}">
                      <a16:colId xmlns:a16="http://schemas.microsoft.com/office/drawing/2014/main" val="466482999"/>
                    </a:ext>
                  </a:extLst>
                </a:gridCol>
                <a:gridCol w="1524000">
                  <a:extLst>
                    <a:ext uri="{9D8B030D-6E8A-4147-A177-3AD203B41FA5}">
                      <a16:colId xmlns:a16="http://schemas.microsoft.com/office/drawing/2014/main" val="844453134"/>
                    </a:ext>
                  </a:extLst>
                </a:gridCol>
              </a:tblGrid>
              <a:tr h="684000">
                <a:tc>
                  <a:txBody>
                    <a:bodyPr/>
                    <a:lstStyle/>
                    <a:p>
                      <a:pPr algn="ctr"/>
                      <a:r>
                        <a:rPr lang="en-GB" sz="2400" dirty="0">
                          <a:solidFill>
                            <a:schemeClr val="tx1"/>
                          </a:solidFill>
                          <a:latin typeface="Myriad Pro Semibold"/>
                        </a:rPr>
                        <a:t>1,000s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100s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2319534852"/>
                  </a:ext>
                </a:extLst>
              </a:tr>
            </a:tbl>
          </a:graphicData>
        </a:graphic>
      </p:graphicFrame>
      <p:sp>
        <p:nvSpPr>
          <p:cNvPr id="19" name="TextBox 18">
            <a:extLst>
              <a:ext uri="{FF2B5EF4-FFF2-40B4-BE49-F238E27FC236}">
                <a16:creationId xmlns:a16="http://schemas.microsoft.com/office/drawing/2014/main" id="{C84918AD-6E28-43F9-886F-F31425434769}"/>
              </a:ext>
            </a:extLst>
          </p:cNvPr>
          <p:cNvSpPr txBox="1"/>
          <p:nvPr/>
        </p:nvSpPr>
        <p:spPr bwMode="auto">
          <a:xfrm>
            <a:off x="6512130" y="3470215"/>
            <a:ext cx="843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latin typeface="Myriad Pro Semibold" charset="0"/>
                <a:ea typeface="Myriad Pro Semibold" charset="0"/>
                <a:cs typeface="Myriad Pro Semibold" charset="0"/>
              </a:rPr>
              <a:t>× 100</a:t>
            </a:r>
          </a:p>
        </p:txBody>
      </p:sp>
      <p:sp>
        <p:nvSpPr>
          <p:cNvPr id="21" name="TextBox 20">
            <a:extLst>
              <a:ext uri="{FF2B5EF4-FFF2-40B4-BE49-F238E27FC236}">
                <a16:creationId xmlns:a16="http://schemas.microsoft.com/office/drawing/2014/main" id="{109992B6-1C0E-4FA9-8289-59AC5A3F20AA}"/>
              </a:ext>
            </a:extLst>
          </p:cNvPr>
          <p:cNvSpPr txBox="1"/>
          <p:nvPr/>
        </p:nvSpPr>
        <p:spPr bwMode="auto">
          <a:xfrm>
            <a:off x="3805760" y="3097756"/>
            <a:ext cx="3513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chemeClr val="bg1">
                    <a:lumMod val="65000"/>
                  </a:schemeClr>
                </a:solidFill>
                <a:latin typeface="Myriad Pro Semibold" charset="0"/>
                <a:ea typeface="Myriad Pro Semibold" charset="0"/>
                <a:cs typeface="Myriad Pro Semibold" charset="0"/>
              </a:rPr>
              <a:t>1</a:t>
            </a:r>
          </a:p>
        </p:txBody>
      </p:sp>
      <p:sp>
        <p:nvSpPr>
          <p:cNvPr id="22" name="TextBox 21">
            <a:extLst>
              <a:ext uri="{FF2B5EF4-FFF2-40B4-BE49-F238E27FC236}">
                <a16:creationId xmlns:a16="http://schemas.microsoft.com/office/drawing/2014/main" id="{08BDCC74-5073-4EEB-A053-0B678B6FADC3}"/>
              </a:ext>
            </a:extLst>
          </p:cNvPr>
          <p:cNvSpPr txBox="1"/>
          <p:nvPr/>
        </p:nvSpPr>
        <p:spPr bwMode="auto">
          <a:xfrm>
            <a:off x="3805760" y="3097756"/>
            <a:ext cx="3513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23" name="TextBox 22">
            <a:extLst>
              <a:ext uri="{FF2B5EF4-FFF2-40B4-BE49-F238E27FC236}">
                <a16:creationId xmlns:a16="http://schemas.microsoft.com/office/drawing/2014/main" id="{C700EC2A-485C-481D-973C-B6C7D7940BF7}"/>
              </a:ext>
            </a:extLst>
          </p:cNvPr>
          <p:cNvSpPr txBox="1"/>
          <p:nvPr/>
        </p:nvSpPr>
        <p:spPr bwMode="auto">
          <a:xfrm>
            <a:off x="3805760" y="3782526"/>
            <a:ext cx="35137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grpSp>
        <p:nvGrpSpPr>
          <p:cNvPr id="25" name="Group 24">
            <a:extLst>
              <a:ext uri="{FF2B5EF4-FFF2-40B4-BE49-F238E27FC236}">
                <a16:creationId xmlns:a16="http://schemas.microsoft.com/office/drawing/2014/main" id="{ACC50435-8A0F-4837-96E1-6DB8E210E628}"/>
              </a:ext>
            </a:extLst>
          </p:cNvPr>
          <p:cNvGrpSpPr/>
          <p:nvPr/>
        </p:nvGrpSpPr>
        <p:grpSpPr>
          <a:xfrm>
            <a:off x="1047388" y="4609472"/>
            <a:ext cx="2926035" cy="1148002"/>
            <a:chOff x="3923939" y="4434120"/>
            <a:chExt cx="2926035" cy="1148002"/>
          </a:xfrm>
        </p:grpSpPr>
        <p:sp>
          <p:nvSpPr>
            <p:cNvPr id="26" name="TextBox 25">
              <a:extLst>
                <a:ext uri="{FF2B5EF4-FFF2-40B4-BE49-F238E27FC236}">
                  <a16:creationId xmlns:a16="http://schemas.microsoft.com/office/drawing/2014/main" id="{11458722-E2DC-4D6D-9871-1184CB96C733}"/>
                </a:ext>
              </a:extLst>
            </p:cNvPr>
            <p:cNvSpPr txBox="1"/>
            <p:nvPr/>
          </p:nvSpPr>
          <p:spPr bwMode="auto">
            <a:xfrm>
              <a:off x="4689489" y="4812681"/>
              <a:ext cx="139493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FF8517"/>
                  </a:solidFill>
                  <a:latin typeface="Myriad Pro Semibold" charset="0"/>
                  <a:ea typeface="Myriad Pro Semibold" charset="0"/>
                  <a:cs typeface="Myriad Pro Semibold" charset="0"/>
                </a:rPr>
                <a:t>100 times</a:t>
              </a:r>
              <a:br>
                <a:rPr lang="en-GB" sz="2200" dirty="0">
                  <a:solidFill>
                    <a:srgbClr val="FF8517"/>
                  </a:solidFill>
                  <a:latin typeface="Myriad Pro Semibold" charset="0"/>
                  <a:ea typeface="Myriad Pro Semibold" charset="0"/>
                  <a:cs typeface="Myriad Pro Semibold" charset="0"/>
                </a:rPr>
              </a:br>
              <a:r>
                <a:rPr lang="en-GB" sz="2200" dirty="0">
                  <a:solidFill>
                    <a:srgbClr val="FF8517"/>
                  </a:solidFill>
                  <a:latin typeface="Myriad Pro Semibold" charset="0"/>
                  <a:ea typeface="Myriad Pro Semibold" charset="0"/>
                  <a:cs typeface="Myriad Pro Semibold" charset="0"/>
                </a:rPr>
                <a:t>the size</a:t>
              </a:r>
            </a:p>
          </p:txBody>
        </p:sp>
        <p:pic>
          <p:nvPicPr>
            <p:cNvPr id="27" name="Picture 26">
              <a:extLst>
                <a:ext uri="{FF2B5EF4-FFF2-40B4-BE49-F238E27FC236}">
                  <a16:creationId xmlns:a16="http://schemas.microsoft.com/office/drawing/2014/main" id="{E42CA240-28FB-4F8D-93EC-A817C0B501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3939" y="4434120"/>
              <a:ext cx="2926035" cy="320954"/>
            </a:xfrm>
            <a:prstGeom prst="rect">
              <a:avLst/>
            </a:prstGeom>
          </p:spPr>
        </p:pic>
      </p:grpSp>
      <p:cxnSp>
        <p:nvCxnSpPr>
          <p:cNvPr id="35" name="Straight Arrow Connector 34">
            <a:extLst>
              <a:ext uri="{FF2B5EF4-FFF2-40B4-BE49-F238E27FC236}">
                <a16:creationId xmlns:a16="http://schemas.microsoft.com/office/drawing/2014/main" id="{E369C9C9-250B-4445-ACA7-BBB84AFD919A}"/>
              </a:ext>
            </a:extLst>
          </p:cNvPr>
          <p:cNvCxnSpPr/>
          <p:nvPr/>
        </p:nvCxnSpPr>
        <p:spPr bwMode="auto">
          <a:xfrm>
            <a:off x="6436519" y="3562394"/>
            <a:ext cx="0" cy="219747"/>
          </a:xfrm>
          <a:prstGeom prst="straightConnector1">
            <a:avLst/>
          </a:prstGeom>
          <a:noFill/>
          <a:ln w="19050" cap="flat" cmpd="sng" algn="ctr">
            <a:solidFill>
              <a:schemeClr val="tx1"/>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8940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fill="hold" grpId="1" nodeType="clickEffect">
                                  <p:stCondLst>
                                    <p:cond delay="0"/>
                                  </p:stCondLst>
                                  <p:childTnLst>
                                    <p:animMotion origin="layout" path="M -3.33333E-6 1.85185E-6 L -3.33333E-6 0.1 " pathEditMode="relative" rAng="0" ptsTypes="AA">
                                      <p:cBhvr>
                                        <p:cTn id="18" dur="1250" fill="hold"/>
                                        <p:tgtEl>
                                          <p:spTgt spid="13"/>
                                        </p:tgtEl>
                                        <p:attrNameLst>
                                          <p:attrName>ppt_x</p:attrName>
                                          <p:attrName>ppt_y</p:attrName>
                                        </p:attrNameLst>
                                      </p:cBhvr>
                                      <p:rCtr x="0" y="5000"/>
                                    </p:animMotion>
                                  </p:childTnLst>
                                </p:cTn>
                              </p:par>
                              <p:par>
                                <p:cTn id="19" presetID="35" presetClass="path" presetSubtype="0" accel="50000" fill="hold" grpId="1" nodeType="withEffect">
                                  <p:stCondLst>
                                    <p:cond delay="0"/>
                                  </p:stCondLst>
                                  <p:childTnLst>
                                    <p:animMotion origin="layout" path="M 3.33333E-6 4.81481E-6 L 3.33333E-6 0.1 " pathEditMode="relative" rAng="0" ptsTypes="AA">
                                      <p:cBhvr>
                                        <p:cTn id="20" dur="1250" fill="hold"/>
                                        <p:tgtEl>
                                          <p:spTgt spid="22"/>
                                        </p:tgtEl>
                                        <p:attrNameLst>
                                          <p:attrName>ppt_x</p:attrName>
                                          <p:attrName>ppt_y</p:attrName>
                                        </p:attrNameLst>
                                      </p:cBhvr>
                                      <p:rCtr x="0" y="5000"/>
                                    </p:animMotion>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par>
                          <p:cTn id="25" fill="hold">
                            <p:stCondLst>
                              <p:cond delay="1250"/>
                            </p:stCondLst>
                            <p:childTnLst>
                              <p:par>
                                <p:cTn id="26" presetID="1" presetClass="exit" presetSubtype="0" fill="hold" grpId="2" nodeType="afterEffect">
                                  <p:stCondLst>
                                    <p:cond delay="0"/>
                                  </p:stCondLst>
                                  <p:childTnLst>
                                    <p:set>
                                      <p:cBhvr>
                                        <p:cTn id="27" dur="1" fill="hold">
                                          <p:stCondLst>
                                            <p:cond delay="0"/>
                                          </p:stCondLst>
                                        </p:cTn>
                                        <p:tgtEl>
                                          <p:spTgt spid="13"/>
                                        </p:tgtEl>
                                        <p:attrNameLst>
                                          <p:attrName>style.visibility</p:attrName>
                                        </p:attrNameLst>
                                      </p:cBhvr>
                                      <p:to>
                                        <p:strVal val="hidden"/>
                                      </p:to>
                                    </p:set>
                                  </p:childTnLst>
                                </p:cTn>
                              </p:par>
                              <p:par>
                                <p:cTn id="28" presetID="1" presetClass="exit" presetSubtype="0" fill="hold" grpId="2" nodeType="withEffect">
                                  <p:stCondLst>
                                    <p:cond delay="0"/>
                                  </p:stCondLst>
                                  <p:childTnLst>
                                    <p:set>
                                      <p:cBhvr>
                                        <p:cTn id="29" dur="1" fill="hold">
                                          <p:stCondLst>
                                            <p:cond delay="0"/>
                                          </p:stCondLst>
                                        </p:cTn>
                                        <p:tgtEl>
                                          <p:spTgt spid="22"/>
                                        </p:tgtEl>
                                        <p:attrNameLst>
                                          <p:attrName>style.visibility</p:attrName>
                                        </p:attrNameLst>
                                      </p:cBhvr>
                                      <p:to>
                                        <p:strVal val="hidden"/>
                                      </p:to>
                                    </p:set>
                                  </p:childTnLst>
                                </p:cTn>
                              </p:par>
                              <p:par>
                                <p:cTn id="30" presetID="1"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childTnLst>
                          </p:cTn>
                        </p:par>
                        <p:par>
                          <p:cTn id="34" fill="hold">
                            <p:stCondLst>
                              <p:cond delay="1250"/>
                            </p:stCondLst>
                            <p:childTnLst>
                              <p:par>
                                <p:cTn id="35" presetID="35" presetClass="path" presetSubtype="0" accel="50000" fill="hold" grpId="1" nodeType="afterEffect">
                                  <p:stCondLst>
                                    <p:cond delay="0"/>
                                  </p:stCondLst>
                                  <p:childTnLst>
                                    <p:animMotion origin="layout" path="M -3.33333E-6 1.85185E-6 L -0.3342 1.85185E-6 " pathEditMode="relative" rAng="0" ptsTypes="AA">
                                      <p:cBhvr>
                                        <p:cTn id="36" dur="1500" fill="hold"/>
                                        <p:tgtEl>
                                          <p:spTgt spid="17"/>
                                        </p:tgtEl>
                                        <p:attrNameLst>
                                          <p:attrName>ppt_x</p:attrName>
                                          <p:attrName>ppt_y</p:attrName>
                                        </p:attrNameLst>
                                      </p:cBhvr>
                                      <p:rCtr x="-16719" y="0"/>
                                    </p:animMotion>
                                  </p:childTnLst>
                                </p:cTn>
                              </p:par>
                              <p:par>
                                <p:cTn id="37" presetID="35" presetClass="path" presetSubtype="0" accel="50000" fill="hold" grpId="1" nodeType="withEffect">
                                  <p:stCondLst>
                                    <p:cond delay="0"/>
                                  </p:stCondLst>
                                  <p:childTnLst>
                                    <p:animMotion origin="layout" path="M 3.33333E-6 4.81481E-6 L -0.3342 4.81481E-6 " pathEditMode="relative" rAng="0" ptsTypes="AA">
                                      <p:cBhvr>
                                        <p:cTn id="38" dur="1500" fill="hold"/>
                                        <p:tgtEl>
                                          <p:spTgt spid="23"/>
                                        </p:tgtEl>
                                        <p:attrNameLst>
                                          <p:attrName>ppt_x</p:attrName>
                                          <p:attrName>ppt_y</p:attrName>
                                        </p:attrNameLst>
                                      </p:cBhvr>
                                      <p:rCtr x="-16719" y="0"/>
                                    </p:animMotion>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par>
                                <p:cTn id="62" presetID="10" presetClass="entr" presetSubtype="0" fill="hold" nodeType="with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500"/>
                                        <p:tgtEl>
                                          <p:spTgt spid="3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500"/>
                                        <p:tgtEl>
                                          <p:spTgt spid="1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fade">
                                      <p:cBhvr>
                                        <p:cTn id="7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P spid="13" grpId="1"/>
      <p:bldP spid="13" grpId="2"/>
      <p:bldP spid="14" grpId="0"/>
      <p:bldP spid="15" grpId="0"/>
      <p:bldP spid="16" grpId="0"/>
      <p:bldP spid="17" grpId="0"/>
      <p:bldP spid="17" grpId="1"/>
      <p:bldP spid="19" grpId="0"/>
      <p:bldP spid="21" grpId="0"/>
      <p:bldP spid="22" grpId="0"/>
      <p:bldP spid="22" grpId="1"/>
      <p:bldP spid="22" grpId="2"/>
      <p:bldP spid="23" grpId="0"/>
      <p:bldP spid="23"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3:6</a:t>
            </a:r>
          </a:p>
        </p:txBody>
      </p:sp>
      <p:graphicFrame>
        <p:nvGraphicFramePr>
          <p:cNvPr id="3" name="Table 2">
            <a:extLst>
              <a:ext uri="{FF2B5EF4-FFF2-40B4-BE49-F238E27FC236}">
                <a16:creationId xmlns:a16="http://schemas.microsoft.com/office/drawing/2014/main" id="{4C2AD746-B9DA-474D-AB63-8E33AB24C370}"/>
              </a:ext>
            </a:extLst>
          </p:cNvPr>
          <p:cNvGraphicFramePr>
            <a:graphicFrameLocks noGrp="1"/>
          </p:cNvGraphicFramePr>
          <p:nvPr>
            <p:extLst>
              <p:ext uri="{D42A27DB-BD31-4B8C-83A1-F6EECF244321}">
                <p14:modId xmlns:p14="http://schemas.microsoft.com/office/powerpoint/2010/main" val="2463140728"/>
              </p:ext>
            </p:extLst>
          </p:nvPr>
        </p:nvGraphicFramePr>
        <p:xfrm>
          <a:off x="345439" y="1358360"/>
          <a:ext cx="8453124" cy="4572000"/>
        </p:xfrm>
        <a:graphic>
          <a:graphicData uri="http://schemas.openxmlformats.org/drawingml/2006/table">
            <a:tbl>
              <a:tblPr firstRow="1" firstCol="1" bandRow="1">
                <a:tableStyleId>{5C22544A-7EE6-4342-B048-85BDC9FD1C3A}</a:tableStyleId>
              </a:tblPr>
              <a:tblGrid>
                <a:gridCol w="1408854">
                  <a:extLst>
                    <a:ext uri="{9D8B030D-6E8A-4147-A177-3AD203B41FA5}">
                      <a16:colId xmlns:a16="http://schemas.microsoft.com/office/drawing/2014/main" val="3179481076"/>
                    </a:ext>
                  </a:extLst>
                </a:gridCol>
                <a:gridCol w="1408854">
                  <a:extLst>
                    <a:ext uri="{9D8B030D-6E8A-4147-A177-3AD203B41FA5}">
                      <a16:colId xmlns:a16="http://schemas.microsoft.com/office/drawing/2014/main" val="2628950773"/>
                    </a:ext>
                  </a:extLst>
                </a:gridCol>
                <a:gridCol w="1408854">
                  <a:extLst>
                    <a:ext uri="{9D8B030D-6E8A-4147-A177-3AD203B41FA5}">
                      <a16:colId xmlns:a16="http://schemas.microsoft.com/office/drawing/2014/main" val="815761087"/>
                    </a:ext>
                  </a:extLst>
                </a:gridCol>
                <a:gridCol w="1408854">
                  <a:extLst>
                    <a:ext uri="{9D8B030D-6E8A-4147-A177-3AD203B41FA5}">
                      <a16:colId xmlns:a16="http://schemas.microsoft.com/office/drawing/2014/main" val="1154155698"/>
                    </a:ext>
                  </a:extLst>
                </a:gridCol>
                <a:gridCol w="1408854">
                  <a:extLst>
                    <a:ext uri="{9D8B030D-6E8A-4147-A177-3AD203B41FA5}">
                      <a16:colId xmlns:a16="http://schemas.microsoft.com/office/drawing/2014/main" val="2055178417"/>
                    </a:ext>
                  </a:extLst>
                </a:gridCol>
                <a:gridCol w="1408854">
                  <a:extLst>
                    <a:ext uri="{9D8B030D-6E8A-4147-A177-3AD203B41FA5}">
                      <a16:colId xmlns:a16="http://schemas.microsoft.com/office/drawing/2014/main" val="4080617983"/>
                    </a:ext>
                  </a:extLst>
                </a:gridCol>
              </a:tblGrid>
              <a:tr h="468000">
                <a:tc>
                  <a:txBody>
                    <a:bodyPr/>
                    <a:lstStyle/>
                    <a:p>
                      <a:pPr algn="ctr">
                        <a:lnSpc>
                          <a:spcPct val="107000"/>
                        </a:lnSpc>
                        <a:spcAft>
                          <a:spcPts val="0"/>
                        </a:spcAft>
                        <a:tabLst>
                          <a:tab pos="546100" algn="ctr"/>
                        </a:tabLst>
                      </a:pPr>
                      <a:r>
                        <a:rPr lang="en-GB" sz="2400" b="1" dirty="0">
                          <a:solidFill>
                            <a:schemeClr val="tx1"/>
                          </a:solidFill>
                          <a:effectLst/>
                          <a:latin typeface="Myriad Pro Semibold"/>
                        </a:rPr>
                        <a:t>15</a:t>
                      </a:r>
                      <a:endParaRPr lang="en-GB" sz="2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2400" b="1" dirty="0">
                          <a:solidFill>
                            <a:schemeClr val="tx1"/>
                          </a:solidFill>
                          <a:effectLst/>
                          <a:latin typeface="Myriad Pro Semibold"/>
                        </a:rPr>
                        <a:t>×</a:t>
                      </a:r>
                      <a:endParaRPr lang="en-GB" sz="2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gridSpan="2">
                  <a:txBody>
                    <a:bodyPr/>
                    <a:lstStyle/>
                    <a:p>
                      <a:pPr algn="ctr">
                        <a:lnSpc>
                          <a:spcPct val="107000"/>
                        </a:lnSpc>
                        <a:spcAft>
                          <a:spcPts val="0"/>
                        </a:spcAft>
                      </a:pPr>
                      <a:r>
                        <a:rPr lang="en-GB" sz="2400" b="1" dirty="0">
                          <a:solidFill>
                            <a:schemeClr val="tx1"/>
                          </a:solidFill>
                          <a:effectLst/>
                          <a:latin typeface="Myriad Pro Semibold"/>
                        </a:rPr>
                        <a:t>100</a:t>
                      </a:r>
                      <a:endParaRPr lang="en-GB" sz="2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hMerge="1">
                  <a:txBody>
                    <a:bodyPr/>
                    <a:lstStyle/>
                    <a:p>
                      <a:endParaRPr lang="en-GB"/>
                    </a:p>
                  </a:txBody>
                  <a:tcPr/>
                </a:tc>
                <a:tc>
                  <a:txBody>
                    <a:bodyPr/>
                    <a:lstStyle/>
                    <a:p>
                      <a:pPr algn="ctr">
                        <a:lnSpc>
                          <a:spcPct val="107000"/>
                        </a:lnSpc>
                        <a:spcAft>
                          <a:spcPts val="0"/>
                        </a:spcAft>
                      </a:pPr>
                      <a:r>
                        <a:rPr lang="en-GB" sz="2400" b="1" dirty="0">
                          <a:solidFill>
                            <a:schemeClr val="tx1"/>
                          </a:solidFill>
                          <a:effectLst/>
                          <a:latin typeface="Myriad Pro Semibold"/>
                        </a:rPr>
                        <a:t>=</a:t>
                      </a:r>
                      <a:endParaRPr lang="en-GB" sz="2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2400" b="1" dirty="0">
                          <a:solidFill>
                            <a:schemeClr val="tx1"/>
                          </a:solidFill>
                          <a:effectLst/>
                          <a:latin typeface="Myriad Pro Semibold"/>
                        </a:rPr>
                        <a:t>1,500</a:t>
                      </a:r>
                      <a:endParaRPr lang="en-GB" sz="2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735075839"/>
                  </a:ext>
                </a:extLst>
              </a:tr>
              <a:tr h="3564000">
                <a:tc gridSpan="3">
                  <a:txBody>
                    <a:bodyPr/>
                    <a:lstStyle/>
                    <a:p>
                      <a:pPr marL="0" lvl="0" indent="0">
                        <a:lnSpc>
                          <a:spcPct val="107000"/>
                        </a:lnSpc>
                        <a:spcAft>
                          <a:spcPts val="0"/>
                        </a:spcAft>
                        <a:buFont typeface="Symbol" panose="05050102010706020507" pitchFamily="18" charset="2"/>
                        <a:buNone/>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gridSpan="3">
                  <a:txBody>
                    <a:bodyPr/>
                    <a:lstStyle/>
                    <a:p>
                      <a:pPr marL="0" lvl="0" indent="0">
                        <a:lnSpc>
                          <a:spcPct val="107000"/>
                        </a:lnSpc>
                        <a:spcAft>
                          <a:spcPts val="0"/>
                        </a:spcAft>
                        <a:buFont typeface="Symbol" panose="05050102010706020507" pitchFamily="18" charset="2"/>
                        <a:buNone/>
                      </a:pPr>
                      <a:endParaRPr lang="en-GB" sz="2400" b="0" dirty="0">
                        <a:solidFill>
                          <a:schemeClr val="tx1"/>
                        </a:solidFill>
                        <a:effectLst/>
                        <a:latin typeface="Myriad Pro Semibold"/>
                      </a:endParaRPr>
                    </a:p>
                    <a:p>
                      <a:pPr marL="0" lvl="0" indent="0">
                        <a:lnSpc>
                          <a:spcPct val="107000"/>
                        </a:lnSpc>
                        <a:spcAft>
                          <a:spcPts val="0"/>
                        </a:spcAft>
                        <a:buFont typeface="Symbol" panose="05050102010706020507" pitchFamily="18" charset="2"/>
                        <a:buNone/>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p>
                      <a:pPr marL="0" lvl="0" indent="0">
                        <a:lnSpc>
                          <a:spcPct val="107000"/>
                        </a:lnSpc>
                        <a:spcAft>
                          <a:spcPts val="0"/>
                        </a:spcAft>
                        <a:buFont typeface="Symbol" panose="05050102010706020507" pitchFamily="18" charset="2"/>
                        <a:buNone/>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p>
                      <a:pPr marL="0" lvl="0" indent="0">
                        <a:lnSpc>
                          <a:spcPct val="107000"/>
                        </a:lnSpc>
                        <a:spcAft>
                          <a:spcPts val="0"/>
                        </a:spcAft>
                        <a:buFont typeface="Symbol" panose="05050102010706020507" pitchFamily="18" charset="2"/>
                        <a:buNone/>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p>
                      <a:pPr marL="0" lvl="0" indent="0">
                        <a:lnSpc>
                          <a:spcPct val="107000"/>
                        </a:lnSpc>
                        <a:spcAft>
                          <a:spcPts val="0"/>
                        </a:spcAft>
                        <a:buFont typeface="Symbol" panose="05050102010706020507" pitchFamily="18" charset="2"/>
                        <a:buNone/>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p>
                      <a:pPr marL="0" lvl="0" indent="0">
                        <a:lnSpc>
                          <a:spcPct val="107000"/>
                        </a:lnSpc>
                        <a:spcAft>
                          <a:spcPts val="0"/>
                        </a:spcAft>
                        <a:buFont typeface="Symbol" panose="05050102010706020507" pitchFamily="18" charset="2"/>
                        <a:buNone/>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p>
                      <a:pPr marL="0" lvl="0" indent="0">
                        <a:lnSpc>
                          <a:spcPct val="107000"/>
                        </a:lnSpc>
                        <a:spcAft>
                          <a:spcPts val="0"/>
                        </a:spcAft>
                        <a:buFont typeface="Symbol" panose="05050102010706020507" pitchFamily="18" charset="2"/>
                        <a:buNone/>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p>
                      <a:pPr marL="0" lvl="0" indent="0">
                        <a:lnSpc>
                          <a:spcPct val="107000"/>
                        </a:lnSpc>
                        <a:spcAft>
                          <a:spcPts val="0"/>
                        </a:spcAft>
                        <a:buFont typeface="Symbol" panose="05050102010706020507" pitchFamily="18" charset="2"/>
                        <a:buNone/>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p>
                      <a:pPr marL="0" lvl="0" indent="0">
                        <a:lnSpc>
                          <a:spcPct val="107000"/>
                        </a:lnSpc>
                        <a:spcAft>
                          <a:spcPts val="0"/>
                        </a:spcAft>
                        <a:buFont typeface="Symbol" panose="05050102010706020507" pitchFamily="18" charset="2"/>
                        <a:buNone/>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18048545"/>
                  </a:ext>
                </a:extLst>
              </a:tr>
              <a:tr h="540000">
                <a:tc gridSpan="6">
                  <a:txBody>
                    <a:bodyPr/>
                    <a:lstStyle/>
                    <a:p>
                      <a:pPr marL="0" lvl="0" indent="0" algn="ctr">
                        <a:lnSpc>
                          <a:spcPct val="107000"/>
                        </a:lnSpc>
                        <a:spcAft>
                          <a:spcPts val="0"/>
                        </a:spcAft>
                        <a:buFont typeface="Symbol" panose="05050102010706020507" pitchFamily="18" charset="2"/>
                        <a:buNone/>
                      </a:pPr>
                      <a:endParaRPr lang="en-GB" sz="2400" b="0" dirty="0">
                        <a:solidFill>
                          <a:srgbClr val="C0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342900" lvl="0" indent="-342900">
                        <a:lnSpc>
                          <a:spcPct val="107000"/>
                        </a:lnSpc>
                        <a:spcAft>
                          <a:spcPts val="0"/>
                        </a:spcAft>
                        <a:buFont typeface="Symbol" panose="05050102010706020507" pitchFamily="18" charset="2"/>
                        <a:buChar char=""/>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5912626"/>
                  </a:ext>
                </a:extLst>
              </a:tr>
            </a:tbl>
          </a:graphicData>
        </a:graphic>
      </p:graphicFrame>
      <p:sp>
        <p:nvSpPr>
          <p:cNvPr id="5" name="TextBox 4">
            <a:extLst>
              <a:ext uri="{FF2B5EF4-FFF2-40B4-BE49-F238E27FC236}">
                <a16:creationId xmlns:a16="http://schemas.microsoft.com/office/drawing/2014/main" id="{73809F56-2818-4FB8-81D0-E1C55E5D151A}"/>
              </a:ext>
            </a:extLst>
          </p:cNvPr>
          <p:cNvSpPr txBox="1"/>
          <p:nvPr/>
        </p:nvSpPr>
        <p:spPr bwMode="auto">
          <a:xfrm>
            <a:off x="325117" y="1782775"/>
            <a:ext cx="41361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342900" indent="-342900">
              <a:buClrTx/>
              <a:buSzPct val="90000"/>
            </a:pPr>
            <a:r>
              <a:rPr lang="en-GB" sz="2400" dirty="0">
                <a:latin typeface="Myriad Pro Semibold"/>
              </a:rPr>
              <a:t>What is the value of the ‘5’</a:t>
            </a:r>
            <a:br>
              <a:rPr lang="en-GB" sz="2400" dirty="0">
                <a:latin typeface="Myriad Pro Semibold"/>
              </a:rPr>
            </a:br>
            <a:r>
              <a:rPr lang="en-GB" sz="2400" dirty="0">
                <a:latin typeface="Myriad Pro Semibold"/>
              </a:rPr>
              <a:t>in ‘15’?</a:t>
            </a:r>
            <a:endParaRPr lang="en-GB" sz="2400" dirty="0">
              <a:solidFill>
                <a:srgbClr val="C00000"/>
              </a:solidFill>
              <a:latin typeface="Myriad Pro Semibold" charset="0"/>
              <a:ea typeface="Myriad Pro Semibold" charset="0"/>
              <a:cs typeface="Myriad Pro Semibold" charset="0"/>
            </a:endParaRPr>
          </a:p>
        </p:txBody>
      </p:sp>
      <p:sp>
        <p:nvSpPr>
          <p:cNvPr id="6" name="TextBox 5">
            <a:extLst>
              <a:ext uri="{FF2B5EF4-FFF2-40B4-BE49-F238E27FC236}">
                <a16:creationId xmlns:a16="http://schemas.microsoft.com/office/drawing/2014/main" id="{A1CFE136-5C3A-449F-B017-EA1E1CCD4B26}"/>
              </a:ext>
            </a:extLst>
          </p:cNvPr>
          <p:cNvSpPr txBox="1"/>
          <p:nvPr/>
        </p:nvSpPr>
        <p:spPr bwMode="auto">
          <a:xfrm>
            <a:off x="325117" y="3718775"/>
            <a:ext cx="41361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342900" indent="-342900">
              <a:buClrTx/>
              <a:buSzPct val="90000"/>
            </a:pPr>
            <a:r>
              <a:rPr lang="en-GB" sz="2400" dirty="0">
                <a:latin typeface="Myriad Pro Semibold"/>
              </a:rPr>
              <a:t>What is the value of the ‘1’</a:t>
            </a:r>
            <a:br>
              <a:rPr lang="en-GB" sz="2400" dirty="0">
                <a:latin typeface="Myriad Pro Semibold"/>
              </a:rPr>
            </a:br>
            <a:r>
              <a:rPr lang="en-GB" sz="2400" dirty="0">
                <a:latin typeface="Myriad Pro Semibold"/>
              </a:rPr>
              <a:t>in ‘15’?</a:t>
            </a:r>
            <a:endParaRPr lang="en-GB" sz="2400" dirty="0">
              <a:solidFill>
                <a:srgbClr val="C00000"/>
              </a:solidFill>
              <a:latin typeface="Myriad Pro Semibold" charset="0"/>
              <a:ea typeface="Myriad Pro Semibold" charset="0"/>
              <a:cs typeface="Myriad Pro Semibold" charset="0"/>
            </a:endParaRPr>
          </a:p>
        </p:txBody>
      </p:sp>
      <p:sp>
        <p:nvSpPr>
          <p:cNvPr id="7" name="TextBox 6">
            <a:extLst>
              <a:ext uri="{FF2B5EF4-FFF2-40B4-BE49-F238E27FC236}">
                <a16:creationId xmlns:a16="http://schemas.microsoft.com/office/drawing/2014/main" id="{46931021-5BA5-473B-9FB8-73051CA806F9}"/>
              </a:ext>
            </a:extLst>
          </p:cNvPr>
          <p:cNvSpPr txBox="1"/>
          <p:nvPr/>
        </p:nvSpPr>
        <p:spPr bwMode="auto">
          <a:xfrm>
            <a:off x="4545648" y="1782775"/>
            <a:ext cx="41361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342900" indent="-342900">
              <a:buClrTx/>
              <a:buSzPct val="90000"/>
            </a:pPr>
            <a:r>
              <a:rPr lang="en-GB" sz="2400" dirty="0">
                <a:latin typeface="Myriad Pro Semibold"/>
              </a:rPr>
              <a:t>What is the value of the ‘5’</a:t>
            </a:r>
            <a:br>
              <a:rPr lang="en-GB" sz="2400" dirty="0">
                <a:latin typeface="Myriad Pro Semibold"/>
              </a:rPr>
            </a:br>
            <a:r>
              <a:rPr lang="en-GB" sz="2400" dirty="0">
                <a:latin typeface="Myriad Pro Semibold"/>
              </a:rPr>
              <a:t>in ‘1,500’?</a:t>
            </a:r>
            <a:endParaRPr lang="en-GB" sz="2400" dirty="0">
              <a:solidFill>
                <a:srgbClr val="C00000"/>
              </a:solidFill>
              <a:latin typeface="Myriad Pro Semibold" charset="0"/>
              <a:ea typeface="Myriad Pro Semibold" charset="0"/>
              <a:cs typeface="Myriad Pro Semibold" charset="0"/>
            </a:endParaRPr>
          </a:p>
        </p:txBody>
      </p:sp>
      <p:sp>
        <p:nvSpPr>
          <p:cNvPr id="8" name="TextBox 7">
            <a:extLst>
              <a:ext uri="{FF2B5EF4-FFF2-40B4-BE49-F238E27FC236}">
                <a16:creationId xmlns:a16="http://schemas.microsoft.com/office/drawing/2014/main" id="{5C006352-A9EF-4583-8841-D2C6A3987B1C}"/>
              </a:ext>
            </a:extLst>
          </p:cNvPr>
          <p:cNvSpPr txBox="1"/>
          <p:nvPr/>
        </p:nvSpPr>
        <p:spPr bwMode="auto">
          <a:xfrm>
            <a:off x="4545648" y="3718775"/>
            <a:ext cx="41361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342900" indent="-342900">
              <a:buClrTx/>
              <a:buSzPct val="90000"/>
            </a:pPr>
            <a:r>
              <a:rPr lang="en-GB" sz="2400" dirty="0">
                <a:latin typeface="Myriad Pro Semibold"/>
              </a:rPr>
              <a:t>What is the value of the ‘1’</a:t>
            </a:r>
            <a:br>
              <a:rPr lang="en-GB" sz="2400" dirty="0">
                <a:latin typeface="Myriad Pro Semibold"/>
              </a:rPr>
            </a:br>
            <a:r>
              <a:rPr lang="en-GB" sz="2400" dirty="0">
                <a:latin typeface="Myriad Pro Semibold"/>
              </a:rPr>
              <a:t>in ‘1,500’?</a:t>
            </a:r>
            <a:endParaRPr lang="en-GB" sz="2400" dirty="0">
              <a:solidFill>
                <a:srgbClr val="C00000"/>
              </a:solidFill>
              <a:latin typeface="Myriad Pro Semibold" charset="0"/>
              <a:ea typeface="Myriad Pro Semibold" charset="0"/>
              <a:cs typeface="Myriad Pro Semibold" charset="0"/>
            </a:endParaRPr>
          </a:p>
        </p:txBody>
      </p:sp>
      <p:sp>
        <p:nvSpPr>
          <p:cNvPr id="9" name="TextBox 8">
            <a:extLst>
              <a:ext uri="{FF2B5EF4-FFF2-40B4-BE49-F238E27FC236}">
                <a16:creationId xmlns:a16="http://schemas.microsoft.com/office/drawing/2014/main" id="{DC0D6F87-AD01-4713-BD5B-035A1019BB14}"/>
              </a:ext>
            </a:extLst>
          </p:cNvPr>
          <p:cNvSpPr txBox="1"/>
          <p:nvPr/>
        </p:nvSpPr>
        <p:spPr bwMode="auto">
          <a:xfrm>
            <a:off x="670557" y="2560583"/>
            <a:ext cx="8032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Tx/>
              <a:buSzPct val="90000"/>
              <a:buNone/>
            </a:pPr>
            <a:r>
              <a:rPr lang="en-GB" sz="2400" dirty="0">
                <a:latin typeface="Myriad Pro Semibold"/>
              </a:rPr>
              <a:t>‘five’</a:t>
            </a:r>
            <a:endParaRPr lang="en-GB" sz="2400" dirty="0">
              <a:solidFill>
                <a:srgbClr val="C00000"/>
              </a:solidFill>
              <a:latin typeface="Myriad Pro Semibold" charset="0"/>
              <a:ea typeface="Myriad Pro Semibold" charset="0"/>
              <a:cs typeface="Myriad Pro Semibold" charset="0"/>
            </a:endParaRPr>
          </a:p>
        </p:txBody>
      </p:sp>
      <p:sp>
        <p:nvSpPr>
          <p:cNvPr id="10" name="TextBox 9">
            <a:extLst>
              <a:ext uri="{FF2B5EF4-FFF2-40B4-BE49-F238E27FC236}">
                <a16:creationId xmlns:a16="http://schemas.microsoft.com/office/drawing/2014/main" id="{CAEF104F-B680-4AE3-B4DA-2415343D3C0C}"/>
              </a:ext>
            </a:extLst>
          </p:cNvPr>
          <p:cNvSpPr txBox="1"/>
          <p:nvPr/>
        </p:nvSpPr>
        <p:spPr bwMode="auto">
          <a:xfrm>
            <a:off x="670557" y="294962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Tx/>
              <a:buSzPct val="90000"/>
              <a:buNone/>
            </a:pPr>
            <a:r>
              <a:rPr lang="en-GB" sz="2400" dirty="0">
                <a:latin typeface="Myriad Pro Semibold"/>
              </a:rPr>
              <a:t>5</a:t>
            </a:r>
            <a:endParaRPr lang="en-GB" sz="2400" dirty="0">
              <a:solidFill>
                <a:srgbClr val="C00000"/>
              </a:solidFill>
              <a:latin typeface="Myriad Pro Semibold" charset="0"/>
              <a:ea typeface="Myriad Pro Semibold" charset="0"/>
              <a:cs typeface="Myriad Pro Semibold" charset="0"/>
            </a:endParaRPr>
          </a:p>
        </p:txBody>
      </p:sp>
      <p:sp>
        <p:nvSpPr>
          <p:cNvPr id="11" name="TextBox 10">
            <a:extLst>
              <a:ext uri="{FF2B5EF4-FFF2-40B4-BE49-F238E27FC236}">
                <a16:creationId xmlns:a16="http://schemas.microsoft.com/office/drawing/2014/main" id="{E64D9E11-F801-41CA-B3F1-4A81CF586A8B}"/>
              </a:ext>
            </a:extLst>
          </p:cNvPr>
          <p:cNvSpPr txBox="1"/>
          <p:nvPr/>
        </p:nvSpPr>
        <p:spPr bwMode="auto">
          <a:xfrm>
            <a:off x="670557" y="4907615"/>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Tx/>
              <a:buSzPct val="90000"/>
              <a:buNone/>
            </a:pPr>
            <a:r>
              <a:rPr lang="en-GB" sz="2400" dirty="0">
                <a:latin typeface="Myriad Pro Semibold"/>
              </a:rPr>
              <a:t>10</a:t>
            </a:r>
            <a:endParaRPr lang="en-GB" sz="2400" dirty="0">
              <a:solidFill>
                <a:srgbClr val="C00000"/>
              </a:solidFill>
              <a:latin typeface="Myriad Pro Semibold" charset="0"/>
              <a:ea typeface="Myriad Pro Semibold" charset="0"/>
              <a:cs typeface="Myriad Pro Semibold" charset="0"/>
            </a:endParaRPr>
          </a:p>
        </p:txBody>
      </p:sp>
      <p:sp>
        <p:nvSpPr>
          <p:cNvPr id="12" name="TextBox 11">
            <a:extLst>
              <a:ext uri="{FF2B5EF4-FFF2-40B4-BE49-F238E27FC236}">
                <a16:creationId xmlns:a16="http://schemas.microsoft.com/office/drawing/2014/main" id="{3228A39E-93BA-4767-B03C-A5286CE5F0D1}"/>
              </a:ext>
            </a:extLst>
          </p:cNvPr>
          <p:cNvSpPr txBox="1"/>
          <p:nvPr/>
        </p:nvSpPr>
        <p:spPr bwMode="auto">
          <a:xfrm>
            <a:off x="4891341" y="4907615"/>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Tx/>
              <a:buSzPct val="90000"/>
              <a:buNone/>
            </a:pPr>
            <a:r>
              <a:rPr lang="en-GB" sz="2400" dirty="0">
                <a:latin typeface="Myriad Pro Semibold"/>
              </a:rPr>
              <a:t>1,000</a:t>
            </a:r>
            <a:endParaRPr lang="en-GB" sz="2400" dirty="0">
              <a:solidFill>
                <a:srgbClr val="C00000"/>
              </a:solidFill>
              <a:latin typeface="Myriad Pro Semibold" charset="0"/>
              <a:ea typeface="Myriad Pro Semibold" charset="0"/>
              <a:cs typeface="Myriad Pro Semibold" charset="0"/>
            </a:endParaRPr>
          </a:p>
        </p:txBody>
      </p:sp>
      <p:sp>
        <p:nvSpPr>
          <p:cNvPr id="13" name="TextBox 12">
            <a:extLst>
              <a:ext uri="{FF2B5EF4-FFF2-40B4-BE49-F238E27FC236}">
                <a16:creationId xmlns:a16="http://schemas.microsoft.com/office/drawing/2014/main" id="{22F4F152-3916-41CA-95E3-B6F1F4F9DCC3}"/>
              </a:ext>
            </a:extLst>
          </p:cNvPr>
          <p:cNvSpPr txBox="1"/>
          <p:nvPr/>
        </p:nvSpPr>
        <p:spPr bwMode="auto">
          <a:xfrm>
            <a:off x="4891341" y="2949628"/>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Tx/>
              <a:buSzPct val="90000"/>
              <a:buNone/>
            </a:pPr>
            <a:r>
              <a:rPr lang="en-GB" sz="2400" dirty="0">
                <a:latin typeface="Myriad Pro Semibold"/>
              </a:rPr>
              <a:t>500</a:t>
            </a:r>
            <a:endParaRPr lang="en-GB" sz="2400" dirty="0">
              <a:solidFill>
                <a:srgbClr val="C00000"/>
              </a:solidFill>
              <a:latin typeface="Myriad Pro Semibold" charset="0"/>
              <a:ea typeface="Myriad Pro Semibold" charset="0"/>
              <a:cs typeface="Myriad Pro Semibold" charset="0"/>
            </a:endParaRPr>
          </a:p>
        </p:txBody>
      </p:sp>
      <p:sp>
        <p:nvSpPr>
          <p:cNvPr id="14" name="TextBox 13">
            <a:extLst>
              <a:ext uri="{FF2B5EF4-FFF2-40B4-BE49-F238E27FC236}">
                <a16:creationId xmlns:a16="http://schemas.microsoft.com/office/drawing/2014/main" id="{7843B2F2-D7C2-4A6E-A54A-CEBD53CD8014}"/>
              </a:ext>
            </a:extLst>
          </p:cNvPr>
          <p:cNvSpPr txBox="1"/>
          <p:nvPr/>
        </p:nvSpPr>
        <p:spPr bwMode="auto">
          <a:xfrm>
            <a:off x="4891341" y="2560583"/>
            <a:ext cx="20928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Tx/>
              <a:buSzPct val="90000"/>
              <a:buNone/>
            </a:pPr>
            <a:r>
              <a:rPr lang="en-GB" sz="2400" dirty="0">
                <a:latin typeface="Myriad Pro Semibold"/>
              </a:rPr>
              <a:t>‘five hundred’</a:t>
            </a:r>
            <a:endParaRPr lang="en-GB" sz="2400" dirty="0">
              <a:solidFill>
                <a:srgbClr val="C00000"/>
              </a:solidFill>
              <a:latin typeface="Myriad Pro Semibold" charset="0"/>
              <a:ea typeface="Myriad Pro Semibold" charset="0"/>
              <a:cs typeface="Myriad Pro Semibold" charset="0"/>
            </a:endParaRPr>
          </a:p>
        </p:txBody>
      </p:sp>
      <p:sp>
        <p:nvSpPr>
          <p:cNvPr id="15" name="TextBox 14">
            <a:extLst>
              <a:ext uri="{FF2B5EF4-FFF2-40B4-BE49-F238E27FC236}">
                <a16:creationId xmlns:a16="http://schemas.microsoft.com/office/drawing/2014/main" id="{28447674-F68F-4D11-932E-9FB11E586FE5}"/>
              </a:ext>
            </a:extLst>
          </p:cNvPr>
          <p:cNvSpPr txBox="1"/>
          <p:nvPr/>
        </p:nvSpPr>
        <p:spPr bwMode="auto">
          <a:xfrm>
            <a:off x="670557" y="4528218"/>
            <a:ext cx="7625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Tx/>
              <a:buSzPct val="90000"/>
              <a:buNone/>
            </a:pPr>
            <a:r>
              <a:rPr lang="en-GB" sz="2400" dirty="0">
                <a:latin typeface="Myriad Pro Semibold"/>
              </a:rPr>
              <a:t>‘ten’</a:t>
            </a:r>
            <a:endParaRPr lang="en-GB" sz="2400" dirty="0">
              <a:solidFill>
                <a:srgbClr val="C00000"/>
              </a:solidFill>
              <a:latin typeface="Myriad Pro Semibold" charset="0"/>
              <a:ea typeface="Myriad Pro Semibold" charset="0"/>
              <a:cs typeface="Myriad Pro Semibold" charset="0"/>
            </a:endParaRPr>
          </a:p>
        </p:txBody>
      </p:sp>
      <p:sp>
        <p:nvSpPr>
          <p:cNvPr id="16" name="TextBox 15">
            <a:extLst>
              <a:ext uri="{FF2B5EF4-FFF2-40B4-BE49-F238E27FC236}">
                <a16:creationId xmlns:a16="http://schemas.microsoft.com/office/drawing/2014/main" id="{741D183D-54BE-473A-B6E9-4D78BA640DAA}"/>
              </a:ext>
            </a:extLst>
          </p:cNvPr>
          <p:cNvSpPr txBox="1"/>
          <p:nvPr/>
        </p:nvSpPr>
        <p:spPr bwMode="auto">
          <a:xfrm>
            <a:off x="4891341" y="4528218"/>
            <a:ext cx="2255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Tx/>
              <a:buSzPct val="90000"/>
              <a:buNone/>
            </a:pPr>
            <a:r>
              <a:rPr lang="en-GB" sz="2400" dirty="0">
                <a:latin typeface="Myriad Pro Semibold"/>
              </a:rPr>
              <a:t>‘one thousand’</a:t>
            </a:r>
            <a:endParaRPr lang="en-GB" sz="2400" dirty="0">
              <a:solidFill>
                <a:srgbClr val="C00000"/>
              </a:solidFill>
              <a:latin typeface="Myriad Pro Semibold" charset="0"/>
              <a:ea typeface="Myriad Pro Semibold" charset="0"/>
              <a:cs typeface="Myriad Pro Semibold" charset="0"/>
            </a:endParaRPr>
          </a:p>
        </p:txBody>
      </p:sp>
      <p:sp>
        <p:nvSpPr>
          <p:cNvPr id="17" name="TextBox 16">
            <a:extLst>
              <a:ext uri="{FF2B5EF4-FFF2-40B4-BE49-F238E27FC236}">
                <a16:creationId xmlns:a16="http://schemas.microsoft.com/office/drawing/2014/main" id="{D6BE2A10-3088-41B4-AC4F-995FEDF9D315}"/>
              </a:ext>
            </a:extLst>
          </p:cNvPr>
          <p:cNvSpPr txBox="1"/>
          <p:nvPr/>
        </p:nvSpPr>
        <p:spPr bwMode="auto">
          <a:xfrm>
            <a:off x="970242" y="5431255"/>
            <a:ext cx="63354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Tx/>
              <a:buSzPct val="90000"/>
              <a:buNone/>
            </a:pPr>
            <a:r>
              <a:rPr lang="en-GB" sz="2400" dirty="0">
                <a:latin typeface="Myriad Pro Semibold"/>
                <a:ea typeface="Myriad Pro Semibold" charset="0"/>
                <a:cs typeface="Myriad Pro Semibold" charset="0"/>
              </a:rPr>
              <a:t>We had 15 ones. We now have 15 hundreds.</a:t>
            </a:r>
            <a:endParaRPr lang="en-GB" sz="2400" dirty="0">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78726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3:7</a:t>
            </a:r>
          </a:p>
        </p:txBody>
      </p:sp>
      <p:pic>
        <p:nvPicPr>
          <p:cNvPr id="4" name="Picture 3" descr="A close up of a window&#10;&#10;Description automatically generated">
            <a:extLst>
              <a:ext uri="{FF2B5EF4-FFF2-40B4-BE49-F238E27FC236}">
                <a16:creationId xmlns:a16="http://schemas.microsoft.com/office/drawing/2014/main" id="{1143454E-48D2-4293-9B6A-692F8CB7D1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7415" y="3010790"/>
            <a:ext cx="7952870" cy="823436"/>
          </a:xfrm>
          <a:prstGeom prst="rect">
            <a:avLst/>
          </a:prstGeom>
        </p:spPr>
      </p:pic>
      <p:sp>
        <p:nvSpPr>
          <p:cNvPr id="5" name="TextBox 4">
            <a:extLst>
              <a:ext uri="{FF2B5EF4-FFF2-40B4-BE49-F238E27FC236}">
                <a16:creationId xmlns:a16="http://schemas.microsoft.com/office/drawing/2014/main" id="{B0B4E1D2-F722-474F-A30A-C5826661B032}"/>
              </a:ext>
            </a:extLst>
          </p:cNvPr>
          <p:cNvSpPr txBox="1"/>
          <p:nvPr/>
        </p:nvSpPr>
        <p:spPr bwMode="auto">
          <a:xfrm>
            <a:off x="5145747" y="4744060"/>
            <a:ext cx="877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1,000</a:t>
            </a:r>
          </a:p>
        </p:txBody>
      </p:sp>
      <p:grpSp>
        <p:nvGrpSpPr>
          <p:cNvPr id="7" name="Group 6">
            <a:extLst>
              <a:ext uri="{FF2B5EF4-FFF2-40B4-BE49-F238E27FC236}">
                <a16:creationId xmlns:a16="http://schemas.microsoft.com/office/drawing/2014/main" id="{F90EB8E1-AA3D-4877-9B30-4A3840E77921}"/>
              </a:ext>
            </a:extLst>
          </p:cNvPr>
          <p:cNvGrpSpPr/>
          <p:nvPr/>
        </p:nvGrpSpPr>
        <p:grpSpPr>
          <a:xfrm>
            <a:off x="3253661" y="4744060"/>
            <a:ext cx="2731487" cy="478811"/>
            <a:chOff x="3253661" y="1159032"/>
            <a:chExt cx="2731487" cy="478811"/>
          </a:xfrm>
        </p:grpSpPr>
        <p:sp>
          <p:nvSpPr>
            <p:cNvPr id="8" name="TextBox 7">
              <a:extLst>
                <a:ext uri="{FF2B5EF4-FFF2-40B4-BE49-F238E27FC236}">
                  <a16:creationId xmlns:a16="http://schemas.microsoft.com/office/drawing/2014/main" id="{34F1E47E-C37D-4C22-A277-69E54C0F956D}"/>
                </a:ext>
              </a:extLst>
            </p:cNvPr>
            <p:cNvSpPr txBox="1"/>
            <p:nvPr/>
          </p:nvSpPr>
          <p:spPr bwMode="auto">
            <a:xfrm>
              <a:off x="3253661" y="1159032"/>
              <a:ext cx="17267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  ×  100  =</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9" name="Rectangle 8">
              <a:extLst>
                <a:ext uri="{FF2B5EF4-FFF2-40B4-BE49-F238E27FC236}">
                  <a16:creationId xmlns:a16="http://schemas.microsoft.com/office/drawing/2014/main" id="{777DA167-3626-4E7C-BC6C-C057C8E2CF76}"/>
                </a:ext>
              </a:extLst>
            </p:cNvPr>
            <p:cNvSpPr/>
            <p:nvPr/>
          </p:nvSpPr>
          <p:spPr bwMode="auto">
            <a:xfrm>
              <a:off x="5193148" y="1176178"/>
              <a:ext cx="792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panose="020B0503030403020204" pitchFamily="34" charset="0"/>
              </a:endParaRPr>
            </a:p>
          </p:txBody>
        </p:sp>
      </p:grpSp>
      <p:sp>
        <p:nvSpPr>
          <p:cNvPr id="10" name="TextBox 9">
            <a:extLst>
              <a:ext uri="{FF2B5EF4-FFF2-40B4-BE49-F238E27FC236}">
                <a16:creationId xmlns:a16="http://schemas.microsoft.com/office/drawing/2014/main" id="{D1C74DC6-32CB-44F6-9315-6EEC6D8F3B68}"/>
              </a:ext>
            </a:extLst>
          </p:cNvPr>
          <p:cNvSpPr txBox="1"/>
          <p:nvPr/>
        </p:nvSpPr>
        <p:spPr bwMode="auto">
          <a:xfrm>
            <a:off x="5145747" y="4744060"/>
            <a:ext cx="877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1,100</a:t>
            </a:r>
          </a:p>
        </p:txBody>
      </p:sp>
      <p:grpSp>
        <p:nvGrpSpPr>
          <p:cNvPr id="11" name="Group 10">
            <a:extLst>
              <a:ext uri="{FF2B5EF4-FFF2-40B4-BE49-F238E27FC236}">
                <a16:creationId xmlns:a16="http://schemas.microsoft.com/office/drawing/2014/main" id="{24ECD78F-FC97-4233-97D9-BC5B67E328F8}"/>
              </a:ext>
            </a:extLst>
          </p:cNvPr>
          <p:cNvGrpSpPr/>
          <p:nvPr/>
        </p:nvGrpSpPr>
        <p:grpSpPr>
          <a:xfrm>
            <a:off x="3243356" y="4733955"/>
            <a:ext cx="2741792" cy="471770"/>
            <a:chOff x="3249509" y="1811978"/>
            <a:chExt cx="2741792" cy="471770"/>
          </a:xfrm>
        </p:grpSpPr>
        <p:sp>
          <p:nvSpPr>
            <p:cNvPr id="12" name="TextBox 11">
              <a:extLst>
                <a:ext uri="{FF2B5EF4-FFF2-40B4-BE49-F238E27FC236}">
                  <a16:creationId xmlns:a16="http://schemas.microsoft.com/office/drawing/2014/main" id="{A9273B27-5571-4893-A970-D24B6EEE9593}"/>
                </a:ext>
              </a:extLst>
            </p:cNvPr>
            <p:cNvSpPr txBox="1"/>
            <p:nvPr/>
          </p:nvSpPr>
          <p:spPr bwMode="auto">
            <a:xfrm>
              <a:off x="3249509" y="1811978"/>
              <a:ext cx="17267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11  ×  100  =</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13" name="Rectangle 12">
              <a:extLst>
                <a:ext uri="{FF2B5EF4-FFF2-40B4-BE49-F238E27FC236}">
                  <a16:creationId xmlns:a16="http://schemas.microsoft.com/office/drawing/2014/main" id="{3F8600E5-42BF-4C06-8DCC-08470FB1288D}"/>
                </a:ext>
              </a:extLst>
            </p:cNvPr>
            <p:cNvSpPr/>
            <p:nvPr/>
          </p:nvSpPr>
          <p:spPr bwMode="auto">
            <a:xfrm>
              <a:off x="5199301" y="1822083"/>
              <a:ext cx="792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panose="020B0503030403020204" pitchFamily="34" charset="0"/>
              </a:endParaRPr>
            </a:p>
          </p:txBody>
        </p:sp>
      </p:grpSp>
      <p:sp>
        <p:nvSpPr>
          <p:cNvPr id="14" name="TextBox 13">
            <a:extLst>
              <a:ext uri="{FF2B5EF4-FFF2-40B4-BE49-F238E27FC236}">
                <a16:creationId xmlns:a16="http://schemas.microsoft.com/office/drawing/2014/main" id="{533C0A58-D5F5-45CC-B0B7-7B5FFFCBCDF0}"/>
              </a:ext>
            </a:extLst>
          </p:cNvPr>
          <p:cNvSpPr txBox="1"/>
          <p:nvPr/>
        </p:nvSpPr>
        <p:spPr bwMode="auto">
          <a:xfrm>
            <a:off x="5145747" y="4744060"/>
            <a:ext cx="877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1,200</a:t>
            </a:r>
          </a:p>
        </p:txBody>
      </p:sp>
      <p:grpSp>
        <p:nvGrpSpPr>
          <p:cNvPr id="15" name="Group 14">
            <a:extLst>
              <a:ext uri="{FF2B5EF4-FFF2-40B4-BE49-F238E27FC236}">
                <a16:creationId xmlns:a16="http://schemas.microsoft.com/office/drawing/2014/main" id="{DDE8CF54-6F29-40C2-9518-2A24BCF676A4}"/>
              </a:ext>
            </a:extLst>
          </p:cNvPr>
          <p:cNvGrpSpPr/>
          <p:nvPr/>
        </p:nvGrpSpPr>
        <p:grpSpPr>
          <a:xfrm>
            <a:off x="3250800" y="4744060"/>
            <a:ext cx="2741968" cy="461665"/>
            <a:chOff x="3243180" y="1176178"/>
            <a:chExt cx="2741968" cy="461665"/>
          </a:xfrm>
        </p:grpSpPr>
        <p:sp>
          <p:nvSpPr>
            <p:cNvPr id="16" name="TextBox 15">
              <a:extLst>
                <a:ext uri="{FF2B5EF4-FFF2-40B4-BE49-F238E27FC236}">
                  <a16:creationId xmlns:a16="http://schemas.microsoft.com/office/drawing/2014/main" id="{35C6A743-97C2-45C2-B5D6-85B921F9F8E0}"/>
                </a:ext>
              </a:extLst>
            </p:cNvPr>
            <p:cNvSpPr txBox="1"/>
            <p:nvPr/>
          </p:nvSpPr>
          <p:spPr bwMode="auto">
            <a:xfrm>
              <a:off x="3243180" y="1176178"/>
              <a:ext cx="17267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  ×  100  =</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17" name="Rectangle 16">
              <a:extLst>
                <a:ext uri="{FF2B5EF4-FFF2-40B4-BE49-F238E27FC236}">
                  <a16:creationId xmlns:a16="http://schemas.microsoft.com/office/drawing/2014/main" id="{B8B608EB-02FF-4B48-BE42-326201919443}"/>
                </a:ext>
              </a:extLst>
            </p:cNvPr>
            <p:cNvSpPr/>
            <p:nvPr/>
          </p:nvSpPr>
          <p:spPr bwMode="auto">
            <a:xfrm>
              <a:off x="5193148" y="1176178"/>
              <a:ext cx="792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panose="020B0503030403020204" pitchFamily="34" charset="0"/>
              </a:endParaRPr>
            </a:p>
          </p:txBody>
        </p:sp>
      </p:grpSp>
      <p:sp>
        <p:nvSpPr>
          <p:cNvPr id="18" name="TextBox 17">
            <a:extLst>
              <a:ext uri="{FF2B5EF4-FFF2-40B4-BE49-F238E27FC236}">
                <a16:creationId xmlns:a16="http://schemas.microsoft.com/office/drawing/2014/main" id="{F4E8EC7D-9E2E-4E33-B0DE-97AA069BBB13}"/>
              </a:ext>
            </a:extLst>
          </p:cNvPr>
          <p:cNvSpPr txBox="1"/>
          <p:nvPr/>
        </p:nvSpPr>
        <p:spPr bwMode="auto">
          <a:xfrm>
            <a:off x="5145747" y="4744060"/>
            <a:ext cx="877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1,300</a:t>
            </a:r>
          </a:p>
        </p:txBody>
      </p:sp>
      <p:grpSp>
        <p:nvGrpSpPr>
          <p:cNvPr id="19" name="Group 18">
            <a:extLst>
              <a:ext uri="{FF2B5EF4-FFF2-40B4-BE49-F238E27FC236}">
                <a16:creationId xmlns:a16="http://schemas.microsoft.com/office/drawing/2014/main" id="{213B1661-81D2-4EE5-A9B5-90F737D6CF04}"/>
              </a:ext>
            </a:extLst>
          </p:cNvPr>
          <p:cNvGrpSpPr/>
          <p:nvPr/>
        </p:nvGrpSpPr>
        <p:grpSpPr>
          <a:xfrm>
            <a:off x="3243180" y="4744060"/>
            <a:ext cx="2741968" cy="461665"/>
            <a:chOff x="3243180" y="1176178"/>
            <a:chExt cx="2741968" cy="461665"/>
          </a:xfrm>
        </p:grpSpPr>
        <p:sp>
          <p:nvSpPr>
            <p:cNvPr id="20" name="TextBox 19">
              <a:extLst>
                <a:ext uri="{FF2B5EF4-FFF2-40B4-BE49-F238E27FC236}">
                  <a16:creationId xmlns:a16="http://schemas.microsoft.com/office/drawing/2014/main" id="{38199FD4-CD1D-4D66-84E1-CFB311EAF4DF}"/>
                </a:ext>
              </a:extLst>
            </p:cNvPr>
            <p:cNvSpPr txBox="1"/>
            <p:nvPr/>
          </p:nvSpPr>
          <p:spPr bwMode="auto">
            <a:xfrm>
              <a:off x="3243180" y="1176178"/>
              <a:ext cx="17267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13  ×  100  =</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21" name="Rectangle 20">
              <a:extLst>
                <a:ext uri="{FF2B5EF4-FFF2-40B4-BE49-F238E27FC236}">
                  <a16:creationId xmlns:a16="http://schemas.microsoft.com/office/drawing/2014/main" id="{F8AFE431-52EE-4FAE-B467-30AB5C4F5DBB}"/>
                </a:ext>
              </a:extLst>
            </p:cNvPr>
            <p:cNvSpPr/>
            <p:nvPr/>
          </p:nvSpPr>
          <p:spPr bwMode="auto">
            <a:xfrm>
              <a:off x="5193148" y="1176178"/>
              <a:ext cx="792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panose="020B0503030403020204" pitchFamily="34" charset="0"/>
              </a:endParaRPr>
            </a:p>
          </p:txBody>
        </p:sp>
      </p:grpSp>
      <p:sp>
        <p:nvSpPr>
          <p:cNvPr id="22" name="TextBox 21">
            <a:extLst>
              <a:ext uri="{FF2B5EF4-FFF2-40B4-BE49-F238E27FC236}">
                <a16:creationId xmlns:a16="http://schemas.microsoft.com/office/drawing/2014/main" id="{9C606C83-5BD4-44E3-B3FF-333B3D8E6442}"/>
              </a:ext>
            </a:extLst>
          </p:cNvPr>
          <p:cNvSpPr txBox="1"/>
          <p:nvPr/>
        </p:nvSpPr>
        <p:spPr bwMode="auto">
          <a:xfrm>
            <a:off x="5145747" y="4744060"/>
            <a:ext cx="877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1,400</a:t>
            </a:r>
          </a:p>
        </p:txBody>
      </p:sp>
      <p:grpSp>
        <p:nvGrpSpPr>
          <p:cNvPr id="23" name="Group 22">
            <a:extLst>
              <a:ext uri="{FF2B5EF4-FFF2-40B4-BE49-F238E27FC236}">
                <a16:creationId xmlns:a16="http://schemas.microsoft.com/office/drawing/2014/main" id="{09E4DE81-9124-445C-AA39-660565C24484}"/>
              </a:ext>
            </a:extLst>
          </p:cNvPr>
          <p:cNvGrpSpPr/>
          <p:nvPr/>
        </p:nvGrpSpPr>
        <p:grpSpPr>
          <a:xfrm>
            <a:off x="3243180" y="4744060"/>
            <a:ext cx="2741968" cy="461665"/>
            <a:chOff x="3243180" y="1176178"/>
            <a:chExt cx="2741968" cy="461665"/>
          </a:xfrm>
        </p:grpSpPr>
        <p:sp>
          <p:nvSpPr>
            <p:cNvPr id="24" name="TextBox 23">
              <a:extLst>
                <a:ext uri="{FF2B5EF4-FFF2-40B4-BE49-F238E27FC236}">
                  <a16:creationId xmlns:a16="http://schemas.microsoft.com/office/drawing/2014/main" id="{A2D96F6B-784E-4A5D-AF7D-4D37549F56B0}"/>
                </a:ext>
              </a:extLst>
            </p:cNvPr>
            <p:cNvSpPr txBox="1"/>
            <p:nvPr/>
          </p:nvSpPr>
          <p:spPr bwMode="auto">
            <a:xfrm>
              <a:off x="3243180" y="1176178"/>
              <a:ext cx="17267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14  ×  100  =</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25" name="Rectangle 24">
              <a:extLst>
                <a:ext uri="{FF2B5EF4-FFF2-40B4-BE49-F238E27FC236}">
                  <a16:creationId xmlns:a16="http://schemas.microsoft.com/office/drawing/2014/main" id="{84C298C5-DF0D-40B9-9DCD-46C5AB2A8220}"/>
                </a:ext>
              </a:extLst>
            </p:cNvPr>
            <p:cNvSpPr/>
            <p:nvPr/>
          </p:nvSpPr>
          <p:spPr bwMode="auto">
            <a:xfrm>
              <a:off x="5193148" y="1176178"/>
              <a:ext cx="792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panose="020B0503030403020204" pitchFamily="34" charset="0"/>
              </a:endParaRPr>
            </a:p>
          </p:txBody>
        </p:sp>
      </p:grpSp>
      <p:sp>
        <p:nvSpPr>
          <p:cNvPr id="26" name="TextBox 25">
            <a:extLst>
              <a:ext uri="{FF2B5EF4-FFF2-40B4-BE49-F238E27FC236}">
                <a16:creationId xmlns:a16="http://schemas.microsoft.com/office/drawing/2014/main" id="{636888CE-BBF0-459D-B0A0-778A88DB6F08}"/>
              </a:ext>
            </a:extLst>
          </p:cNvPr>
          <p:cNvSpPr txBox="1"/>
          <p:nvPr/>
        </p:nvSpPr>
        <p:spPr bwMode="auto">
          <a:xfrm>
            <a:off x="5145747" y="4744060"/>
            <a:ext cx="877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1,500</a:t>
            </a:r>
          </a:p>
        </p:txBody>
      </p:sp>
      <p:grpSp>
        <p:nvGrpSpPr>
          <p:cNvPr id="27" name="Group 26">
            <a:extLst>
              <a:ext uri="{FF2B5EF4-FFF2-40B4-BE49-F238E27FC236}">
                <a16:creationId xmlns:a16="http://schemas.microsoft.com/office/drawing/2014/main" id="{31D08764-5E66-4091-96C6-D77C96DC6E3E}"/>
              </a:ext>
            </a:extLst>
          </p:cNvPr>
          <p:cNvGrpSpPr/>
          <p:nvPr/>
        </p:nvGrpSpPr>
        <p:grpSpPr>
          <a:xfrm>
            <a:off x="3243180" y="4744060"/>
            <a:ext cx="2741968" cy="461665"/>
            <a:chOff x="3243180" y="1176178"/>
            <a:chExt cx="2741968" cy="461665"/>
          </a:xfrm>
        </p:grpSpPr>
        <p:sp>
          <p:nvSpPr>
            <p:cNvPr id="28" name="TextBox 27">
              <a:extLst>
                <a:ext uri="{FF2B5EF4-FFF2-40B4-BE49-F238E27FC236}">
                  <a16:creationId xmlns:a16="http://schemas.microsoft.com/office/drawing/2014/main" id="{14C30B83-E5D3-4606-B272-9E1C09A4BED8}"/>
                </a:ext>
              </a:extLst>
            </p:cNvPr>
            <p:cNvSpPr txBox="1"/>
            <p:nvPr/>
          </p:nvSpPr>
          <p:spPr bwMode="auto">
            <a:xfrm>
              <a:off x="3243180" y="1176178"/>
              <a:ext cx="17267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15  ×  100  =</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29" name="Rectangle 28">
              <a:extLst>
                <a:ext uri="{FF2B5EF4-FFF2-40B4-BE49-F238E27FC236}">
                  <a16:creationId xmlns:a16="http://schemas.microsoft.com/office/drawing/2014/main" id="{20B3F0D5-FE24-4734-81FC-C7E63AC58F9D}"/>
                </a:ext>
              </a:extLst>
            </p:cNvPr>
            <p:cNvSpPr/>
            <p:nvPr/>
          </p:nvSpPr>
          <p:spPr bwMode="auto">
            <a:xfrm>
              <a:off x="5193148" y="1176178"/>
              <a:ext cx="792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panose="020B0503030403020204" pitchFamily="34" charset="0"/>
              </a:endParaRPr>
            </a:p>
          </p:txBody>
        </p:sp>
      </p:grpSp>
      <p:sp>
        <p:nvSpPr>
          <p:cNvPr id="30" name="TextBox 29">
            <a:extLst>
              <a:ext uri="{FF2B5EF4-FFF2-40B4-BE49-F238E27FC236}">
                <a16:creationId xmlns:a16="http://schemas.microsoft.com/office/drawing/2014/main" id="{A1918E69-6F7B-493F-A378-A1F331A0FCD3}"/>
              </a:ext>
            </a:extLst>
          </p:cNvPr>
          <p:cNvSpPr txBox="1"/>
          <p:nvPr/>
        </p:nvSpPr>
        <p:spPr bwMode="auto">
          <a:xfrm>
            <a:off x="5145747" y="4744060"/>
            <a:ext cx="877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1,600</a:t>
            </a:r>
          </a:p>
        </p:txBody>
      </p:sp>
      <p:grpSp>
        <p:nvGrpSpPr>
          <p:cNvPr id="31" name="Group 30">
            <a:extLst>
              <a:ext uri="{FF2B5EF4-FFF2-40B4-BE49-F238E27FC236}">
                <a16:creationId xmlns:a16="http://schemas.microsoft.com/office/drawing/2014/main" id="{C5ACDEA4-CB6F-4501-9A7A-D0BFE2A0C540}"/>
              </a:ext>
            </a:extLst>
          </p:cNvPr>
          <p:cNvGrpSpPr/>
          <p:nvPr/>
        </p:nvGrpSpPr>
        <p:grpSpPr>
          <a:xfrm>
            <a:off x="3243180" y="4744060"/>
            <a:ext cx="2741968" cy="461665"/>
            <a:chOff x="3243180" y="1176178"/>
            <a:chExt cx="2741968" cy="461665"/>
          </a:xfrm>
        </p:grpSpPr>
        <p:sp>
          <p:nvSpPr>
            <p:cNvPr id="32" name="TextBox 31">
              <a:extLst>
                <a:ext uri="{FF2B5EF4-FFF2-40B4-BE49-F238E27FC236}">
                  <a16:creationId xmlns:a16="http://schemas.microsoft.com/office/drawing/2014/main" id="{0B65F314-3533-4613-8852-727CE2A1BA23}"/>
                </a:ext>
              </a:extLst>
            </p:cNvPr>
            <p:cNvSpPr txBox="1"/>
            <p:nvPr/>
          </p:nvSpPr>
          <p:spPr bwMode="auto">
            <a:xfrm>
              <a:off x="3243180" y="1176178"/>
              <a:ext cx="17267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16  ×  100  =</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33" name="Rectangle 32">
              <a:extLst>
                <a:ext uri="{FF2B5EF4-FFF2-40B4-BE49-F238E27FC236}">
                  <a16:creationId xmlns:a16="http://schemas.microsoft.com/office/drawing/2014/main" id="{4465E29C-DEC2-403B-8490-127D2BDCAE93}"/>
                </a:ext>
              </a:extLst>
            </p:cNvPr>
            <p:cNvSpPr/>
            <p:nvPr/>
          </p:nvSpPr>
          <p:spPr bwMode="auto">
            <a:xfrm>
              <a:off x="5193148" y="1176178"/>
              <a:ext cx="792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Myriad Pro" panose="020B0503030403020204" pitchFamily="34" charset="0"/>
              </a:endParaRPr>
            </a:p>
          </p:txBody>
        </p:sp>
      </p:grpSp>
      <p:sp>
        <p:nvSpPr>
          <p:cNvPr id="34" name="TextBox 33">
            <a:extLst>
              <a:ext uri="{FF2B5EF4-FFF2-40B4-BE49-F238E27FC236}">
                <a16:creationId xmlns:a16="http://schemas.microsoft.com/office/drawing/2014/main" id="{03F63DF8-D3A2-49C2-8C7C-1CA56DD9BB42}"/>
              </a:ext>
            </a:extLst>
          </p:cNvPr>
          <p:cNvSpPr txBox="1"/>
          <p:nvPr/>
        </p:nvSpPr>
        <p:spPr bwMode="auto">
          <a:xfrm>
            <a:off x="5145747" y="4744060"/>
            <a:ext cx="877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1,700</a:t>
            </a:r>
          </a:p>
        </p:txBody>
      </p:sp>
      <p:grpSp>
        <p:nvGrpSpPr>
          <p:cNvPr id="35" name="Group 34">
            <a:extLst>
              <a:ext uri="{FF2B5EF4-FFF2-40B4-BE49-F238E27FC236}">
                <a16:creationId xmlns:a16="http://schemas.microsoft.com/office/drawing/2014/main" id="{91265E53-0133-4E39-9355-68E848063B30}"/>
              </a:ext>
            </a:extLst>
          </p:cNvPr>
          <p:cNvGrpSpPr/>
          <p:nvPr/>
        </p:nvGrpSpPr>
        <p:grpSpPr>
          <a:xfrm>
            <a:off x="3243180" y="4744060"/>
            <a:ext cx="2741968" cy="461665"/>
            <a:chOff x="3243180" y="1176178"/>
            <a:chExt cx="2741968" cy="461665"/>
          </a:xfrm>
        </p:grpSpPr>
        <p:sp>
          <p:nvSpPr>
            <p:cNvPr id="36" name="TextBox 35">
              <a:extLst>
                <a:ext uri="{FF2B5EF4-FFF2-40B4-BE49-F238E27FC236}">
                  <a16:creationId xmlns:a16="http://schemas.microsoft.com/office/drawing/2014/main" id="{4DBA9E03-72AB-4B6D-9F7F-E2A59E49885E}"/>
                </a:ext>
              </a:extLst>
            </p:cNvPr>
            <p:cNvSpPr txBox="1"/>
            <p:nvPr/>
          </p:nvSpPr>
          <p:spPr bwMode="auto">
            <a:xfrm>
              <a:off x="3243180" y="1176178"/>
              <a:ext cx="17267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17  ×  100  =</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37" name="Rectangle 36">
              <a:extLst>
                <a:ext uri="{FF2B5EF4-FFF2-40B4-BE49-F238E27FC236}">
                  <a16:creationId xmlns:a16="http://schemas.microsoft.com/office/drawing/2014/main" id="{012C5955-F5F5-4F8A-8073-88BA2D1E2AA2}"/>
                </a:ext>
              </a:extLst>
            </p:cNvPr>
            <p:cNvSpPr/>
            <p:nvPr/>
          </p:nvSpPr>
          <p:spPr bwMode="auto">
            <a:xfrm>
              <a:off x="5193148" y="1176178"/>
              <a:ext cx="792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panose="020B0503030403020204" pitchFamily="34" charset="0"/>
              </a:endParaRPr>
            </a:p>
          </p:txBody>
        </p:sp>
      </p:grpSp>
      <p:sp>
        <p:nvSpPr>
          <p:cNvPr id="38" name="TextBox 37">
            <a:extLst>
              <a:ext uri="{FF2B5EF4-FFF2-40B4-BE49-F238E27FC236}">
                <a16:creationId xmlns:a16="http://schemas.microsoft.com/office/drawing/2014/main" id="{8186A28B-6D93-46E2-AD72-74E1E59C66D6}"/>
              </a:ext>
            </a:extLst>
          </p:cNvPr>
          <p:cNvSpPr txBox="1"/>
          <p:nvPr/>
        </p:nvSpPr>
        <p:spPr bwMode="auto">
          <a:xfrm>
            <a:off x="5145747" y="4744060"/>
            <a:ext cx="877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1,800</a:t>
            </a:r>
          </a:p>
        </p:txBody>
      </p:sp>
      <p:grpSp>
        <p:nvGrpSpPr>
          <p:cNvPr id="39" name="Group 38">
            <a:extLst>
              <a:ext uri="{FF2B5EF4-FFF2-40B4-BE49-F238E27FC236}">
                <a16:creationId xmlns:a16="http://schemas.microsoft.com/office/drawing/2014/main" id="{8DE6B081-1E67-4E75-81A7-A4CE51367240}"/>
              </a:ext>
            </a:extLst>
          </p:cNvPr>
          <p:cNvGrpSpPr/>
          <p:nvPr/>
        </p:nvGrpSpPr>
        <p:grpSpPr>
          <a:xfrm>
            <a:off x="3243180" y="4744060"/>
            <a:ext cx="2741968" cy="461665"/>
            <a:chOff x="3243180" y="1176178"/>
            <a:chExt cx="2741968" cy="461665"/>
          </a:xfrm>
        </p:grpSpPr>
        <p:sp>
          <p:nvSpPr>
            <p:cNvPr id="40" name="TextBox 39">
              <a:extLst>
                <a:ext uri="{FF2B5EF4-FFF2-40B4-BE49-F238E27FC236}">
                  <a16:creationId xmlns:a16="http://schemas.microsoft.com/office/drawing/2014/main" id="{20D272E0-AEDD-4C55-A017-E8D45C2C0116}"/>
                </a:ext>
              </a:extLst>
            </p:cNvPr>
            <p:cNvSpPr txBox="1"/>
            <p:nvPr/>
          </p:nvSpPr>
          <p:spPr bwMode="auto">
            <a:xfrm>
              <a:off x="3243180" y="1176178"/>
              <a:ext cx="17267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18  ×  100  =</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41" name="Rectangle 40">
              <a:extLst>
                <a:ext uri="{FF2B5EF4-FFF2-40B4-BE49-F238E27FC236}">
                  <a16:creationId xmlns:a16="http://schemas.microsoft.com/office/drawing/2014/main" id="{F6346750-6732-4AB2-862A-0747443ABBE8}"/>
                </a:ext>
              </a:extLst>
            </p:cNvPr>
            <p:cNvSpPr/>
            <p:nvPr/>
          </p:nvSpPr>
          <p:spPr bwMode="auto">
            <a:xfrm>
              <a:off x="5193148" y="1176178"/>
              <a:ext cx="792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panose="020B0503030403020204" pitchFamily="34" charset="0"/>
              </a:endParaRPr>
            </a:p>
          </p:txBody>
        </p:sp>
      </p:grpSp>
      <p:sp>
        <p:nvSpPr>
          <p:cNvPr id="42" name="TextBox 41">
            <a:extLst>
              <a:ext uri="{FF2B5EF4-FFF2-40B4-BE49-F238E27FC236}">
                <a16:creationId xmlns:a16="http://schemas.microsoft.com/office/drawing/2014/main" id="{CFA68EC7-644E-49F1-849B-C3D5FAFB9F15}"/>
              </a:ext>
            </a:extLst>
          </p:cNvPr>
          <p:cNvSpPr txBox="1"/>
          <p:nvPr/>
        </p:nvSpPr>
        <p:spPr bwMode="auto">
          <a:xfrm>
            <a:off x="5145747" y="4744060"/>
            <a:ext cx="877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1,900</a:t>
            </a:r>
          </a:p>
        </p:txBody>
      </p:sp>
      <p:grpSp>
        <p:nvGrpSpPr>
          <p:cNvPr id="43" name="Group 42">
            <a:extLst>
              <a:ext uri="{FF2B5EF4-FFF2-40B4-BE49-F238E27FC236}">
                <a16:creationId xmlns:a16="http://schemas.microsoft.com/office/drawing/2014/main" id="{70334B57-A9B1-4D86-84D6-13E2DB6BB4DE}"/>
              </a:ext>
            </a:extLst>
          </p:cNvPr>
          <p:cNvGrpSpPr/>
          <p:nvPr/>
        </p:nvGrpSpPr>
        <p:grpSpPr>
          <a:xfrm>
            <a:off x="3247910" y="4744060"/>
            <a:ext cx="2737238" cy="461665"/>
            <a:chOff x="3247910" y="1176178"/>
            <a:chExt cx="2737238" cy="461665"/>
          </a:xfrm>
        </p:grpSpPr>
        <p:sp>
          <p:nvSpPr>
            <p:cNvPr id="44" name="TextBox 43">
              <a:extLst>
                <a:ext uri="{FF2B5EF4-FFF2-40B4-BE49-F238E27FC236}">
                  <a16:creationId xmlns:a16="http://schemas.microsoft.com/office/drawing/2014/main" id="{5B88D9D4-722E-4381-984A-70EFE832B8D8}"/>
                </a:ext>
              </a:extLst>
            </p:cNvPr>
            <p:cNvSpPr txBox="1"/>
            <p:nvPr/>
          </p:nvSpPr>
          <p:spPr bwMode="auto">
            <a:xfrm>
              <a:off x="3247910" y="1176178"/>
              <a:ext cx="17267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19  ×  100  =</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45" name="Rectangle 44">
              <a:extLst>
                <a:ext uri="{FF2B5EF4-FFF2-40B4-BE49-F238E27FC236}">
                  <a16:creationId xmlns:a16="http://schemas.microsoft.com/office/drawing/2014/main" id="{CC930A6D-4789-495D-93F3-5760D99317D6}"/>
                </a:ext>
              </a:extLst>
            </p:cNvPr>
            <p:cNvSpPr/>
            <p:nvPr/>
          </p:nvSpPr>
          <p:spPr bwMode="auto">
            <a:xfrm>
              <a:off x="5193148" y="1176178"/>
              <a:ext cx="792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panose="020B0503030403020204" pitchFamily="34" charset="0"/>
              </a:endParaRPr>
            </a:p>
          </p:txBody>
        </p:sp>
      </p:grpSp>
      <p:sp>
        <p:nvSpPr>
          <p:cNvPr id="46" name="TextBox 45">
            <a:extLst>
              <a:ext uri="{FF2B5EF4-FFF2-40B4-BE49-F238E27FC236}">
                <a16:creationId xmlns:a16="http://schemas.microsoft.com/office/drawing/2014/main" id="{77A17CC0-0E96-4F2C-884B-D45C603C232D}"/>
              </a:ext>
            </a:extLst>
          </p:cNvPr>
          <p:cNvSpPr txBox="1"/>
          <p:nvPr/>
        </p:nvSpPr>
        <p:spPr bwMode="auto">
          <a:xfrm>
            <a:off x="5145747" y="4744060"/>
            <a:ext cx="877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2,000</a:t>
            </a:r>
          </a:p>
        </p:txBody>
      </p:sp>
      <p:grpSp>
        <p:nvGrpSpPr>
          <p:cNvPr id="47" name="Group 46">
            <a:extLst>
              <a:ext uri="{FF2B5EF4-FFF2-40B4-BE49-F238E27FC236}">
                <a16:creationId xmlns:a16="http://schemas.microsoft.com/office/drawing/2014/main" id="{BBAD31EC-F5E0-4D0A-B57F-8AFB0881C3B2}"/>
              </a:ext>
            </a:extLst>
          </p:cNvPr>
          <p:cNvGrpSpPr/>
          <p:nvPr/>
        </p:nvGrpSpPr>
        <p:grpSpPr>
          <a:xfrm>
            <a:off x="3248894" y="4744060"/>
            <a:ext cx="2736254" cy="461665"/>
            <a:chOff x="3248894" y="1176178"/>
            <a:chExt cx="2736254" cy="461665"/>
          </a:xfrm>
        </p:grpSpPr>
        <p:sp>
          <p:nvSpPr>
            <p:cNvPr id="48" name="TextBox 47">
              <a:extLst>
                <a:ext uri="{FF2B5EF4-FFF2-40B4-BE49-F238E27FC236}">
                  <a16:creationId xmlns:a16="http://schemas.microsoft.com/office/drawing/2014/main" id="{87B7772D-B0FB-483A-815F-0D9B05D7FBFA}"/>
                </a:ext>
              </a:extLst>
            </p:cNvPr>
            <p:cNvSpPr txBox="1"/>
            <p:nvPr/>
          </p:nvSpPr>
          <p:spPr bwMode="auto">
            <a:xfrm>
              <a:off x="3248894" y="1176178"/>
              <a:ext cx="17267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  ×  100  =</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49" name="Rectangle 48">
              <a:extLst>
                <a:ext uri="{FF2B5EF4-FFF2-40B4-BE49-F238E27FC236}">
                  <a16:creationId xmlns:a16="http://schemas.microsoft.com/office/drawing/2014/main" id="{0751B200-82F6-496F-B64C-72ED5BB9FACA}"/>
                </a:ext>
              </a:extLst>
            </p:cNvPr>
            <p:cNvSpPr/>
            <p:nvPr/>
          </p:nvSpPr>
          <p:spPr bwMode="auto">
            <a:xfrm>
              <a:off x="5193148" y="1176178"/>
              <a:ext cx="792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panose="020B0503030403020204" pitchFamily="34" charset="0"/>
              </a:endParaRPr>
            </a:p>
          </p:txBody>
        </p:sp>
      </p:grpSp>
      <p:sp>
        <p:nvSpPr>
          <p:cNvPr id="50" name="Rectangle 49">
            <a:extLst>
              <a:ext uri="{FF2B5EF4-FFF2-40B4-BE49-F238E27FC236}">
                <a16:creationId xmlns:a16="http://schemas.microsoft.com/office/drawing/2014/main" id="{2F3411A9-B68B-40CD-B7E5-22112BA7C4B3}"/>
              </a:ext>
            </a:extLst>
          </p:cNvPr>
          <p:cNvSpPr/>
          <p:nvPr/>
        </p:nvSpPr>
        <p:spPr bwMode="auto">
          <a:xfrm>
            <a:off x="2502740" y="3098945"/>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1" name="Rectangle 50">
            <a:extLst>
              <a:ext uri="{FF2B5EF4-FFF2-40B4-BE49-F238E27FC236}">
                <a16:creationId xmlns:a16="http://schemas.microsoft.com/office/drawing/2014/main" id="{D5BF73D7-546C-4614-B68B-C8B86CCEF49D}"/>
              </a:ext>
            </a:extLst>
          </p:cNvPr>
          <p:cNvSpPr/>
          <p:nvPr/>
        </p:nvSpPr>
        <p:spPr bwMode="auto">
          <a:xfrm>
            <a:off x="2436406" y="3433070"/>
            <a:ext cx="43200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2" name="Rectangle 51">
            <a:extLst>
              <a:ext uri="{FF2B5EF4-FFF2-40B4-BE49-F238E27FC236}">
                <a16:creationId xmlns:a16="http://schemas.microsoft.com/office/drawing/2014/main" id="{1EAB0793-5871-4DF2-8C8C-7BA98A1CCDDB}"/>
              </a:ext>
            </a:extLst>
          </p:cNvPr>
          <p:cNvSpPr/>
          <p:nvPr/>
        </p:nvSpPr>
        <p:spPr bwMode="auto">
          <a:xfrm>
            <a:off x="3022545" y="3098945"/>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3" name="Rectangle 52">
            <a:extLst>
              <a:ext uri="{FF2B5EF4-FFF2-40B4-BE49-F238E27FC236}">
                <a16:creationId xmlns:a16="http://schemas.microsoft.com/office/drawing/2014/main" id="{1AC37D0A-BD3E-4445-A22B-88D0BE662C47}"/>
              </a:ext>
            </a:extLst>
          </p:cNvPr>
          <p:cNvSpPr/>
          <p:nvPr/>
        </p:nvSpPr>
        <p:spPr bwMode="auto">
          <a:xfrm>
            <a:off x="2985451" y="3433070"/>
            <a:ext cx="43200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4" name="Rectangle 53">
            <a:extLst>
              <a:ext uri="{FF2B5EF4-FFF2-40B4-BE49-F238E27FC236}">
                <a16:creationId xmlns:a16="http://schemas.microsoft.com/office/drawing/2014/main" id="{86F2F366-24FD-4C74-AB22-07F82621FB31}"/>
              </a:ext>
            </a:extLst>
          </p:cNvPr>
          <p:cNvSpPr/>
          <p:nvPr/>
        </p:nvSpPr>
        <p:spPr bwMode="auto">
          <a:xfrm>
            <a:off x="3607238" y="3098945"/>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5" name="Rectangle 54">
            <a:extLst>
              <a:ext uri="{FF2B5EF4-FFF2-40B4-BE49-F238E27FC236}">
                <a16:creationId xmlns:a16="http://schemas.microsoft.com/office/drawing/2014/main" id="{3E2CFFBB-B44F-476B-9E99-7F4904A69448}"/>
              </a:ext>
            </a:extLst>
          </p:cNvPr>
          <p:cNvSpPr/>
          <p:nvPr/>
        </p:nvSpPr>
        <p:spPr bwMode="auto">
          <a:xfrm>
            <a:off x="3533656" y="3433070"/>
            <a:ext cx="43200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6" name="Rectangle 55">
            <a:extLst>
              <a:ext uri="{FF2B5EF4-FFF2-40B4-BE49-F238E27FC236}">
                <a16:creationId xmlns:a16="http://schemas.microsoft.com/office/drawing/2014/main" id="{0C3314F2-89F7-4D96-9AE6-EFCAF7E76A72}"/>
              </a:ext>
            </a:extLst>
          </p:cNvPr>
          <p:cNvSpPr/>
          <p:nvPr/>
        </p:nvSpPr>
        <p:spPr bwMode="auto">
          <a:xfrm>
            <a:off x="4164191" y="3098945"/>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7" name="Rectangle 56">
            <a:extLst>
              <a:ext uri="{FF2B5EF4-FFF2-40B4-BE49-F238E27FC236}">
                <a16:creationId xmlns:a16="http://schemas.microsoft.com/office/drawing/2014/main" id="{2812D260-4914-4A9A-BBA3-CCA1E710F745}"/>
              </a:ext>
            </a:extLst>
          </p:cNvPr>
          <p:cNvSpPr/>
          <p:nvPr/>
        </p:nvSpPr>
        <p:spPr bwMode="auto">
          <a:xfrm>
            <a:off x="4086802" y="3433070"/>
            <a:ext cx="43200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8" name="Rectangle 57">
            <a:extLst>
              <a:ext uri="{FF2B5EF4-FFF2-40B4-BE49-F238E27FC236}">
                <a16:creationId xmlns:a16="http://schemas.microsoft.com/office/drawing/2014/main" id="{2FCFD3C9-7D38-4522-B48C-D99BE1A88E16}"/>
              </a:ext>
            </a:extLst>
          </p:cNvPr>
          <p:cNvSpPr/>
          <p:nvPr/>
        </p:nvSpPr>
        <p:spPr bwMode="auto">
          <a:xfrm>
            <a:off x="4699582" y="3098945"/>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9" name="Rectangle 58">
            <a:extLst>
              <a:ext uri="{FF2B5EF4-FFF2-40B4-BE49-F238E27FC236}">
                <a16:creationId xmlns:a16="http://schemas.microsoft.com/office/drawing/2014/main" id="{D8F9E7D9-ECD4-412C-BBBC-A2CE9BB3AB84}"/>
              </a:ext>
            </a:extLst>
          </p:cNvPr>
          <p:cNvSpPr/>
          <p:nvPr/>
        </p:nvSpPr>
        <p:spPr bwMode="auto">
          <a:xfrm>
            <a:off x="4629532" y="3433070"/>
            <a:ext cx="43200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0" name="Rectangle 59">
            <a:extLst>
              <a:ext uri="{FF2B5EF4-FFF2-40B4-BE49-F238E27FC236}">
                <a16:creationId xmlns:a16="http://schemas.microsoft.com/office/drawing/2014/main" id="{4C17FDFD-9A90-47AB-A15E-9A74974BBA9D}"/>
              </a:ext>
            </a:extLst>
          </p:cNvPr>
          <p:cNvSpPr/>
          <p:nvPr/>
        </p:nvSpPr>
        <p:spPr bwMode="auto">
          <a:xfrm>
            <a:off x="5263751" y="3098945"/>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1" name="Rectangle 60">
            <a:extLst>
              <a:ext uri="{FF2B5EF4-FFF2-40B4-BE49-F238E27FC236}">
                <a16:creationId xmlns:a16="http://schemas.microsoft.com/office/drawing/2014/main" id="{13910B21-2AB1-4D3F-AD49-3AEC4AFF9EB4}"/>
              </a:ext>
            </a:extLst>
          </p:cNvPr>
          <p:cNvSpPr/>
          <p:nvPr/>
        </p:nvSpPr>
        <p:spPr bwMode="auto">
          <a:xfrm>
            <a:off x="5179296" y="3433070"/>
            <a:ext cx="43200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2" name="Rectangle 61">
            <a:extLst>
              <a:ext uri="{FF2B5EF4-FFF2-40B4-BE49-F238E27FC236}">
                <a16:creationId xmlns:a16="http://schemas.microsoft.com/office/drawing/2014/main" id="{E480397C-57ED-4DC9-96BD-AF01A4B43608}"/>
              </a:ext>
            </a:extLst>
          </p:cNvPr>
          <p:cNvSpPr/>
          <p:nvPr/>
        </p:nvSpPr>
        <p:spPr bwMode="auto">
          <a:xfrm>
            <a:off x="5794167" y="3098945"/>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3" name="Rectangle 62">
            <a:extLst>
              <a:ext uri="{FF2B5EF4-FFF2-40B4-BE49-F238E27FC236}">
                <a16:creationId xmlns:a16="http://schemas.microsoft.com/office/drawing/2014/main" id="{BB0198A1-8942-40F8-9744-EA36C5F9BDC4}"/>
              </a:ext>
            </a:extLst>
          </p:cNvPr>
          <p:cNvSpPr/>
          <p:nvPr/>
        </p:nvSpPr>
        <p:spPr bwMode="auto">
          <a:xfrm>
            <a:off x="5736025" y="3433070"/>
            <a:ext cx="43200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4" name="Rectangle 63">
            <a:extLst>
              <a:ext uri="{FF2B5EF4-FFF2-40B4-BE49-F238E27FC236}">
                <a16:creationId xmlns:a16="http://schemas.microsoft.com/office/drawing/2014/main" id="{608A40B9-E03A-4369-8E0B-CD538CD82036}"/>
              </a:ext>
            </a:extLst>
          </p:cNvPr>
          <p:cNvSpPr/>
          <p:nvPr/>
        </p:nvSpPr>
        <p:spPr bwMode="auto">
          <a:xfrm>
            <a:off x="6358337" y="3098945"/>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5" name="Rectangle 64">
            <a:extLst>
              <a:ext uri="{FF2B5EF4-FFF2-40B4-BE49-F238E27FC236}">
                <a16:creationId xmlns:a16="http://schemas.microsoft.com/office/drawing/2014/main" id="{1765A300-86EC-4C3B-A85A-A6ADC38E408D}"/>
              </a:ext>
            </a:extLst>
          </p:cNvPr>
          <p:cNvSpPr/>
          <p:nvPr/>
        </p:nvSpPr>
        <p:spPr bwMode="auto">
          <a:xfrm>
            <a:off x="6286903" y="3433070"/>
            <a:ext cx="43200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6" name="Rectangle 65">
            <a:extLst>
              <a:ext uri="{FF2B5EF4-FFF2-40B4-BE49-F238E27FC236}">
                <a16:creationId xmlns:a16="http://schemas.microsoft.com/office/drawing/2014/main" id="{98550628-69EE-45F0-8842-F44A6F1F0B60}"/>
              </a:ext>
            </a:extLst>
          </p:cNvPr>
          <p:cNvSpPr/>
          <p:nvPr/>
        </p:nvSpPr>
        <p:spPr bwMode="auto">
          <a:xfrm>
            <a:off x="6896507" y="3098945"/>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7" name="Rectangle 66">
            <a:extLst>
              <a:ext uri="{FF2B5EF4-FFF2-40B4-BE49-F238E27FC236}">
                <a16:creationId xmlns:a16="http://schemas.microsoft.com/office/drawing/2014/main" id="{90EB699A-E9D4-4EE2-B81F-E14BE39CFB98}"/>
              </a:ext>
            </a:extLst>
          </p:cNvPr>
          <p:cNvSpPr/>
          <p:nvPr/>
        </p:nvSpPr>
        <p:spPr bwMode="auto">
          <a:xfrm>
            <a:off x="6842511" y="3433070"/>
            <a:ext cx="43200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8" name="Rectangle 67">
            <a:extLst>
              <a:ext uri="{FF2B5EF4-FFF2-40B4-BE49-F238E27FC236}">
                <a16:creationId xmlns:a16="http://schemas.microsoft.com/office/drawing/2014/main" id="{9240856D-EFB6-4B56-A6D1-63757CFDC098}"/>
              </a:ext>
            </a:extLst>
          </p:cNvPr>
          <p:cNvSpPr/>
          <p:nvPr/>
        </p:nvSpPr>
        <p:spPr bwMode="auto">
          <a:xfrm>
            <a:off x="7465167" y="3098945"/>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9" name="Rectangle 68">
            <a:extLst>
              <a:ext uri="{FF2B5EF4-FFF2-40B4-BE49-F238E27FC236}">
                <a16:creationId xmlns:a16="http://schemas.microsoft.com/office/drawing/2014/main" id="{DAB60A7D-49C4-4D69-A21E-87A99A518B4B}"/>
              </a:ext>
            </a:extLst>
          </p:cNvPr>
          <p:cNvSpPr/>
          <p:nvPr/>
        </p:nvSpPr>
        <p:spPr bwMode="auto">
          <a:xfrm>
            <a:off x="7369455" y="3433070"/>
            <a:ext cx="43200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0" name="Rectangle 69">
            <a:extLst>
              <a:ext uri="{FF2B5EF4-FFF2-40B4-BE49-F238E27FC236}">
                <a16:creationId xmlns:a16="http://schemas.microsoft.com/office/drawing/2014/main" id="{B592AB3E-A3CA-4EA6-AA32-87899B1E5040}"/>
              </a:ext>
            </a:extLst>
          </p:cNvPr>
          <p:cNvSpPr/>
          <p:nvPr/>
        </p:nvSpPr>
        <p:spPr bwMode="auto">
          <a:xfrm>
            <a:off x="8012321" y="3098945"/>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1" name="Rectangle 70">
            <a:extLst>
              <a:ext uri="{FF2B5EF4-FFF2-40B4-BE49-F238E27FC236}">
                <a16:creationId xmlns:a16="http://schemas.microsoft.com/office/drawing/2014/main" id="{DB4876EF-1951-4C65-B6DB-6FA1EBCC2D96}"/>
              </a:ext>
            </a:extLst>
          </p:cNvPr>
          <p:cNvSpPr/>
          <p:nvPr/>
        </p:nvSpPr>
        <p:spPr bwMode="auto">
          <a:xfrm>
            <a:off x="7926695" y="3433070"/>
            <a:ext cx="43200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6500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0"/>
                                        </p:tgtEl>
                                      </p:cBhvr>
                                    </p:animEffect>
                                    <p:set>
                                      <p:cBhvr>
                                        <p:cTn id="7" dur="1" fill="hold">
                                          <p:stCondLst>
                                            <p:cond delay="499"/>
                                          </p:stCondLst>
                                        </p:cTn>
                                        <p:tgtEl>
                                          <p:spTgt spid="5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51"/>
                                        </p:tgtEl>
                                      </p:cBhvr>
                                    </p:animEffect>
                                    <p:set>
                                      <p:cBhvr>
                                        <p:cTn id="15" dur="1" fill="hold">
                                          <p:stCondLst>
                                            <p:cond delay="499"/>
                                          </p:stCondLst>
                                        </p:cTn>
                                        <p:tgtEl>
                                          <p:spTgt spid="51"/>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xit" presetSubtype="0" fill="hold" grpId="0" nodeType="withEffect">
                                  <p:stCondLst>
                                    <p:cond delay="0"/>
                                  </p:stCondLst>
                                  <p:childTnLst>
                                    <p:animEffect transition="out" filter="fade">
                                      <p:cBhvr>
                                        <p:cTn id="32" dur="500"/>
                                        <p:tgtEl>
                                          <p:spTgt spid="52"/>
                                        </p:tgtEl>
                                      </p:cBhvr>
                                    </p:animEffect>
                                    <p:set>
                                      <p:cBhvr>
                                        <p:cTn id="33" dur="1" fill="hold">
                                          <p:stCondLst>
                                            <p:cond delay="499"/>
                                          </p:stCondLst>
                                        </p:cTn>
                                        <p:tgtEl>
                                          <p:spTgt spid="5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xit" presetSubtype="0" fill="hold" grpId="0" nodeType="withEffect">
                                  <p:stCondLst>
                                    <p:cond delay="0"/>
                                  </p:stCondLst>
                                  <p:childTnLst>
                                    <p:animEffect transition="out" filter="fade">
                                      <p:cBhvr>
                                        <p:cTn id="40" dur="500"/>
                                        <p:tgtEl>
                                          <p:spTgt spid="53"/>
                                        </p:tgtEl>
                                      </p:cBhvr>
                                    </p:animEffect>
                                    <p:set>
                                      <p:cBhvr>
                                        <p:cTn id="41" dur="1" fill="hold">
                                          <p:stCondLst>
                                            <p:cond delay="499"/>
                                          </p:stCondLst>
                                        </p:cTn>
                                        <p:tgtEl>
                                          <p:spTgt spid="53"/>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10"/>
                                        </p:tgtEl>
                                      </p:cBhvr>
                                    </p:animEffect>
                                    <p:set>
                                      <p:cBhvr>
                                        <p:cTn id="49" dur="1" fill="hold">
                                          <p:stCondLst>
                                            <p:cond delay="499"/>
                                          </p:stCondLst>
                                        </p:cTn>
                                        <p:tgtEl>
                                          <p:spTgt spid="10"/>
                                        </p:tgtEl>
                                        <p:attrNameLst>
                                          <p:attrName>style.visibility</p:attrName>
                                        </p:attrNameLst>
                                      </p:cBhvr>
                                      <p:to>
                                        <p:strVal val="hidden"/>
                                      </p:to>
                                    </p:se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par>
                                <p:cTn id="54" presetID="10" presetClass="exit" presetSubtype="0" fill="hold" grpId="0" nodeType="withEffect">
                                  <p:stCondLst>
                                    <p:cond delay="0"/>
                                  </p:stCondLst>
                                  <p:childTnLst>
                                    <p:animEffect transition="out" filter="fade">
                                      <p:cBhvr>
                                        <p:cTn id="55" dur="500"/>
                                        <p:tgtEl>
                                          <p:spTgt spid="54"/>
                                        </p:tgtEl>
                                      </p:cBhvr>
                                    </p:animEffect>
                                    <p:set>
                                      <p:cBhvr>
                                        <p:cTn id="56" dur="1" fill="hold">
                                          <p:stCondLst>
                                            <p:cond delay="499"/>
                                          </p:stCondLst>
                                        </p:cTn>
                                        <p:tgtEl>
                                          <p:spTgt spid="5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55"/>
                                        </p:tgtEl>
                                      </p:cBhvr>
                                    </p:animEffect>
                                    <p:set>
                                      <p:cBhvr>
                                        <p:cTn id="61" dur="1" fill="hold">
                                          <p:stCondLst>
                                            <p:cond delay="499"/>
                                          </p:stCondLst>
                                        </p:cTn>
                                        <p:tgtEl>
                                          <p:spTgt spid="55"/>
                                        </p:tgtEl>
                                        <p:attrNameLst>
                                          <p:attrName>style.visibility</p:attrName>
                                        </p:attrNameLst>
                                      </p:cBhvr>
                                      <p:to>
                                        <p:strVal val="hidden"/>
                                      </p:to>
                                    </p:set>
                                  </p:childTnLst>
                                </p:cTn>
                              </p:par>
                              <p:par>
                                <p:cTn id="62" presetID="10" presetClass="entr" presetSubtype="0"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15"/>
                                        </p:tgtEl>
                                      </p:cBhvr>
                                    </p:animEffect>
                                    <p:set>
                                      <p:cBhvr>
                                        <p:cTn id="69" dur="1" fill="hold">
                                          <p:stCondLst>
                                            <p:cond delay="499"/>
                                          </p:stCondLst>
                                        </p:cTn>
                                        <p:tgtEl>
                                          <p:spTgt spid="15"/>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14"/>
                                        </p:tgtEl>
                                      </p:cBhvr>
                                    </p:animEffect>
                                    <p:set>
                                      <p:cBhvr>
                                        <p:cTn id="72" dur="1" fill="hold">
                                          <p:stCondLst>
                                            <p:cond delay="499"/>
                                          </p:stCondLst>
                                        </p:cTn>
                                        <p:tgtEl>
                                          <p:spTgt spid="14"/>
                                        </p:tgtEl>
                                        <p:attrNameLst>
                                          <p:attrName>style.visibility</p:attrName>
                                        </p:attrNameLst>
                                      </p:cBhvr>
                                      <p:to>
                                        <p:strVal val="hidden"/>
                                      </p:to>
                                    </p:set>
                                  </p:childTnLst>
                                </p:cTn>
                              </p:par>
                            </p:childTnLst>
                          </p:cTn>
                        </p:par>
                        <p:par>
                          <p:cTn id="73" fill="hold">
                            <p:stCondLst>
                              <p:cond delay="500"/>
                            </p:stCondLst>
                            <p:childTnLst>
                              <p:par>
                                <p:cTn id="74" presetID="10" presetClass="entr" presetSubtype="0" fill="hold" nodeType="after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500"/>
                                        <p:tgtEl>
                                          <p:spTgt spid="19"/>
                                        </p:tgtEl>
                                      </p:cBhvr>
                                    </p:animEffect>
                                  </p:childTnLst>
                                </p:cTn>
                              </p:par>
                              <p:par>
                                <p:cTn id="77" presetID="10" presetClass="exit" presetSubtype="0" fill="hold" grpId="0" nodeType="withEffect">
                                  <p:stCondLst>
                                    <p:cond delay="0"/>
                                  </p:stCondLst>
                                  <p:childTnLst>
                                    <p:animEffect transition="out" filter="fade">
                                      <p:cBhvr>
                                        <p:cTn id="78" dur="500"/>
                                        <p:tgtEl>
                                          <p:spTgt spid="56"/>
                                        </p:tgtEl>
                                      </p:cBhvr>
                                    </p:animEffect>
                                    <p:set>
                                      <p:cBhvr>
                                        <p:cTn id="79" dur="1" fill="hold">
                                          <p:stCondLst>
                                            <p:cond delay="499"/>
                                          </p:stCondLst>
                                        </p:cTn>
                                        <p:tgtEl>
                                          <p:spTgt spid="56"/>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500"/>
                                        <p:tgtEl>
                                          <p:spTgt spid="18"/>
                                        </p:tgtEl>
                                      </p:cBhvr>
                                    </p:animEffect>
                                  </p:childTnLst>
                                </p:cTn>
                              </p:par>
                              <p:par>
                                <p:cTn id="85" presetID="10" presetClass="exit" presetSubtype="0" fill="hold" grpId="0" nodeType="withEffect">
                                  <p:stCondLst>
                                    <p:cond delay="0"/>
                                  </p:stCondLst>
                                  <p:childTnLst>
                                    <p:animEffect transition="out" filter="fade">
                                      <p:cBhvr>
                                        <p:cTn id="86" dur="500"/>
                                        <p:tgtEl>
                                          <p:spTgt spid="57"/>
                                        </p:tgtEl>
                                      </p:cBhvr>
                                    </p:animEffect>
                                    <p:set>
                                      <p:cBhvr>
                                        <p:cTn id="87" dur="1" fill="hold">
                                          <p:stCondLst>
                                            <p:cond delay="499"/>
                                          </p:stCondLst>
                                        </p:cTn>
                                        <p:tgtEl>
                                          <p:spTgt spid="57"/>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19"/>
                                        </p:tgtEl>
                                      </p:cBhvr>
                                    </p:animEffect>
                                    <p:set>
                                      <p:cBhvr>
                                        <p:cTn id="92" dur="1" fill="hold">
                                          <p:stCondLst>
                                            <p:cond delay="499"/>
                                          </p:stCondLst>
                                        </p:cTn>
                                        <p:tgtEl>
                                          <p:spTgt spid="19"/>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18"/>
                                        </p:tgtEl>
                                      </p:cBhvr>
                                    </p:animEffect>
                                    <p:set>
                                      <p:cBhvr>
                                        <p:cTn id="95" dur="1" fill="hold">
                                          <p:stCondLst>
                                            <p:cond delay="499"/>
                                          </p:stCondLst>
                                        </p:cTn>
                                        <p:tgtEl>
                                          <p:spTgt spid="18"/>
                                        </p:tgtEl>
                                        <p:attrNameLst>
                                          <p:attrName>style.visibility</p:attrName>
                                        </p:attrNameLst>
                                      </p:cBhvr>
                                      <p:to>
                                        <p:strVal val="hidden"/>
                                      </p:to>
                                    </p:set>
                                  </p:childTnLst>
                                </p:cTn>
                              </p:par>
                            </p:childTnLst>
                          </p:cTn>
                        </p:par>
                        <p:par>
                          <p:cTn id="96" fill="hold">
                            <p:stCondLst>
                              <p:cond delay="500"/>
                            </p:stCondLst>
                            <p:childTnLst>
                              <p:par>
                                <p:cTn id="97" presetID="10" presetClass="entr" presetSubtype="0" fill="hold" nodeType="after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fade">
                                      <p:cBhvr>
                                        <p:cTn id="99" dur="500"/>
                                        <p:tgtEl>
                                          <p:spTgt spid="23"/>
                                        </p:tgtEl>
                                      </p:cBhvr>
                                    </p:animEffect>
                                  </p:childTnLst>
                                </p:cTn>
                              </p:par>
                              <p:par>
                                <p:cTn id="100" presetID="10" presetClass="exit" presetSubtype="0" fill="hold" grpId="0" nodeType="withEffect">
                                  <p:stCondLst>
                                    <p:cond delay="0"/>
                                  </p:stCondLst>
                                  <p:childTnLst>
                                    <p:animEffect transition="out" filter="fade">
                                      <p:cBhvr>
                                        <p:cTn id="101" dur="500"/>
                                        <p:tgtEl>
                                          <p:spTgt spid="58"/>
                                        </p:tgtEl>
                                      </p:cBhvr>
                                    </p:animEffect>
                                    <p:set>
                                      <p:cBhvr>
                                        <p:cTn id="102" dur="1" fill="hold">
                                          <p:stCondLst>
                                            <p:cond delay="499"/>
                                          </p:stCondLst>
                                        </p:cTn>
                                        <p:tgtEl>
                                          <p:spTgt spid="58"/>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fade">
                                      <p:cBhvr>
                                        <p:cTn id="107" dur="500"/>
                                        <p:tgtEl>
                                          <p:spTgt spid="22"/>
                                        </p:tgtEl>
                                      </p:cBhvr>
                                    </p:animEffect>
                                  </p:childTnLst>
                                </p:cTn>
                              </p:par>
                              <p:par>
                                <p:cTn id="108" presetID="10" presetClass="exit" presetSubtype="0" fill="hold" grpId="0" nodeType="withEffect">
                                  <p:stCondLst>
                                    <p:cond delay="0"/>
                                  </p:stCondLst>
                                  <p:childTnLst>
                                    <p:animEffect transition="out" filter="fade">
                                      <p:cBhvr>
                                        <p:cTn id="109" dur="500"/>
                                        <p:tgtEl>
                                          <p:spTgt spid="59"/>
                                        </p:tgtEl>
                                      </p:cBhvr>
                                    </p:animEffect>
                                    <p:set>
                                      <p:cBhvr>
                                        <p:cTn id="110" dur="1" fill="hold">
                                          <p:stCondLst>
                                            <p:cond delay="499"/>
                                          </p:stCondLst>
                                        </p:cTn>
                                        <p:tgtEl>
                                          <p:spTgt spid="59"/>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0" presetClass="exit" presetSubtype="0" fill="hold" nodeType="clickEffect">
                                  <p:stCondLst>
                                    <p:cond delay="0"/>
                                  </p:stCondLst>
                                  <p:childTnLst>
                                    <p:animEffect transition="out" filter="fade">
                                      <p:cBhvr>
                                        <p:cTn id="114" dur="500"/>
                                        <p:tgtEl>
                                          <p:spTgt spid="23"/>
                                        </p:tgtEl>
                                      </p:cBhvr>
                                    </p:animEffect>
                                    <p:set>
                                      <p:cBhvr>
                                        <p:cTn id="115" dur="1" fill="hold">
                                          <p:stCondLst>
                                            <p:cond delay="499"/>
                                          </p:stCondLst>
                                        </p:cTn>
                                        <p:tgtEl>
                                          <p:spTgt spid="23"/>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22"/>
                                        </p:tgtEl>
                                      </p:cBhvr>
                                    </p:animEffect>
                                    <p:set>
                                      <p:cBhvr>
                                        <p:cTn id="118" dur="1" fill="hold">
                                          <p:stCondLst>
                                            <p:cond delay="499"/>
                                          </p:stCondLst>
                                        </p:cTn>
                                        <p:tgtEl>
                                          <p:spTgt spid="22"/>
                                        </p:tgtEl>
                                        <p:attrNameLst>
                                          <p:attrName>style.visibility</p:attrName>
                                        </p:attrNameLst>
                                      </p:cBhvr>
                                      <p:to>
                                        <p:strVal val="hidden"/>
                                      </p:to>
                                    </p:set>
                                  </p:childTnLst>
                                </p:cTn>
                              </p:par>
                            </p:childTnLst>
                          </p:cTn>
                        </p:par>
                        <p:par>
                          <p:cTn id="119" fill="hold">
                            <p:stCondLst>
                              <p:cond delay="500"/>
                            </p:stCondLst>
                            <p:childTnLst>
                              <p:par>
                                <p:cTn id="120" presetID="10" presetClass="entr" presetSubtype="0" fill="hold" nodeType="afterEffect">
                                  <p:stCondLst>
                                    <p:cond delay="0"/>
                                  </p:stCondLst>
                                  <p:childTnLst>
                                    <p:set>
                                      <p:cBhvr>
                                        <p:cTn id="121" dur="1" fill="hold">
                                          <p:stCondLst>
                                            <p:cond delay="0"/>
                                          </p:stCondLst>
                                        </p:cTn>
                                        <p:tgtEl>
                                          <p:spTgt spid="27"/>
                                        </p:tgtEl>
                                        <p:attrNameLst>
                                          <p:attrName>style.visibility</p:attrName>
                                        </p:attrNameLst>
                                      </p:cBhvr>
                                      <p:to>
                                        <p:strVal val="visible"/>
                                      </p:to>
                                    </p:set>
                                    <p:animEffect transition="in" filter="fade">
                                      <p:cBhvr>
                                        <p:cTn id="122" dur="500"/>
                                        <p:tgtEl>
                                          <p:spTgt spid="27"/>
                                        </p:tgtEl>
                                      </p:cBhvr>
                                    </p:animEffect>
                                  </p:childTnLst>
                                </p:cTn>
                              </p:par>
                              <p:par>
                                <p:cTn id="123" presetID="10" presetClass="exit" presetSubtype="0" fill="hold" grpId="0" nodeType="withEffect">
                                  <p:stCondLst>
                                    <p:cond delay="0"/>
                                  </p:stCondLst>
                                  <p:childTnLst>
                                    <p:animEffect transition="out" filter="fade">
                                      <p:cBhvr>
                                        <p:cTn id="124" dur="500"/>
                                        <p:tgtEl>
                                          <p:spTgt spid="60"/>
                                        </p:tgtEl>
                                      </p:cBhvr>
                                    </p:animEffect>
                                    <p:set>
                                      <p:cBhvr>
                                        <p:cTn id="125" dur="1" fill="hold">
                                          <p:stCondLst>
                                            <p:cond delay="499"/>
                                          </p:stCondLst>
                                        </p:cTn>
                                        <p:tgtEl>
                                          <p:spTgt spid="60"/>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fade">
                                      <p:cBhvr>
                                        <p:cTn id="130" dur="500"/>
                                        <p:tgtEl>
                                          <p:spTgt spid="26"/>
                                        </p:tgtEl>
                                      </p:cBhvr>
                                    </p:animEffect>
                                  </p:childTnLst>
                                </p:cTn>
                              </p:par>
                              <p:par>
                                <p:cTn id="131" presetID="10" presetClass="exit" presetSubtype="0" fill="hold" grpId="0" nodeType="withEffect">
                                  <p:stCondLst>
                                    <p:cond delay="0"/>
                                  </p:stCondLst>
                                  <p:childTnLst>
                                    <p:animEffect transition="out" filter="fade">
                                      <p:cBhvr>
                                        <p:cTn id="132" dur="500"/>
                                        <p:tgtEl>
                                          <p:spTgt spid="61"/>
                                        </p:tgtEl>
                                      </p:cBhvr>
                                    </p:animEffect>
                                    <p:set>
                                      <p:cBhvr>
                                        <p:cTn id="133" dur="1" fill="hold">
                                          <p:stCondLst>
                                            <p:cond delay="499"/>
                                          </p:stCondLst>
                                        </p:cTn>
                                        <p:tgtEl>
                                          <p:spTgt spid="61"/>
                                        </p:tgtEl>
                                        <p:attrNameLst>
                                          <p:attrName>style.visibility</p:attrName>
                                        </p:attrNameLst>
                                      </p:cBhvr>
                                      <p:to>
                                        <p:strVal val="hidden"/>
                                      </p:to>
                                    </p:set>
                                  </p:childTnLst>
                                </p:cTn>
                              </p:par>
                            </p:childTnLst>
                          </p:cTn>
                        </p:par>
                      </p:childTnLst>
                    </p:cTn>
                  </p:par>
                  <p:par>
                    <p:cTn id="134" fill="hold">
                      <p:stCondLst>
                        <p:cond delay="indefinite"/>
                      </p:stCondLst>
                      <p:childTnLst>
                        <p:par>
                          <p:cTn id="135" fill="hold">
                            <p:stCondLst>
                              <p:cond delay="0"/>
                            </p:stCondLst>
                            <p:childTnLst>
                              <p:par>
                                <p:cTn id="136" presetID="10" presetClass="exit" presetSubtype="0" fill="hold" nodeType="clickEffect">
                                  <p:stCondLst>
                                    <p:cond delay="0"/>
                                  </p:stCondLst>
                                  <p:childTnLst>
                                    <p:animEffect transition="out" filter="fade">
                                      <p:cBhvr>
                                        <p:cTn id="137" dur="500"/>
                                        <p:tgtEl>
                                          <p:spTgt spid="27"/>
                                        </p:tgtEl>
                                      </p:cBhvr>
                                    </p:animEffect>
                                    <p:set>
                                      <p:cBhvr>
                                        <p:cTn id="138" dur="1" fill="hold">
                                          <p:stCondLst>
                                            <p:cond delay="499"/>
                                          </p:stCondLst>
                                        </p:cTn>
                                        <p:tgtEl>
                                          <p:spTgt spid="27"/>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26"/>
                                        </p:tgtEl>
                                      </p:cBhvr>
                                    </p:animEffect>
                                    <p:set>
                                      <p:cBhvr>
                                        <p:cTn id="141" dur="1" fill="hold">
                                          <p:stCondLst>
                                            <p:cond delay="499"/>
                                          </p:stCondLst>
                                        </p:cTn>
                                        <p:tgtEl>
                                          <p:spTgt spid="26"/>
                                        </p:tgtEl>
                                        <p:attrNameLst>
                                          <p:attrName>style.visibility</p:attrName>
                                        </p:attrNameLst>
                                      </p:cBhvr>
                                      <p:to>
                                        <p:strVal val="hidden"/>
                                      </p:to>
                                    </p:set>
                                  </p:childTnLst>
                                </p:cTn>
                              </p:par>
                            </p:childTnLst>
                          </p:cTn>
                        </p:par>
                        <p:par>
                          <p:cTn id="142" fill="hold">
                            <p:stCondLst>
                              <p:cond delay="500"/>
                            </p:stCondLst>
                            <p:childTnLst>
                              <p:par>
                                <p:cTn id="143" presetID="10" presetClass="entr" presetSubtype="0" fill="hold" nodeType="afterEffect">
                                  <p:stCondLst>
                                    <p:cond delay="0"/>
                                  </p:stCondLst>
                                  <p:childTnLst>
                                    <p:set>
                                      <p:cBhvr>
                                        <p:cTn id="144" dur="1" fill="hold">
                                          <p:stCondLst>
                                            <p:cond delay="0"/>
                                          </p:stCondLst>
                                        </p:cTn>
                                        <p:tgtEl>
                                          <p:spTgt spid="31"/>
                                        </p:tgtEl>
                                        <p:attrNameLst>
                                          <p:attrName>style.visibility</p:attrName>
                                        </p:attrNameLst>
                                      </p:cBhvr>
                                      <p:to>
                                        <p:strVal val="visible"/>
                                      </p:to>
                                    </p:set>
                                    <p:animEffect transition="in" filter="fade">
                                      <p:cBhvr>
                                        <p:cTn id="145" dur="500"/>
                                        <p:tgtEl>
                                          <p:spTgt spid="31"/>
                                        </p:tgtEl>
                                      </p:cBhvr>
                                    </p:animEffect>
                                  </p:childTnLst>
                                </p:cTn>
                              </p:par>
                              <p:par>
                                <p:cTn id="146" presetID="10" presetClass="exit" presetSubtype="0" fill="hold" grpId="0" nodeType="withEffect">
                                  <p:stCondLst>
                                    <p:cond delay="0"/>
                                  </p:stCondLst>
                                  <p:childTnLst>
                                    <p:animEffect transition="out" filter="fade">
                                      <p:cBhvr>
                                        <p:cTn id="147" dur="500"/>
                                        <p:tgtEl>
                                          <p:spTgt spid="62"/>
                                        </p:tgtEl>
                                      </p:cBhvr>
                                    </p:animEffect>
                                    <p:set>
                                      <p:cBhvr>
                                        <p:cTn id="148" dur="1" fill="hold">
                                          <p:stCondLst>
                                            <p:cond delay="499"/>
                                          </p:stCondLst>
                                        </p:cTn>
                                        <p:tgtEl>
                                          <p:spTgt spid="62"/>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30"/>
                                        </p:tgtEl>
                                        <p:attrNameLst>
                                          <p:attrName>style.visibility</p:attrName>
                                        </p:attrNameLst>
                                      </p:cBhvr>
                                      <p:to>
                                        <p:strVal val="visible"/>
                                      </p:to>
                                    </p:set>
                                    <p:animEffect transition="in" filter="fade">
                                      <p:cBhvr>
                                        <p:cTn id="153" dur="500"/>
                                        <p:tgtEl>
                                          <p:spTgt spid="30"/>
                                        </p:tgtEl>
                                      </p:cBhvr>
                                    </p:animEffect>
                                  </p:childTnLst>
                                </p:cTn>
                              </p:par>
                              <p:par>
                                <p:cTn id="154" presetID="10" presetClass="exit" presetSubtype="0" fill="hold" grpId="0" nodeType="withEffect">
                                  <p:stCondLst>
                                    <p:cond delay="0"/>
                                  </p:stCondLst>
                                  <p:childTnLst>
                                    <p:animEffect transition="out" filter="fade">
                                      <p:cBhvr>
                                        <p:cTn id="155" dur="500"/>
                                        <p:tgtEl>
                                          <p:spTgt spid="63"/>
                                        </p:tgtEl>
                                      </p:cBhvr>
                                    </p:animEffect>
                                    <p:set>
                                      <p:cBhvr>
                                        <p:cTn id="156" dur="1" fill="hold">
                                          <p:stCondLst>
                                            <p:cond delay="499"/>
                                          </p:stCondLst>
                                        </p:cTn>
                                        <p:tgtEl>
                                          <p:spTgt spid="63"/>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10" presetClass="exit" presetSubtype="0" fill="hold" nodeType="clickEffect">
                                  <p:stCondLst>
                                    <p:cond delay="0"/>
                                  </p:stCondLst>
                                  <p:childTnLst>
                                    <p:animEffect transition="out" filter="fade">
                                      <p:cBhvr>
                                        <p:cTn id="160" dur="500"/>
                                        <p:tgtEl>
                                          <p:spTgt spid="31"/>
                                        </p:tgtEl>
                                      </p:cBhvr>
                                    </p:animEffect>
                                    <p:set>
                                      <p:cBhvr>
                                        <p:cTn id="161" dur="1" fill="hold">
                                          <p:stCondLst>
                                            <p:cond delay="499"/>
                                          </p:stCondLst>
                                        </p:cTn>
                                        <p:tgtEl>
                                          <p:spTgt spid="31"/>
                                        </p:tgtEl>
                                        <p:attrNameLst>
                                          <p:attrName>style.visibility</p:attrName>
                                        </p:attrNameLst>
                                      </p:cBhvr>
                                      <p:to>
                                        <p:strVal val="hidden"/>
                                      </p:to>
                                    </p:set>
                                  </p:childTnLst>
                                </p:cTn>
                              </p:par>
                              <p:par>
                                <p:cTn id="162" presetID="10" presetClass="exit" presetSubtype="0" fill="hold" grpId="1" nodeType="withEffect">
                                  <p:stCondLst>
                                    <p:cond delay="0"/>
                                  </p:stCondLst>
                                  <p:childTnLst>
                                    <p:animEffect transition="out" filter="fade">
                                      <p:cBhvr>
                                        <p:cTn id="163" dur="500"/>
                                        <p:tgtEl>
                                          <p:spTgt spid="30"/>
                                        </p:tgtEl>
                                      </p:cBhvr>
                                    </p:animEffect>
                                    <p:set>
                                      <p:cBhvr>
                                        <p:cTn id="164" dur="1" fill="hold">
                                          <p:stCondLst>
                                            <p:cond delay="499"/>
                                          </p:stCondLst>
                                        </p:cTn>
                                        <p:tgtEl>
                                          <p:spTgt spid="30"/>
                                        </p:tgtEl>
                                        <p:attrNameLst>
                                          <p:attrName>style.visibility</p:attrName>
                                        </p:attrNameLst>
                                      </p:cBhvr>
                                      <p:to>
                                        <p:strVal val="hidden"/>
                                      </p:to>
                                    </p:set>
                                  </p:childTnLst>
                                </p:cTn>
                              </p:par>
                            </p:childTnLst>
                          </p:cTn>
                        </p:par>
                        <p:par>
                          <p:cTn id="165" fill="hold">
                            <p:stCondLst>
                              <p:cond delay="500"/>
                            </p:stCondLst>
                            <p:childTnLst>
                              <p:par>
                                <p:cTn id="166" presetID="10" presetClass="entr" presetSubtype="0" fill="hold" nodeType="afterEffect">
                                  <p:stCondLst>
                                    <p:cond delay="0"/>
                                  </p:stCondLst>
                                  <p:childTnLst>
                                    <p:set>
                                      <p:cBhvr>
                                        <p:cTn id="167" dur="1" fill="hold">
                                          <p:stCondLst>
                                            <p:cond delay="0"/>
                                          </p:stCondLst>
                                        </p:cTn>
                                        <p:tgtEl>
                                          <p:spTgt spid="35"/>
                                        </p:tgtEl>
                                        <p:attrNameLst>
                                          <p:attrName>style.visibility</p:attrName>
                                        </p:attrNameLst>
                                      </p:cBhvr>
                                      <p:to>
                                        <p:strVal val="visible"/>
                                      </p:to>
                                    </p:set>
                                    <p:animEffect transition="in" filter="fade">
                                      <p:cBhvr>
                                        <p:cTn id="168" dur="500"/>
                                        <p:tgtEl>
                                          <p:spTgt spid="35"/>
                                        </p:tgtEl>
                                      </p:cBhvr>
                                    </p:animEffect>
                                  </p:childTnLst>
                                </p:cTn>
                              </p:par>
                              <p:par>
                                <p:cTn id="169" presetID="10" presetClass="exit" presetSubtype="0" fill="hold" grpId="0" nodeType="withEffect">
                                  <p:stCondLst>
                                    <p:cond delay="0"/>
                                  </p:stCondLst>
                                  <p:childTnLst>
                                    <p:animEffect transition="out" filter="fade">
                                      <p:cBhvr>
                                        <p:cTn id="170" dur="500"/>
                                        <p:tgtEl>
                                          <p:spTgt spid="64"/>
                                        </p:tgtEl>
                                      </p:cBhvr>
                                    </p:animEffect>
                                    <p:set>
                                      <p:cBhvr>
                                        <p:cTn id="171" dur="1" fill="hold">
                                          <p:stCondLst>
                                            <p:cond delay="499"/>
                                          </p:stCondLst>
                                        </p:cTn>
                                        <p:tgtEl>
                                          <p:spTgt spid="64"/>
                                        </p:tgtEl>
                                        <p:attrNameLst>
                                          <p:attrName>style.visibility</p:attrName>
                                        </p:attrNameLst>
                                      </p:cBhvr>
                                      <p:to>
                                        <p:strVal val="hidden"/>
                                      </p:to>
                                    </p:se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grpId="0" nodeType="clickEffect">
                                  <p:stCondLst>
                                    <p:cond delay="0"/>
                                  </p:stCondLst>
                                  <p:childTnLst>
                                    <p:set>
                                      <p:cBhvr>
                                        <p:cTn id="175" dur="1" fill="hold">
                                          <p:stCondLst>
                                            <p:cond delay="0"/>
                                          </p:stCondLst>
                                        </p:cTn>
                                        <p:tgtEl>
                                          <p:spTgt spid="34"/>
                                        </p:tgtEl>
                                        <p:attrNameLst>
                                          <p:attrName>style.visibility</p:attrName>
                                        </p:attrNameLst>
                                      </p:cBhvr>
                                      <p:to>
                                        <p:strVal val="visible"/>
                                      </p:to>
                                    </p:set>
                                    <p:animEffect transition="in" filter="fade">
                                      <p:cBhvr>
                                        <p:cTn id="176" dur="500"/>
                                        <p:tgtEl>
                                          <p:spTgt spid="34"/>
                                        </p:tgtEl>
                                      </p:cBhvr>
                                    </p:animEffect>
                                  </p:childTnLst>
                                </p:cTn>
                              </p:par>
                              <p:par>
                                <p:cTn id="177" presetID="10" presetClass="exit" presetSubtype="0" fill="hold" grpId="0" nodeType="withEffect">
                                  <p:stCondLst>
                                    <p:cond delay="0"/>
                                  </p:stCondLst>
                                  <p:childTnLst>
                                    <p:animEffect transition="out" filter="fade">
                                      <p:cBhvr>
                                        <p:cTn id="178" dur="500"/>
                                        <p:tgtEl>
                                          <p:spTgt spid="65"/>
                                        </p:tgtEl>
                                      </p:cBhvr>
                                    </p:animEffect>
                                    <p:set>
                                      <p:cBhvr>
                                        <p:cTn id="179" dur="1" fill="hold">
                                          <p:stCondLst>
                                            <p:cond delay="499"/>
                                          </p:stCondLst>
                                        </p:cTn>
                                        <p:tgtEl>
                                          <p:spTgt spid="65"/>
                                        </p:tgtEl>
                                        <p:attrNameLst>
                                          <p:attrName>style.visibility</p:attrName>
                                        </p:attrNameLst>
                                      </p:cBhvr>
                                      <p:to>
                                        <p:strVal val="hidden"/>
                                      </p:to>
                                    </p:set>
                                  </p:childTnLst>
                                </p:cTn>
                              </p:par>
                            </p:childTnLst>
                          </p:cTn>
                        </p:par>
                      </p:childTnLst>
                    </p:cTn>
                  </p:par>
                  <p:par>
                    <p:cTn id="180" fill="hold">
                      <p:stCondLst>
                        <p:cond delay="indefinite"/>
                      </p:stCondLst>
                      <p:childTnLst>
                        <p:par>
                          <p:cTn id="181" fill="hold">
                            <p:stCondLst>
                              <p:cond delay="0"/>
                            </p:stCondLst>
                            <p:childTnLst>
                              <p:par>
                                <p:cTn id="182" presetID="10" presetClass="exit" presetSubtype="0" fill="hold" nodeType="clickEffect">
                                  <p:stCondLst>
                                    <p:cond delay="0"/>
                                  </p:stCondLst>
                                  <p:childTnLst>
                                    <p:animEffect transition="out" filter="fade">
                                      <p:cBhvr>
                                        <p:cTn id="183" dur="500"/>
                                        <p:tgtEl>
                                          <p:spTgt spid="35"/>
                                        </p:tgtEl>
                                      </p:cBhvr>
                                    </p:animEffect>
                                    <p:set>
                                      <p:cBhvr>
                                        <p:cTn id="184" dur="1" fill="hold">
                                          <p:stCondLst>
                                            <p:cond delay="499"/>
                                          </p:stCondLst>
                                        </p:cTn>
                                        <p:tgtEl>
                                          <p:spTgt spid="35"/>
                                        </p:tgtEl>
                                        <p:attrNameLst>
                                          <p:attrName>style.visibility</p:attrName>
                                        </p:attrNameLst>
                                      </p:cBhvr>
                                      <p:to>
                                        <p:strVal val="hidden"/>
                                      </p:to>
                                    </p:set>
                                  </p:childTnLst>
                                </p:cTn>
                              </p:par>
                              <p:par>
                                <p:cTn id="185" presetID="10" presetClass="exit" presetSubtype="0" fill="hold" grpId="1" nodeType="withEffect">
                                  <p:stCondLst>
                                    <p:cond delay="0"/>
                                  </p:stCondLst>
                                  <p:childTnLst>
                                    <p:animEffect transition="out" filter="fade">
                                      <p:cBhvr>
                                        <p:cTn id="186" dur="500"/>
                                        <p:tgtEl>
                                          <p:spTgt spid="34"/>
                                        </p:tgtEl>
                                      </p:cBhvr>
                                    </p:animEffect>
                                    <p:set>
                                      <p:cBhvr>
                                        <p:cTn id="187" dur="1" fill="hold">
                                          <p:stCondLst>
                                            <p:cond delay="499"/>
                                          </p:stCondLst>
                                        </p:cTn>
                                        <p:tgtEl>
                                          <p:spTgt spid="34"/>
                                        </p:tgtEl>
                                        <p:attrNameLst>
                                          <p:attrName>style.visibility</p:attrName>
                                        </p:attrNameLst>
                                      </p:cBhvr>
                                      <p:to>
                                        <p:strVal val="hidden"/>
                                      </p:to>
                                    </p:set>
                                  </p:childTnLst>
                                </p:cTn>
                              </p:par>
                            </p:childTnLst>
                          </p:cTn>
                        </p:par>
                        <p:par>
                          <p:cTn id="188" fill="hold">
                            <p:stCondLst>
                              <p:cond delay="500"/>
                            </p:stCondLst>
                            <p:childTnLst>
                              <p:par>
                                <p:cTn id="189" presetID="10" presetClass="entr" presetSubtype="0" fill="hold" nodeType="afterEffect">
                                  <p:stCondLst>
                                    <p:cond delay="0"/>
                                  </p:stCondLst>
                                  <p:childTnLst>
                                    <p:set>
                                      <p:cBhvr>
                                        <p:cTn id="190" dur="1" fill="hold">
                                          <p:stCondLst>
                                            <p:cond delay="0"/>
                                          </p:stCondLst>
                                        </p:cTn>
                                        <p:tgtEl>
                                          <p:spTgt spid="39"/>
                                        </p:tgtEl>
                                        <p:attrNameLst>
                                          <p:attrName>style.visibility</p:attrName>
                                        </p:attrNameLst>
                                      </p:cBhvr>
                                      <p:to>
                                        <p:strVal val="visible"/>
                                      </p:to>
                                    </p:set>
                                    <p:animEffect transition="in" filter="fade">
                                      <p:cBhvr>
                                        <p:cTn id="191" dur="500"/>
                                        <p:tgtEl>
                                          <p:spTgt spid="39"/>
                                        </p:tgtEl>
                                      </p:cBhvr>
                                    </p:animEffect>
                                  </p:childTnLst>
                                </p:cTn>
                              </p:par>
                              <p:par>
                                <p:cTn id="192" presetID="10" presetClass="exit" presetSubtype="0" fill="hold" grpId="0" nodeType="withEffect">
                                  <p:stCondLst>
                                    <p:cond delay="0"/>
                                  </p:stCondLst>
                                  <p:childTnLst>
                                    <p:animEffect transition="out" filter="fade">
                                      <p:cBhvr>
                                        <p:cTn id="193" dur="500"/>
                                        <p:tgtEl>
                                          <p:spTgt spid="66"/>
                                        </p:tgtEl>
                                      </p:cBhvr>
                                    </p:animEffect>
                                    <p:set>
                                      <p:cBhvr>
                                        <p:cTn id="194" dur="1" fill="hold">
                                          <p:stCondLst>
                                            <p:cond delay="499"/>
                                          </p:stCondLst>
                                        </p:cTn>
                                        <p:tgtEl>
                                          <p:spTgt spid="66"/>
                                        </p:tgtEl>
                                        <p:attrNameLst>
                                          <p:attrName>style.visibility</p:attrName>
                                        </p:attrNameLst>
                                      </p:cBhvr>
                                      <p:to>
                                        <p:strVal val="hidden"/>
                                      </p:to>
                                    </p:set>
                                  </p:childTnLst>
                                </p:cTn>
                              </p:par>
                            </p:childTnLst>
                          </p:cTn>
                        </p:par>
                      </p:childTnLst>
                    </p:cTn>
                  </p:par>
                  <p:par>
                    <p:cTn id="195" fill="hold">
                      <p:stCondLst>
                        <p:cond delay="indefinite"/>
                      </p:stCondLst>
                      <p:childTnLst>
                        <p:par>
                          <p:cTn id="196" fill="hold">
                            <p:stCondLst>
                              <p:cond delay="0"/>
                            </p:stCondLst>
                            <p:childTnLst>
                              <p:par>
                                <p:cTn id="197" presetID="10" presetClass="entr" presetSubtype="0" fill="hold" grpId="0" nodeType="clickEffect">
                                  <p:stCondLst>
                                    <p:cond delay="0"/>
                                  </p:stCondLst>
                                  <p:childTnLst>
                                    <p:set>
                                      <p:cBhvr>
                                        <p:cTn id="198" dur="1" fill="hold">
                                          <p:stCondLst>
                                            <p:cond delay="0"/>
                                          </p:stCondLst>
                                        </p:cTn>
                                        <p:tgtEl>
                                          <p:spTgt spid="38"/>
                                        </p:tgtEl>
                                        <p:attrNameLst>
                                          <p:attrName>style.visibility</p:attrName>
                                        </p:attrNameLst>
                                      </p:cBhvr>
                                      <p:to>
                                        <p:strVal val="visible"/>
                                      </p:to>
                                    </p:set>
                                    <p:animEffect transition="in" filter="fade">
                                      <p:cBhvr>
                                        <p:cTn id="199" dur="500"/>
                                        <p:tgtEl>
                                          <p:spTgt spid="38"/>
                                        </p:tgtEl>
                                      </p:cBhvr>
                                    </p:animEffect>
                                  </p:childTnLst>
                                </p:cTn>
                              </p:par>
                              <p:par>
                                <p:cTn id="200" presetID="10" presetClass="exit" presetSubtype="0" fill="hold" grpId="0" nodeType="withEffect">
                                  <p:stCondLst>
                                    <p:cond delay="0"/>
                                  </p:stCondLst>
                                  <p:childTnLst>
                                    <p:animEffect transition="out" filter="fade">
                                      <p:cBhvr>
                                        <p:cTn id="201" dur="500"/>
                                        <p:tgtEl>
                                          <p:spTgt spid="67"/>
                                        </p:tgtEl>
                                      </p:cBhvr>
                                    </p:animEffect>
                                    <p:set>
                                      <p:cBhvr>
                                        <p:cTn id="202" dur="1" fill="hold">
                                          <p:stCondLst>
                                            <p:cond delay="499"/>
                                          </p:stCondLst>
                                        </p:cTn>
                                        <p:tgtEl>
                                          <p:spTgt spid="67"/>
                                        </p:tgtEl>
                                        <p:attrNameLst>
                                          <p:attrName>style.visibility</p:attrName>
                                        </p:attrNameLst>
                                      </p:cBhvr>
                                      <p:to>
                                        <p:strVal val="hidden"/>
                                      </p:to>
                                    </p:set>
                                  </p:childTnLst>
                                </p:cTn>
                              </p:par>
                            </p:childTnLst>
                          </p:cTn>
                        </p:par>
                      </p:childTnLst>
                    </p:cTn>
                  </p:par>
                  <p:par>
                    <p:cTn id="203" fill="hold">
                      <p:stCondLst>
                        <p:cond delay="indefinite"/>
                      </p:stCondLst>
                      <p:childTnLst>
                        <p:par>
                          <p:cTn id="204" fill="hold">
                            <p:stCondLst>
                              <p:cond delay="0"/>
                            </p:stCondLst>
                            <p:childTnLst>
                              <p:par>
                                <p:cTn id="205" presetID="10" presetClass="exit" presetSubtype="0" fill="hold" nodeType="clickEffect">
                                  <p:stCondLst>
                                    <p:cond delay="0"/>
                                  </p:stCondLst>
                                  <p:childTnLst>
                                    <p:animEffect transition="out" filter="fade">
                                      <p:cBhvr>
                                        <p:cTn id="206" dur="500"/>
                                        <p:tgtEl>
                                          <p:spTgt spid="39"/>
                                        </p:tgtEl>
                                      </p:cBhvr>
                                    </p:animEffect>
                                    <p:set>
                                      <p:cBhvr>
                                        <p:cTn id="207" dur="1" fill="hold">
                                          <p:stCondLst>
                                            <p:cond delay="499"/>
                                          </p:stCondLst>
                                        </p:cTn>
                                        <p:tgtEl>
                                          <p:spTgt spid="39"/>
                                        </p:tgtEl>
                                        <p:attrNameLst>
                                          <p:attrName>style.visibility</p:attrName>
                                        </p:attrNameLst>
                                      </p:cBhvr>
                                      <p:to>
                                        <p:strVal val="hidden"/>
                                      </p:to>
                                    </p:set>
                                  </p:childTnLst>
                                </p:cTn>
                              </p:par>
                              <p:par>
                                <p:cTn id="208" presetID="10" presetClass="exit" presetSubtype="0" fill="hold" grpId="1" nodeType="withEffect">
                                  <p:stCondLst>
                                    <p:cond delay="0"/>
                                  </p:stCondLst>
                                  <p:childTnLst>
                                    <p:animEffect transition="out" filter="fade">
                                      <p:cBhvr>
                                        <p:cTn id="209" dur="500"/>
                                        <p:tgtEl>
                                          <p:spTgt spid="38"/>
                                        </p:tgtEl>
                                      </p:cBhvr>
                                    </p:animEffect>
                                    <p:set>
                                      <p:cBhvr>
                                        <p:cTn id="210" dur="1" fill="hold">
                                          <p:stCondLst>
                                            <p:cond delay="499"/>
                                          </p:stCondLst>
                                        </p:cTn>
                                        <p:tgtEl>
                                          <p:spTgt spid="38"/>
                                        </p:tgtEl>
                                        <p:attrNameLst>
                                          <p:attrName>style.visibility</p:attrName>
                                        </p:attrNameLst>
                                      </p:cBhvr>
                                      <p:to>
                                        <p:strVal val="hidden"/>
                                      </p:to>
                                    </p:set>
                                  </p:childTnLst>
                                </p:cTn>
                              </p:par>
                            </p:childTnLst>
                          </p:cTn>
                        </p:par>
                        <p:par>
                          <p:cTn id="211" fill="hold">
                            <p:stCondLst>
                              <p:cond delay="500"/>
                            </p:stCondLst>
                            <p:childTnLst>
                              <p:par>
                                <p:cTn id="212" presetID="10" presetClass="entr" presetSubtype="0" fill="hold" nodeType="afterEffect">
                                  <p:stCondLst>
                                    <p:cond delay="0"/>
                                  </p:stCondLst>
                                  <p:childTnLst>
                                    <p:set>
                                      <p:cBhvr>
                                        <p:cTn id="213" dur="1" fill="hold">
                                          <p:stCondLst>
                                            <p:cond delay="0"/>
                                          </p:stCondLst>
                                        </p:cTn>
                                        <p:tgtEl>
                                          <p:spTgt spid="43"/>
                                        </p:tgtEl>
                                        <p:attrNameLst>
                                          <p:attrName>style.visibility</p:attrName>
                                        </p:attrNameLst>
                                      </p:cBhvr>
                                      <p:to>
                                        <p:strVal val="visible"/>
                                      </p:to>
                                    </p:set>
                                    <p:animEffect transition="in" filter="fade">
                                      <p:cBhvr>
                                        <p:cTn id="214" dur="500"/>
                                        <p:tgtEl>
                                          <p:spTgt spid="43"/>
                                        </p:tgtEl>
                                      </p:cBhvr>
                                    </p:animEffect>
                                  </p:childTnLst>
                                </p:cTn>
                              </p:par>
                              <p:par>
                                <p:cTn id="215" presetID="10" presetClass="exit" presetSubtype="0" fill="hold" grpId="0" nodeType="withEffect">
                                  <p:stCondLst>
                                    <p:cond delay="0"/>
                                  </p:stCondLst>
                                  <p:childTnLst>
                                    <p:animEffect transition="out" filter="fade">
                                      <p:cBhvr>
                                        <p:cTn id="216" dur="500"/>
                                        <p:tgtEl>
                                          <p:spTgt spid="68"/>
                                        </p:tgtEl>
                                      </p:cBhvr>
                                    </p:animEffect>
                                    <p:set>
                                      <p:cBhvr>
                                        <p:cTn id="217" dur="1" fill="hold">
                                          <p:stCondLst>
                                            <p:cond delay="499"/>
                                          </p:stCondLst>
                                        </p:cTn>
                                        <p:tgtEl>
                                          <p:spTgt spid="68"/>
                                        </p:tgtEl>
                                        <p:attrNameLst>
                                          <p:attrName>style.visibility</p:attrName>
                                        </p:attrNameLst>
                                      </p:cBhvr>
                                      <p:to>
                                        <p:strVal val="hidden"/>
                                      </p:to>
                                    </p:se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grpId="0" nodeType="clickEffect">
                                  <p:stCondLst>
                                    <p:cond delay="0"/>
                                  </p:stCondLst>
                                  <p:childTnLst>
                                    <p:set>
                                      <p:cBhvr>
                                        <p:cTn id="221" dur="1" fill="hold">
                                          <p:stCondLst>
                                            <p:cond delay="0"/>
                                          </p:stCondLst>
                                        </p:cTn>
                                        <p:tgtEl>
                                          <p:spTgt spid="42"/>
                                        </p:tgtEl>
                                        <p:attrNameLst>
                                          <p:attrName>style.visibility</p:attrName>
                                        </p:attrNameLst>
                                      </p:cBhvr>
                                      <p:to>
                                        <p:strVal val="visible"/>
                                      </p:to>
                                    </p:set>
                                    <p:animEffect transition="in" filter="fade">
                                      <p:cBhvr>
                                        <p:cTn id="222" dur="500"/>
                                        <p:tgtEl>
                                          <p:spTgt spid="42"/>
                                        </p:tgtEl>
                                      </p:cBhvr>
                                    </p:animEffect>
                                  </p:childTnLst>
                                </p:cTn>
                              </p:par>
                              <p:par>
                                <p:cTn id="223" presetID="10" presetClass="exit" presetSubtype="0" fill="hold" grpId="0" nodeType="withEffect">
                                  <p:stCondLst>
                                    <p:cond delay="0"/>
                                  </p:stCondLst>
                                  <p:childTnLst>
                                    <p:animEffect transition="out" filter="fade">
                                      <p:cBhvr>
                                        <p:cTn id="224" dur="500"/>
                                        <p:tgtEl>
                                          <p:spTgt spid="69"/>
                                        </p:tgtEl>
                                      </p:cBhvr>
                                    </p:animEffect>
                                    <p:set>
                                      <p:cBhvr>
                                        <p:cTn id="225" dur="1" fill="hold">
                                          <p:stCondLst>
                                            <p:cond delay="499"/>
                                          </p:stCondLst>
                                        </p:cTn>
                                        <p:tgtEl>
                                          <p:spTgt spid="69"/>
                                        </p:tgtEl>
                                        <p:attrNameLst>
                                          <p:attrName>style.visibility</p:attrName>
                                        </p:attrNameLst>
                                      </p:cBhvr>
                                      <p:to>
                                        <p:strVal val="hidden"/>
                                      </p:to>
                                    </p:set>
                                  </p:childTnLst>
                                </p:cTn>
                              </p:par>
                            </p:childTnLst>
                          </p:cTn>
                        </p:par>
                      </p:childTnLst>
                    </p:cTn>
                  </p:par>
                  <p:par>
                    <p:cTn id="226" fill="hold">
                      <p:stCondLst>
                        <p:cond delay="indefinite"/>
                      </p:stCondLst>
                      <p:childTnLst>
                        <p:par>
                          <p:cTn id="227" fill="hold">
                            <p:stCondLst>
                              <p:cond delay="0"/>
                            </p:stCondLst>
                            <p:childTnLst>
                              <p:par>
                                <p:cTn id="228" presetID="10" presetClass="exit" presetSubtype="0" fill="hold" nodeType="clickEffect">
                                  <p:stCondLst>
                                    <p:cond delay="0"/>
                                  </p:stCondLst>
                                  <p:childTnLst>
                                    <p:animEffect transition="out" filter="fade">
                                      <p:cBhvr>
                                        <p:cTn id="229" dur="500"/>
                                        <p:tgtEl>
                                          <p:spTgt spid="43"/>
                                        </p:tgtEl>
                                      </p:cBhvr>
                                    </p:animEffect>
                                    <p:set>
                                      <p:cBhvr>
                                        <p:cTn id="230" dur="1" fill="hold">
                                          <p:stCondLst>
                                            <p:cond delay="499"/>
                                          </p:stCondLst>
                                        </p:cTn>
                                        <p:tgtEl>
                                          <p:spTgt spid="43"/>
                                        </p:tgtEl>
                                        <p:attrNameLst>
                                          <p:attrName>style.visibility</p:attrName>
                                        </p:attrNameLst>
                                      </p:cBhvr>
                                      <p:to>
                                        <p:strVal val="hidden"/>
                                      </p:to>
                                    </p:set>
                                  </p:childTnLst>
                                </p:cTn>
                              </p:par>
                              <p:par>
                                <p:cTn id="231" presetID="10" presetClass="exit" presetSubtype="0" fill="hold" grpId="1" nodeType="withEffect">
                                  <p:stCondLst>
                                    <p:cond delay="0"/>
                                  </p:stCondLst>
                                  <p:childTnLst>
                                    <p:animEffect transition="out" filter="fade">
                                      <p:cBhvr>
                                        <p:cTn id="232" dur="500"/>
                                        <p:tgtEl>
                                          <p:spTgt spid="42"/>
                                        </p:tgtEl>
                                      </p:cBhvr>
                                    </p:animEffect>
                                    <p:set>
                                      <p:cBhvr>
                                        <p:cTn id="233" dur="1" fill="hold">
                                          <p:stCondLst>
                                            <p:cond delay="499"/>
                                          </p:stCondLst>
                                        </p:cTn>
                                        <p:tgtEl>
                                          <p:spTgt spid="42"/>
                                        </p:tgtEl>
                                        <p:attrNameLst>
                                          <p:attrName>style.visibility</p:attrName>
                                        </p:attrNameLst>
                                      </p:cBhvr>
                                      <p:to>
                                        <p:strVal val="hidden"/>
                                      </p:to>
                                    </p:set>
                                  </p:childTnLst>
                                </p:cTn>
                              </p:par>
                            </p:childTnLst>
                          </p:cTn>
                        </p:par>
                        <p:par>
                          <p:cTn id="234" fill="hold">
                            <p:stCondLst>
                              <p:cond delay="500"/>
                            </p:stCondLst>
                            <p:childTnLst>
                              <p:par>
                                <p:cTn id="235" presetID="10" presetClass="entr" presetSubtype="0" fill="hold" nodeType="afterEffect">
                                  <p:stCondLst>
                                    <p:cond delay="0"/>
                                  </p:stCondLst>
                                  <p:childTnLst>
                                    <p:set>
                                      <p:cBhvr>
                                        <p:cTn id="236" dur="1" fill="hold">
                                          <p:stCondLst>
                                            <p:cond delay="0"/>
                                          </p:stCondLst>
                                        </p:cTn>
                                        <p:tgtEl>
                                          <p:spTgt spid="47"/>
                                        </p:tgtEl>
                                        <p:attrNameLst>
                                          <p:attrName>style.visibility</p:attrName>
                                        </p:attrNameLst>
                                      </p:cBhvr>
                                      <p:to>
                                        <p:strVal val="visible"/>
                                      </p:to>
                                    </p:set>
                                    <p:animEffect transition="in" filter="fade">
                                      <p:cBhvr>
                                        <p:cTn id="237" dur="500"/>
                                        <p:tgtEl>
                                          <p:spTgt spid="47"/>
                                        </p:tgtEl>
                                      </p:cBhvr>
                                    </p:animEffect>
                                  </p:childTnLst>
                                </p:cTn>
                              </p:par>
                              <p:par>
                                <p:cTn id="238" presetID="10" presetClass="exit" presetSubtype="0" fill="hold" grpId="0" nodeType="withEffect">
                                  <p:stCondLst>
                                    <p:cond delay="0"/>
                                  </p:stCondLst>
                                  <p:childTnLst>
                                    <p:animEffect transition="out" filter="fade">
                                      <p:cBhvr>
                                        <p:cTn id="239" dur="500"/>
                                        <p:tgtEl>
                                          <p:spTgt spid="70"/>
                                        </p:tgtEl>
                                      </p:cBhvr>
                                    </p:animEffect>
                                    <p:set>
                                      <p:cBhvr>
                                        <p:cTn id="240" dur="1" fill="hold">
                                          <p:stCondLst>
                                            <p:cond delay="499"/>
                                          </p:stCondLst>
                                        </p:cTn>
                                        <p:tgtEl>
                                          <p:spTgt spid="70"/>
                                        </p:tgtEl>
                                        <p:attrNameLst>
                                          <p:attrName>style.visibility</p:attrName>
                                        </p:attrNameLst>
                                      </p:cBhvr>
                                      <p:to>
                                        <p:strVal val="hidden"/>
                                      </p:to>
                                    </p:set>
                                  </p:childTnLst>
                                </p:cTn>
                              </p:par>
                            </p:childTnLst>
                          </p:cTn>
                        </p:par>
                      </p:childTnLst>
                    </p:cTn>
                  </p:par>
                  <p:par>
                    <p:cTn id="241" fill="hold">
                      <p:stCondLst>
                        <p:cond delay="indefinite"/>
                      </p:stCondLst>
                      <p:childTnLst>
                        <p:par>
                          <p:cTn id="242" fill="hold">
                            <p:stCondLst>
                              <p:cond delay="0"/>
                            </p:stCondLst>
                            <p:childTnLst>
                              <p:par>
                                <p:cTn id="243" presetID="10" presetClass="entr" presetSubtype="0" fill="hold" grpId="0" nodeType="clickEffect">
                                  <p:stCondLst>
                                    <p:cond delay="0"/>
                                  </p:stCondLst>
                                  <p:childTnLst>
                                    <p:set>
                                      <p:cBhvr>
                                        <p:cTn id="244" dur="1" fill="hold">
                                          <p:stCondLst>
                                            <p:cond delay="0"/>
                                          </p:stCondLst>
                                        </p:cTn>
                                        <p:tgtEl>
                                          <p:spTgt spid="46"/>
                                        </p:tgtEl>
                                        <p:attrNameLst>
                                          <p:attrName>style.visibility</p:attrName>
                                        </p:attrNameLst>
                                      </p:cBhvr>
                                      <p:to>
                                        <p:strVal val="visible"/>
                                      </p:to>
                                    </p:set>
                                    <p:animEffect transition="in" filter="fade">
                                      <p:cBhvr>
                                        <p:cTn id="245" dur="500"/>
                                        <p:tgtEl>
                                          <p:spTgt spid="46"/>
                                        </p:tgtEl>
                                      </p:cBhvr>
                                    </p:animEffect>
                                  </p:childTnLst>
                                </p:cTn>
                              </p:par>
                              <p:par>
                                <p:cTn id="246" presetID="10" presetClass="exit" presetSubtype="0" fill="hold" grpId="0" nodeType="withEffect">
                                  <p:stCondLst>
                                    <p:cond delay="0"/>
                                  </p:stCondLst>
                                  <p:childTnLst>
                                    <p:animEffect transition="out" filter="fade">
                                      <p:cBhvr>
                                        <p:cTn id="247" dur="500"/>
                                        <p:tgtEl>
                                          <p:spTgt spid="71"/>
                                        </p:tgtEl>
                                      </p:cBhvr>
                                    </p:animEffect>
                                    <p:set>
                                      <p:cBhvr>
                                        <p:cTn id="248" dur="1" fill="hold">
                                          <p:stCondLst>
                                            <p:cond delay="499"/>
                                          </p:stCondLst>
                                        </p:cTn>
                                        <p:tgtEl>
                                          <p:spTgt spid="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0" grpId="0"/>
      <p:bldP spid="10" grpId="1"/>
      <p:bldP spid="14" grpId="0"/>
      <p:bldP spid="14" grpId="1"/>
      <p:bldP spid="18" grpId="0"/>
      <p:bldP spid="18" grpId="1"/>
      <p:bldP spid="22" grpId="0"/>
      <p:bldP spid="22" grpId="1"/>
      <p:bldP spid="26" grpId="0"/>
      <p:bldP spid="26" grpId="1"/>
      <p:bldP spid="30" grpId="0"/>
      <p:bldP spid="30" grpId="1"/>
      <p:bldP spid="34" grpId="0"/>
      <p:bldP spid="34" grpId="1"/>
      <p:bldP spid="38" grpId="0"/>
      <p:bldP spid="38" grpId="1"/>
      <p:bldP spid="42" grpId="0"/>
      <p:bldP spid="42" grpId="1"/>
      <p:bldP spid="46" grpId="0"/>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4:1</a:t>
            </a:r>
          </a:p>
        </p:txBody>
      </p:sp>
      <p:sp>
        <p:nvSpPr>
          <p:cNvPr id="3" name="TextBox 2">
            <a:extLst>
              <a:ext uri="{FF2B5EF4-FFF2-40B4-BE49-F238E27FC236}">
                <a16:creationId xmlns:a16="http://schemas.microsoft.com/office/drawing/2014/main" id="{4AA90796-0D94-45DD-8BEE-E52C720CE5A8}"/>
              </a:ext>
            </a:extLst>
          </p:cNvPr>
          <p:cNvSpPr txBox="1"/>
          <p:nvPr/>
        </p:nvSpPr>
        <p:spPr bwMode="auto">
          <a:xfrm>
            <a:off x="1098159" y="1178068"/>
            <a:ext cx="694773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This evening there are 100 people in the cinema,</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100 times as many as this afternoon.</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How many were in the cinema this afternoon?</a:t>
            </a:r>
          </a:p>
        </p:txBody>
      </p:sp>
      <p:pic>
        <p:nvPicPr>
          <p:cNvPr id="6" name="Picture 5">
            <a:extLst>
              <a:ext uri="{FF2B5EF4-FFF2-40B4-BE49-F238E27FC236}">
                <a16:creationId xmlns:a16="http://schemas.microsoft.com/office/drawing/2014/main" id="{11F7207E-EF33-4442-B749-96304B1E55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878720" y="3700634"/>
            <a:ext cx="1296050" cy="1048218"/>
          </a:xfrm>
          <a:prstGeom prst="rect">
            <a:avLst/>
          </a:prstGeom>
        </p:spPr>
      </p:pic>
      <p:pic>
        <p:nvPicPr>
          <p:cNvPr id="8" name="Picture 7">
            <a:extLst>
              <a:ext uri="{FF2B5EF4-FFF2-40B4-BE49-F238E27FC236}">
                <a16:creationId xmlns:a16="http://schemas.microsoft.com/office/drawing/2014/main" id="{2FF56ABA-41DB-40E3-A4BF-D0A63A092A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975" y="2525833"/>
            <a:ext cx="1296050" cy="1400978"/>
          </a:xfrm>
          <a:prstGeom prst="rect">
            <a:avLst/>
          </a:prstGeom>
        </p:spPr>
      </p:pic>
      <p:grpSp>
        <p:nvGrpSpPr>
          <p:cNvPr id="10" name="Group 9">
            <a:extLst>
              <a:ext uri="{FF2B5EF4-FFF2-40B4-BE49-F238E27FC236}">
                <a16:creationId xmlns:a16="http://schemas.microsoft.com/office/drawing/2014/main" id="{F4E9D1C6-22E8-4B2C-98DF-4F7B95845449}"/>
              </a:ext>
            </a:extLst>
          </p:cNvPr>
          <p:cNvGrpSpPr/>
          <p:nvPr/>
        </p:nvGrpSpPr>
        <p:grpSpPr>
          <a:xfrm>
            <a:off x="3923975" y="4815859"/>
            <a:ext cx="1296050" cy="1400978"/>
            <a:chOff x="2582670" y="4815859"/>
            <a:chExt cx="1296050" cy="1400978"/>
          </a:xfrm>
        </p:grpSpPr>
        <p:pic>
          <p:nvPicPr>
            <p:cNvPr id="14" name="Picture 13">
              <a:extLst>
                <a:ext uri="{FF2B5EF4-FFF2-40B4-BE49-F238E27FC236}">
                  <a16:creationId xmlns:a16="http://schemas.microsoft.com/office/drawing/2014/main" id="{59024F33-55F2-4F87-A880-4E00F4524A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2670" y="4891640"/>
              <a:ext cx="1296050" cy="1325197"/>
            </a:xfrm>
            <a:prstGeom prst="rect">
              <a:avLst/>
            </a:prstGeom>
          </p:spPr>
        </p:pic>
        <p:pic>
          <p:nvPicPr>
            <p:cNvPr id="12" name="Picture 11" descr="A close up of a green background&#10;&#10;Description automatically generated">
              <a:extLst>
                <a:ext uri="{FF2B5EF4-FFF2-40B4-BE49-F238E27FC236}">
                  <a16:creationId xmlns:a16="http://schemas.microsoft.com/office/drawing/2014/main" id="{6ABDC4AA-7766-4DAC-82AE-54DAECADCB1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82670" y="4815859"/>
              <a:ext cx="1296050" cy="1399035"/>
            </a:xfrm>
            <a:prstGeom prst="rect">
              <a:avLst/>
            </a:prstGeom>
          </p:spPr>
        </p:pic>
      </p:grpSp>
    </p:spTree>
    <p:extLst>
      <p:ext uri="{BB962C8B-B14F-4D97-AF65-F5344CB8AC3E}">
        <p14:creationId xmlns:p14="http://schemas.microsoft.com/office/powerpoint/2010/main" val="43756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4:1</a:t>
            </a:r>
          </a:p>
        </p:txBody>
      </p:sp>
      <p:sp>
        <p:nvSpPr>
          <p:cNvPr id="3" name="TextBox 2">
            <a:extLst>
              <a:ext uri="{FF2B5EF4-FFF2-40B4-BE49-F238E27FC236}">
                <a16:creationId xmlns:a16="http://schemas.microsoft.com/office/drawing/2014/main" id="{0B874FE2-D235-4E5C-BBE6-2D5E74C12BD9}"/>
              </a:ext>
            </a:extLst>
          </p:cNvPr>
          <p:cNvSpPr txBox="1"/>
          <p:nvPr/>
        </p:nvSpPr>
        <p:spPr bwMode="auto">
          <a:xfrm>
            <a:off x="1098159" y="1178068"/>
            <a:ext cx="694773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This evening there are 200 people in the cinema,</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100 times as many as this afternoon.</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How many were in the cinema this afternoon?</a:t>
            </a:r>
          </a:p>
        </p:txBody>
      </p:sp>
      <p:pic>
        <p:nvPicPr>
          <p:cNvPr id="4" name="Picture 3">
            <a:extLst>
              <a:ext uri="{FF2B5EF4-FFF2-40B4-BE49-F238E27FC236}">
                <a16:creationId xmlns:a16="http://schemas.microsoft.com/office/drawing/2014/main" id="{E9548AD1-A330-4F6A-AAEC-357AF6DCF1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878720" y="3700634"/>
            <a:ext cx="1296050" cy="1048218"/>
          </a:xfrm>
          <a:prstGeom prst="rect">
            <a:avLst/>
          </a:prstGeom>
        </p:spPr>
      </p:pic>
      <p:sp>
        <p:nvSpPr>
          <p:cNvPr id="18" name="Rectangle 17">
            <a:extLst>
              <a:ext uri="{FF2B5EF4-FFF2-40B4-BE49-F238E27FC236}">
                <a16:creationId xmlns:a16="http://schemas.microsoft.com/office/drawing/2014/main" id="{B81A64E3-6370-468B-A955-1DF4FDD6F3B0}"/>
              </a:ext>
            </a:extLst>
          </p:cNvPr>
          <p:cNvSpPr/>
          <p:nvPr/>
        </p:nvSpPr>
        <p:spPr bwMode="auto">
          <a:xfrm>
            <a:off x="4600186" y="3655656"/>
            <a:ext cx="190500" cy="27622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17" name="Group 16">
            <a:extLst>
              <a:ext uri="{FF2B5EF4-FFF2-40B4-BE49-F238E27FC236}">
                <a16:creationId xmlns:a16="http://schemas.microsoft.com/office/drawing/2014/main" id="{39A93C37-75AF-418B-9C40-E4D2DE0E68EF}"/>
              </a:ext>
            </a:extLst>
          </p:cNvPr>
          <p:cNvGrpSpPr/>
          <p:nvPr/>
        </p:nvGrpSpPr>
        <p:grpSpPr>
          <a:xfrm>
            <a:off x="3213409" y="2525833"/>
            <a:ext cx="2717182" cy="1400978"/>
            <a:chOff x="2582671" y="2525833"/>
            <a:chExt cx="2717182" cy="1400978"/>
          </a:xfrm>
        </p:grpSpPr>
        <p:pic>
          <p:nvPicPr>
            <p:cNvPr id="10" name="Picture 9">
              <a:extLst>
                <a:ext uri="{FF2B5EF4-FFF2-40B4-BE49-F238E27FC236}">
                  <a16:creationId xmlns:a16="http://schemas.microsoft.com/office/drawing/2014/main" id="{1794FD06-30C0-4707-B103-DC2CF5501E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2671" y="2525833"/>
              <a:ext cx="1296050" cy="1400978"/>
            </a:xfrm>
            <a:prstGeom prst="rect">
              <a:avLst/>
            </a:prstGeom>
          </p:spPr>
        </p:pic>
        <p:pic>
          <p:nvPicPr>
            <p:cNvPr id="11" name="Picture 10">
              <a:extLst>
                <a:ext uri="{FF2B5EF4-FFF2-40B4-BE49-F238E27FC236}">
                  <a16:creationId xmlns:a16="http://schemas.microsoft.com/office/drawing/2014/main" id="{49D597EA-7EAF-45B6-A2A5-0DD4161FD9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3803" y="2525833"/>
              <a:ext cx="1296050" cy="1400978"/>
            </a:xfrm>
            <a:prstGeom prst="rect">
              <a:avLst/>
            </a:prstGeom>
          </p:spPr>
        </p:pic>
      </p:grpSp>
      <p:grpSp>
        <p:nvGrpSpPr>
          <p:cNvPr id="16" name="Group 15">
            <a:extLst>
              <a:ext uri="{FF2B5EF4-FFF2-40B4-BE49-F238E27FC236}">
                <a16:creationId xmlns:a16="http://schemas.microsoft.com/office/drawing/2014/main" id="{F020159D-E046-4444-8635-F4399AB8EEDF}"/>
              </a:ext>
            </a:extLst>
          </p:cNvPr>
          <p:cNvGrpSpPr/>
          <p:nvPr/>
        </p:nvGrpSpPr>
        <p:grpSpPr>
          <a:xfrm>
            <a:off x="3213409" y="4815859"/>
            <a:ext cx="2717183" cy="1400978"/>
            <a:chOff x="2582670" y="4815859"/>
            <a:chExt cx="2717183" cy="1400978"/>
          </a:xfrm>
        </p:grpSpPr>
        <p:grpSp>
          <p:nvGrpSpPr>
            <p:cNvPr id="5" name="Group 4">
              <a:extLst>
                <a:ext uri="{FF2B5EF4-FFF2-40B4-BE49-F238E27FC236}">
                  <a16:creationId xmlns:a16="http://schemas.microsoft.com/office/drawing/2014/main" id="{CD41293E-A01C-4059-8D72-6F41F1BF7BE2}"/>
                </a:ext>
              </a:extLst>
            </p:cNvPr>
            <p:cNvGrpSpPr/>
            <p:nvPr/>
          </p:nvGrpSpPr>
          <p:grpSpPr>
            <a:xfrm>
              <a:off x="2582670" y="4891640"/>
              <a:ext cx="2717183" cy="1325197"/>
              <a:chOff x="4850904" y="3573463"/>
              <a:chExt cx="2717183" cy="1325197"/>
            </a:xfrm>
          </p:grpSpPr>
          <p:pic>
            <p:nvPicPr>
              <p:cNvPr id="6" name="Picture 5">
                <a:extLst>
                  <a:ext uri="{FF2B5EF4-FFF2-40B4-BE49-F238E27FC236}">
                    <a16:creationId xmlns:a16="http://schemas.microsoft.com/office/drawing/2014/main" id="{D5C0BFFB-D061-4352-B114-2EFB728C30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0904" y="3573463"/>
                <a:ext cx="1296050" cy="1325197"/>
              </a:xfrm>
              <a:prstGeom prst="rect">
                <a:avLst/>
              </a:prstGeom>
            </p:spPr>
          </p:pic>
          <p:pic>
            <p:nvPicPr>
              <p:cNvPr id="7" name="Picture 6">
                <a:extLst>
                  <a:ext uri="{FF2B5EF4-FFF2-40B4-BE49-F238E27FC236}">
                    <a16:creationId xmlns:a16="http://schemas.microsoft.com/office/drawing/2014/main" id="{38C5E0A6-DAA1-4F65-8D05-BECE97593A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2037" y="3573463"/>
                <a:ext cx="1296050" cy="1325197"/>
              </a:xfrm>
              <a:prstGeom prst="rect">
                <a:avLst/>
              </a:prstGeom>
            </p:spPr>
          </p:pic>
        </p:grpSp>
        <p:pic>
          <p:nvPicPr>
            <p:cNvPr id="13" name="Picture 12" descr="A close up of a green background&#10;&#10;Description automatically generated">
              <a:extLst>
                <a:ext uri="{FF2B5EF4-FFF2-40B4-BE49-F238E27FC236}">
                  <a16:creationId xmlns:a16="http://schemas.microsoft.com/office/drawing/2014/main" id="{3604A4A8-A403-4239-BA80-F9958CCA959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82670" y="4815859"/>
              <a:ext cx="1296050" cy="1399035"/>
            </a:xfrm>
            <a:prstGeom prst="rect">
              <a:avLst/>
            </a:prstGeom>
          </p:spPr>
        </p:pic>
        <p:pic>
          <p:nvPicPr>
            <p:cNvPr id="14" name="Picture 13" descr="A close up of a green background&#10;&#10;Description automatically generated">
              <a:extLst>
                <a:ext uri="{FF2B5EF4-FFF2-40B4-BE49-F238E27FC236}">
                  <a16:creationId xmlns:a16="http://schemas.microsoft.com/office/drawing/2014/main" id="{8DBBBC16-19A2-43A3-A664-379E12B811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03803" y="4815859"/>
              <a:ext cx="1296050" cy="1399035"/>
            </a:xfrm>
            <a:prstGeom prst="rect">
              <a:avLst/>
            </a:prstGeom>
          </p:spPr>
        </p:pic>
      </p:grpSp>
    </p:spTree>
    <p:extLst>
      <p:ext uri="{BB962C8B-B14F-4D97-AF65-F5344CB8AC3E}">
        <p14:creationId xmlns:p14="http://schemas.microsoft.com/office/powerpoint/2010/main" val="212795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D398DDA-818C-4EE3-8340-98EE317833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878720" y="3700634"/>
            <a:ext cx="1296050" cy="1048218"/>
          </a:xfrm>
          <a:prstGeom prst="rect">
            <a:avLst/>
          </a:prstGeom>
        </p:spPr>
      </p:pic>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4:1</a:t>
            </a:r>
          </a:p>
        </p:txBody>
      </p:sp>
      <p:sp>
        <p:nvSpPr>
          <p:cNvPr id="3" name="TextBox 2">
            <a:extLst>
              <a:ext uri="{FF2B5EF4-FFF2-40B4-BE49-F238E27FC236}">
                <a16:creationId xmlns:a16="http://schemas.microsoft.com/office/drawing/2014/main" id="{0B874FE2-D235-4E5C-BBE6-2D5E74C12BD9}"/>
              </a:ext>
            </a:extLst>
          </p:cNvPr>
          <p:cNvSpPr txBox="1"/>
          <p:nvPr/>
        </p:nvSpPr>
        <p:spPr bwMode="auto">
          <a:xfrm>
            <a:off x="1140640" y="1178068"/>
            <a:ext cx="686277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This evening there are 300 people in the cinema,</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100 times as many as this afternoon.</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How many were in the cinema this afternoon?</a:t>
            </a:r>
          </a:p>
        </p:txBody>
      </p:sp>
      <p:grpSp>
        <p:nvGrpSpPr>
          <p:cNvPr id="4" name="Group 3">
            <a:extLst>
              <a:ext uri="{FF2B5EF4-FFF2-40B4-BE49-F238E27FC236}">
                <a16:creationId xmlns:a16="http://schemas.microsoft.com/office/drawing/2014/main" id="{830A86BA-86E9-4019-BD9B-1A51A7E1AC94}"/>
              </a:ext>
            </a:extLst>
          </p:cNvPr>
          <p:cNvGrpSpPr/>
          <p:nvPr/>
        </p:nvGrpSpPr>
        <p:grpSpPr>
          <a:xfrm>
            <a:off x="2582670" y="4891640"/>
            <a:ext cx="4138315" cy="1325197"/>
            <a:chOff x="4850904" y="3573463"/>
            <a:chExt cx="4138315" cy="1325197"/>
          </a:xfrm>
        </p:grpSpPr>
        <p:pic>
          <p:nvPicPr>
            <p:cNvPr id="5" name="Picture 4">
              <a:extLst>
                <a:ext uri="{FF2B5EF4-FFF2-40B4-BE49-F238E27FC236}">
                  <a16:creationId xmlns:a16="http://schemas.microsoft.com/office/drawing/2014/main" id="{10868614-4B2F-4B89-91A4-B58AB704E2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0904" y="3573463"/>
              <a:ext cx="1296050" cy="1325197"/>
            </a:xfrm>
            <a:prstGeom prst="rect">
              <a:avLst/>
            </a:prstGeom>
          </p:spPr>
        </p:pic>
        <p:pic>
          <p:nvPicPr>
            <p:cNvPr id="6" name="Picture 5">
              <a:extLst>
                <a:ext uri="{FF2B5EF4-FFF2-40B4-BE49-F238E27FC236}">
                  <a16:creationId xmlns:a16="http://schemas.microsoft.com/office/drawing/2014/main" id="{0B91D52C-5EBC-486B-9B2C-81EC1B5795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2037" y="3573463"/>
              <a:ext cx="1296050" cy="1325197"/>
            </a:xfrm>
            <a:prstGeom prst="rect">
              <a:avLst/>
            </a:prstGeom>
          </p:spPr>
        </p:pic>
        <p:pic>
          <p:nvPicPr>
            <p:cNvPr id="7" name="Picture 6">
              <a:extLst>
                <a:ext uri="{FF2B5EF4-FFF2-40B4-BE49-F238E27FC236}">
                  <a16:creationId xmlns:a16="http://schemas.microsoft.com/office/drawing/2014/main" id="{33EF9C4C-7DDC-4FC6-A39E-337F696B4B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3169" y="3573463"/>
              <a:ext cx="1296050" cy="1325197"/>
            </a:xfrm>
            <a:prstGeom prst="rect">
              <a:avLst/>
            </a:prstGeom>
          </p:spPr>
        </p:pic>
      </p:grpSp>
      <p:grpSp>
        <p:nvGrpSpPr>
          <p:cNvPr id="8" name="Group 7">
            <a:extLst>
              <a:ext uri="{FF2B5EF4-FFF2-40B4-BE49-F238E27FC236}">
                <a16:creationId xmlns:a16="http://schemas.microsoft.com/office/drawing/2014/main" id="{BA636896-FD3F-4278-B814-2384DB37EFFB}"/>
              </a:ext>
            </a:extLst>
          </p:cNvPr>
          <p:cNvGrpSpPr/>
          <p:nvPr/>
        </p:nvGrpSpPr>
        <p:grpSpPr>
          <a:xfrm>
            <a:off x="2582671" y="2525833"/>
            <a:ext cx="4138315" cy="1400978"/>
            <a:chOff x="4850904" y="1909463"/>
            <a:chExt cx="4138315" cy="1400978"/>
          </a:xfrm>
        </p:grpSpPr>
        <p:pic>
          <p:nvPicPr>
            <p:cNvPr id="9" name="Picture 8">
              <a:extLst>
                <a:ext uri="{FF2B5EF4-FFF2-40B4-BE49-F238E27FC236}">
                  <a16:creationId xmlns:a16="http://schemas.microsoft.com/office/drawing/2014/main" id="{00696ADF-4283-4A0E-9E56-80C5F2189A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0904" y="1909463"/>
              <a:ext cx="1296050" cy="1400978"/>
            </a:xfrm>
            <a:prstGeom prst="rect">
              <a:avLst/>
            </a:prstGeom>
          </p:spPr>
        </p:pic>
        <p:pic>
          <p:nvPicPr>
            <p:cNvPr id="10" name="Picture 9">
              <a:extLst>
                <a:ext uri="{FF2B5EF4-FFF2-40B4-BE49-F238E27FC236}">
                  <a16:creationId xmlns:a16="http://schemas.microsoft.com/office/drawing/2014/main" id="{05A4AD38-63D2-49C2-8B1B-3B84F5A9EE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2036" y="1909463"/>
              <a:ext cx="1296050" cy="1400978"/>
            </a:xfrm>
            <a:prstGeom prst="rect">
              <a:avLst/>
            </a:prstGeom>
          </p:spPr>
        </p:pic>
        <p:pic>
          <p:nvPicPr>
            <p:cNvPr id="11" name="Picture 10">
              <a:extLst>
                <a:ext uri="{FF2B5EF4-FFF2-40B4-BE49-F238E27FC236}">
                  <a16:creationId xmlns:a16="http://schemas.microsoft.com/office/drawing/2014/main" id="{35682FC3-2DEE-4E28-B5A8-A93214D5AA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3169" y="1909463"/>
              <a:ext cx="1296050" cy="1400978"/>
            </a:xfrm>
            <a:prstGeom prst="rect">
              <a:avLst/>
            </a:prstGeom>
          </p:spPr>
        </p:pic>
      </p:grpSp>
      <p:pic>
        <p:nvPicPr>
          <p:cNvPr id="12" name="Picture 11" descr="A close up of a green background&#10;&#10;Description automatically generated">
            <a:extLst>
              <a:ext uri="{FF2B5EF4-FFF2-40B4-BE49-F238E27FC236}">
                <a16:creationId xmlns:a16="http://schemas.microsoft.com/office/drawing/2014/main" id="{563A0C7B-7D30-4C04-89C7-3D6C295C8CD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82670" y="4815859"/>
            <a:ext cx="1296050" cy="1399035"/>
          </a:xfrm>
          <a:prstGeom prst="rect">
            <a:avLst/>
          </a:prstGeom>
        </p:spPr>
      </p:pic>
      <p:pic>
        <p:nvPicPr>
          <p:cNvPr id="13" name="Picture 12" descr="A close up of a green background&#10;&#10;Description automatically generated">
            <a:extLst>
              <a:ext uri="{FF2B5EF4-FFF2-40B4-BE49-F238E27FC236}">
                <a16:creationId xmlns:a16="http://schemas.microsoft.com/office/drawing/2014/main" id="{DAE826A5-465F-4DEC-B5C8-E0E450C430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03803" y="4815859"/>
            <a:ext cx="1296050" cy="1399035"/>
          </a:xfrm>
          <a:prstGeom prst="rect">
            <a:avLst/>
          </a:prstGeom>
        </p:spPr>
      </p:pic>
      <p:pic>
        <p:nvPicPr>
          <p:cNvPr id="14" name="Picture 13" descr="A close up of a green background&#10;&#10;Description automatically generated">
            <a:extLst>
              <a:ext uri="{FF2B5EF4-FFF2-40B4-BE49-F238E27FC236}">
                <a16:creationId xmlns:a16="http://schemas.microsoft.com/office/drawing/2014/main" id="{0F1D90FC-5CB8-4DE2-9D8B-9320DC6307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4935" y="4815859"/>
            <a:ext cx="1296050" cy="1399035"/>
          </a:xfrm>
          <a:prstGeom prst="rect">
            <a:avLst/>
          </a:prstGeom>
        </p:spPr>
      </p:pic>
    </p:spTree>
    <p:extLst>
      <p:ext uri="{BB962C8B-B14F-4D97-AF65-F5344CB8AC3E}">
        <p14:creationId xmlns:p14="http://schemas.microsoft.com/office/powerpoint/2010/main" val="263780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4:1</a:t>
            </a:r>
          </a:p>
        </p:txBody>
      </p:sp>
      <p:sp>
        <p:nvSpPr>
          <p:cNvPr id="70" name="TextBox 69">
            <a:extLst>
              <a:ext uri="{FF2B5EF4-FFF2-40B4-BE49-F238E27FC236}">
                <a16:creationId xmlns:a16="http://schemas.microsoft.com/office/drawing/2014/main" id="{4B65611B-397F-4F8F-93F8-7F5CD9AA33E2}"/>
              </a:ext>
            </a:extLst>
          </p:cNvPr>
          <p:cNvSpPr txBox="1"/>
          <p:nvPr/>
        </p:nvSpPr>
        <p:spPr bwMode="auto">
          <a:xfrm>
            <a:off x="3600420" y="4493531"/>
            <a:ext cx="194316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1 × 100 = 100</a:t>
            </a:r>
          </a:p>
        </p:txBody>
      </p:sp>
      <p:sp>
        <p:nvSpPr>
          <p:cNvPr id="71" name="TextBox 70">
            <a:extLst>
              <a:ext uri="{FF2B5EF4-FFF2-40B4-BE49-F238E27FC236}">
                <a16:creationId xmlns:a16="http://schemas.microsoft.com/office/drawing/2014/main" id="{D0A5F6CF-B40C-4BC1-B77F-CA3AED6DFD56}"/>
              </a:ext>
            </a:extLst>
          </p:cNvPr>
          <p:cNvSpPr txBox="1"/>
          <p:nvPr/>
        </p:nvSpPr>
        <p:spPr bwMode="auto">
          <a:xfrm>
            <a:off x="3600420" y="4493531"/>
            <a:ext cx="194316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2 × 100 = 200</a:t>
            </a:r>
          </a:p>
        </p:txBody>
      </p:sp>
      <p:sp>
        <p:nvSpPr>
          <p:cNvPr id="72" name="TextBox 71">
            <a:extLst>
              <a:ext uri="{FF2B5EF4-FFF2-40B4-BE49-F238E27FC236}">
                <a16:creationId xmlns:a16="http://schemas.microsoft.com/office/drawing/2014/main" id="{C9D4178B-06F5-4A29-9F22-441330B75759}"/>
              </a:ext>
            </a:extLst>
          </p:cNvPr>
          <p:cNvSpPr txBox="1"/>
          <p:nvPr/>
        </p:nvSpPr>
        <p:spPr bwMode="auto">
          <a:xfrm>
            <a:off x="3600420" y="4493531"/>
            <a:ext cx="194316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3 × 100 = 300</a:t>
            </a:r>
          </a:p>
        </p:txBody>
      </p:sp>
      <p:sp>
        <p:nvSpPr>
          <p:cNvPr id="73" name="TextBox 72">
            <a:extLst>
              <a:ext uri="{FF2B5EF4-FFF2-40B4-BE49-F238E27FC236}">
                <a16:creationId xmlns:a16="http://schemas.microsoft.com/office/drawing/2014/main" id="{116DBFCA-8EF5-48BD-B751-6E2B1CD8829B}"/>
              </a:ext>
            </a:extLst>
          </p:cNvPr>
          <p:cNvSpPr txBox="1"/>
          <p:nvPr/>
        </p:nvSpPr>
        <p:spPr bwMode="auto">
          <a:xfrm>
            <a:off x="3600420" y="4493531"/>
            <a:ext cx="194316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4 × 100 = 400</a:t>
            </a:r>
          </a:p>
        </p:txBody>
      </p:sp>
      <p:sp>
        <p:nvSpPr>
          <p:cNvPr id="74" name="TextBox 73">
            <a:extLst>
              <a:ext uri="{FF2B5EF4-FFF2-40B4-BE49-F238E27FC236}">
                <a16:creationId xmlns:a16="http://schemas.microsoft.com/office/drawing/2014/main" id="{4A6B00E4-1CAF-4FDC-8E0C-1EF1164ADB89}"/>
              </a:ext>
            </a:extLst>
          </p:cNvPr>
          <p:cNvSpPr txBox="1"/>
          <p:nvPr/>
        </p:nvSpPr>
        <p:spPr bwMode="auto">
          <a:xfrm>
            <a:off x="3600420" y="4493531"/>
            <a:ext cx="194316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5 × 100 = 500</a:t>
            </a:r>
          </a:p>
        </p:txBody>
      </p:sp>
      <p:sp>
        <p:nvSpPr>
          <p:cNvPr id="75" name="TextBox 74">
            <a:extLst>
              <a:ext uri="{FF2B5EF4-FFF2-40B4-BE49-F238E27FC236}">
                <a16:creationId xmlns:a16="http://schemas.microsoft.com/office/drawing/2014/main" id="{1DF53259-AB78-4AE6-88A9-E55887758FB5}"/>
              </a:ext>
            </a:extLst>
          </p:cNvPr>
          <p:cNvSpPr txBox="1"/>
          <p:nvPr/>
        </p:nvSpPr>
        <p:spPr bwMode="auto">
          <a:xfrm>
            <a:off x="3600420" y="4493531"/>
            <a:ext cx="194316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6 × 100 = 600</a:t>
            </a:r>
          </a:p>
        </p:txBody>
      </p:sp>
      <p:sp>
        <p:nvSpPr>
          <p:cNvPr id="76" name="TextBox 75">
            <a:extLst>
              <a:ext uri="{FF2B5EF4-FFF2-40B4-BE49-F238E27FC236}">
                <a16:creationId xmlns:a16="http://schemas.microsoft.com/office/drawing/2014/main" id="{FD1AEA98-00F1-45F5-999A-8FBAEA98F7C4}"/>
              </a:ext>
            </a:extLst>
          </p:cNvPr>
          <p:cNvSpPr txBox="1"/>
          <p:nvPr/>
        </p:nvSpPr>
        <p:spPr bwMode="auto">
          <a:xfrm>
            <a:off x="3600420" y="4493531"/>
            <a:ext cx="194316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7 × 100 = 700</a:t>
            </a:r>
          </a:p>
        </p:txBody>
      </p:sp>
      <p:sp>
        <p:nvSpPr>
          <p:cNvPr id="77" name="TextBox 76">
            <a:extLst>
              <a:ext uri="{FF2B5EF4-FFF2-40B4-BE49-F238E27FC236}">
                <a16:creationId xmlns:a16="http://schemas.microsoft.com/office/drawing/2014/main" id="{004DAAE8-243F-4E38-827F-D8CD5848A979}"/>
              </a:ext>
            </a:extLst>
          </p:cNvPr>
          <p:cNvSpPr txBox="1"/>
          <p:nvPr/>
        </p:nvSpPr>
        <p:spPr bwMode="auto">
          <a:xfrm>
            <a:off x="3600420" y="4493531"/>
            <a:ext cx="194316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8 × 100 = 800</a:t>
            </a:r>
          </a:p>
        </p:txBody>
      </p:sp>
      <p:sp>
        <p:nvSpPr>
          <p:cNvPr id="78" name="TextBox 77">
            <a:extLst>
              <a:ext uri="{FF2B5EF4-FFF2-40B4-BE49-F238E27FC236}">
                <a16:creationId xmlns:a16="http://schemas.microsoft.com/office/drawing/2014/main" id="{951DDCD9-B258-46E2-9C64-A7427E8439BF}"/>
              </a:ext>
            </a:extLst>
          </p:cNvPr>
          <p:cNvSpPr txBox="1"/>
          <p:nvPr/>
        </p:nvSpPr>
        <p:spPr bwMode="auto">
          <a:xfrm>
            <a:off x="3600420" y="4493531"/>
            <a:ext cx="194316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9 × 100 = 900</a:t>
            </a:r>
          </a:p>
        </p:txBody>
      </p:sp>
      <p:sp>
        <p:nvSpPr>
          <p:cNvPr id="79" name="Rectangle 78">
            <a:extLst>
              <a:ext uri="{FF2B5EF4-FFF2-40B4-BE49-F238E27FC236}">
                <a16:creationId xmlns:a16="http://schemas.microsoft.com/office/drawing/2014/main" id="{46542465-8B57-4C37-86BD-C31F5AD94740}"/>
              </a:ext>
            </a:extLst>
          </p:cNvPr>
          <p:cNvSpPr/>
          <p:nvPr/>
        </p:nvSpPr>
        <p:spPr bwMode="auto">
          <a:xfrm>
            <a:off x="1321286" y="3465498"/>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0" name="Rectangle 79">
            <a:extLst>
              <a:ext uri="{FF2B5EF4-FFF2-40B4-BE49-F238E27FC236}">
                <a16:creationId xmlns:a16="http://schemas.microsoft.com/office/drawing/2014/main" id="{F0CDE6E0-8E0C-4F05-926F-8FE2435E9783}"/>
              </a:ext>
            </a:extLst>
          </p:cNvPr>
          <p:cNvSpPr/>
          <p:nvPr/>
        </p:nvSpPr>
        <p:spPr bwMode="auto">
          <a:xfrm>
            <a:off x="2048813" y="3465498"/>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1" name="Rectangle 80">
            <a:extLst>
              <a:ext uri="{FF2B5EF4-FFF2-40B4-BE49-F238E27FC236}">
                <a16:creationId xmlns:a16="http://schemas.microsoft.com/office/drawing/2014/main" id="{A2818107-61EE-405E-9D25-1753A79B7907}"/>
              </a:ext>
            </a:extLst>
          </p:cNvPr>
          <p:cNvSpPr/>
          <p:nvPr/>
        </p:nvSpPr>
        <p:spPr bwMode="auto">
          <a:xfrm>
            <a:off x="2776341" y="3465498"/>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2" name="Rectangle 81">
            <a:extLst>
              <a:ext uri="{FF2B5EF4-FFF2-40B4-BE49-F238E27FC236}">
                <a16:creationId xmlns:a16="http://schemas.microsoft.com/office/drawing/2014/main" id="{2EE2A3AE-0447-4607-97EA-A642E1F0C986}"/>
              </a:ext>
            </a:extLst>
          </p:cNvPr>
          <p:cNvSpPr/>
          <p:nvPr/>
        </p:nvSpPr>
        <p:spPr bwMode="auto">
          <a:xfrm>
            <a:off x="3503869" y="3465498"/>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3" name="Rectangle 82">
            <a:extLst>
              <a:ext uri="{FF2B5EF4-FFF2-40B4-BE49-F238E27FC236}">
                <a16:creationId xmlns:a16="http://schemas.microsoft.com/office/drawing/2014/main" id="{28C9A4B3-59FD-47FB-A0E9-C863908AE954}"/>
              </a:ext>
            </a:extLst>
          </p:cNvPr>
          <p:cNvSpPr/>
          <p:nvPr/>
        </p:nvSpPr>
        <p:spPr bwMode="auto">
          <a:xfrm>
            <a:off x="4231397" y="3465498"/>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4" name="Rectangle 83">
            <a:extLst>
              <a:ext uri="{FF2B5EF4-FFF2-40B4-BE49-F238E27FC236}">
                <a16:creationId xmlns:a16="http://schemas.microsoft.com/office/drawing/2014/main" id="{3E0CA887-CB91-434D-A558-8BDEFB1D6D0B}"/>
              </a:ext>
            </a:extLst>
          </p:cNvPr>
          <p:cNvSpPr/>
          <p:nvPr/>
        </p:nvSpPr>
        <p:spPr bwMode="auto">
          <a:xfrm>
            <a:off x="4958925" y="3465498"/>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5" name="Rectangle 84">
            <a:extLst>
              <a:ext uri="{FF2B5EF4-FFF2-40B4-BE49-F238E27FC236}">
                <a16:creationId xmlns:a16="http://schemas.microsoft.com/office/drawing/2014/main" id="{B3436A68-07F7-429F-A6CC-B516C85C4549}"/>
              </a:ext>
            </a:extLst>
          </p:cNvPr>
          <p:cNvSpPr/>
          <p:nvPr/>
        </p:nvSpPr>
        <p:spPr bwMode="auto">
          <a:xfrm>
            <a:off x="5686452" y="3465498"/>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6" name="Rectangle 85">
            <a:extLst>
              <a:ext uri="{FF2B5EF4-FFF2-40B4-BE49-F238E27FC236}">
                <a16:creationId xmlns:a16="http://schemas.microsoft.com/office/drawing/2014/main" id="{F3A397E6-9D6A-4A2D-81FE-354E301692E1}"/>
              </a:ext>
            </a:extLst>
          </p:cNvPr>
          <p:cNvSpPr/>
          <p:nvPr/>
        </p:nvSpPr>
        <p:spPr bwMode="auto">
          <a:xfrm>
            <a:off x="6413980" y="3465498"/>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7" name="Rectangle 86">
            <a:extLst>
              <a:ext uri="{FF2B5EF4-FFF2-40B4-BE49-F238E27FC236}">
                <a16:creationId xmlns:a16="http://schemas.microsoft.com/office/drawing/2014/main" id="{094C6BF7-F42E-4B61-838C-034ACF008A79}"/>
              </a:ext>
            </a:extLst>
          </p:cNvPr>
          <p:cNvSpPr/>
          <p:nvPr/>
        </p:nvSpPr>
        <p:spPr bwMode="auto">
          <a:xfrm>
            <a:off x="7141506" y="3465498"/>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8" name="Rectangle 87">
            <a:extLst>
              <a:ext uri="{FF2B5EF4-FFF2-40B4-BE49-F238E27FC236}">
                <a16:creationId xmlns:a16="http://schemas.microsoft.com/office/drawing/2014/main" id="{630231EB-A6F8-4EDB-81EA-6E10DD6C1084}"/>
              </a:ext>
            </a:extLst>
          </p:cNvPr>
          <p:cNvSpPr/>
          <p:nvPr/>
        </p:nvSpPr>
        <p:spPr bwMode="auto">
          <a:xfrm>
            <a:off x="1324380" y="2446763"/>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9" name="Rectangle 88">
            <a:extLst>
              <a:ext uri="{FF2B5EF4-FFF2-40B4-BE49-F238E27FC236}">
                <a16:creationId xmlns:a16="http://schemas.microsoft.com/office/drawing/2014/main" id="{ECD19026-4955-474C-8907-6C47E51EBE32}"/>
              </a:ext>
            </a:extLst>
          </p:cNvPr>
          <p:cNvSpPr/>
          <p:nvPr/>
        </p:nvSpPr>
        <p:spPr bwMode="auto">
          <a:xfrm>
            <a:off x="2051907" y="2446763"/>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0" name="Rectangle 89">
            <a:extLst>
              <a:ext uri="{FF2B5EF4-FFF2-40B4-BE49-F238E27FC236}">
                <a16:creationId xmlns:a16="http://schemas.microsoft.com/office/drawing/2014/main" id="{76267B6F-0C52-4D21-9438-3F9015366767}"/>
              </a:ext>
            </a:extLst>
          </p:cNvPr>
          <p:cNvSpPr/>
          <p:nvPr/>
        </p:nvSpPr>
        <p:spPr bwMode="auto">
          <a:xfrm>
            <a:off x="2779435" y="2446763"/>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1" name="Rectangle 90">
            <a:extLst>
              <a:ext uri="{FF2B5EF4-FFF2-40B4-BE49-F238E27FC236}">
                <a16:creationId xmlns:a16="http://schemas.microsoft.com/office/drawing/2014/main" id="{CE3BC092-3CB2-4E7A-B3BF-1B4EE0DCD4BE}"/>
              </a:ext>
            </a:extLst>
          </p:cNvPr>
          <p:cNvSpPr/>
          <p:nvPr/>
        </p:nvSpPr>
        <p:spPr bwMode="auto">
          <a:xfrm>
            <a:off x="3506963" y="2446763"/>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2" name="Rectangle 91">
            <a:extLst>
              <a:ext uri="{FF2B5EF4-FFF2-40B4-BE49-F238E27FC236}">
                <a16:creationId xmlns:a16="http://schemas.microsoft.com/office/drawing/2014/main" id="{48488C1B-1D11-440E-86C3-2E6E29AD0094}"/>
              </a:ext>
            </a:extLst>
          </p:cNvPr>
          <p:cNvSpPr/>
          <p:nvPr/>
        </p:nvSpPr>
        <p:spPr bwMode="auto">
          <a:xfrm>
            <a:off x="4234491" y="2446763"/>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3" name="Rectangle 92">
            <a:extLst>
              <a:ext uri="{FF2B5EF4-FFF2-40B4-BE49-F238E27FC236}">
                <a16:creationId xmlns:a16="http://schemas.microsoft.com/office/drawing/2014/main" id="{947C6D35-4C86-4C83-843A-CABEC3B462A2}"/>
              </a:ext>
            </a:extLst>
          </p:cNvPr>
          <p:cNvSpPr/>
          <p:nvPr/>
        </p:nvSpPr>
        <p:spPr bwMode="auto">
          <a:xfrm>
            <a:off x="4962019" y="2446763"/>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4" name="Rectangle 93">
            <a:extLst>
              <a:ext uri="{FF2B5EF4-FFF2-40B4-BE49-F238E27FC236}">
                <a16:creationId xmlns:a16="http://schemas.microsoft.com/office/drawing/2014/main" id="{B0D4F0B3-3A23-45B2-A0B6-D4F8A45CA101}"/>
              </a:ext>
            </a:extLst>
          </p:cNvPr>
          <p:cNvSpPr/>
          <p:nvPr/>
        </p:nvSpPr>
        <p:spPr bwMode="auto">
          <a:xfrm>
            <a:off x="5689546" y="2446763"/>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5" name="Rectangle 94">
            <a:extLst>
              <a:ext uri="{FF2B5EF4-FFF2-40B4-BE49-F238E27FC236}">
                <a16:creationId xmlns:a16="http://schemas.microsoft.com/office/drawing/2014/main" id="{E71F0287-4D84-4E98-96D5-09809EE9DD29}"/>
              </a:ext>
            </a:extLst>
          </p:cNvPr>
          <p:cNvSpPr/>
          <p:nvPr/>
        </p:nvSpPr>
        <p:spPr bwMode="auto">
          <a:xfrm>
            <a:off x="6417074" y="2446763"/>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6" name="Rectangle 95">
            <a:extLst>
              <a:ext uri="{FF2B5EF4-FFF2-40B4-BE49-F238E27FC236}">
                <a16:creationId xmlns:a16="http://schemas.microsoft.com/office/drawing/2014/main" id="{7F49A833-E2F6-4E8E-B9D3-F03C3DAB07F1}"/>
              </a:ext>
            </a:extLst>
          </p:cNvPr>
          <p:cNvSpPr/>
          <p:nvPr/>
        </p:nvSpPr>
        <p:spPr bwMode="auto">
          <a:xfrm>
            <a:off x="7144600" y="2446763"/>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7" name="TextBox 96">
            <a:extLst>
              <a:ext uri="{FF2B5EF4-FFF2-40B4-BE49-F238E27FC236}">
                <a16:creationId xmlns:a16="http://schemas.microsoft.com/office/drawing/2014/main" id="{BCD9AE9B-5989-4186-8990-26B5029CA2BB}"/>
              </a:ext>
            </a:extLst>
          </p:cNvPr>
          <p:cNvSpPr txBox="1"/>
          <p:nvPr/>
        </p:nvSpPr>
        <p:spPr bwMode="auto">
          <a:xfrm>
            <a:off x="3600420" y="5131964"/>
            <a:ext cx="144462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100 ÷ 100</a:t>
            </a:r>
          </a:p>
        </p:txBody>
      </p:sp>
      <p:sp>
        <p:nvSpPr>
          <p:cNvPr id="98" name="TextBox 97">
            <a:extLst>
              <a:ext uri="{FF2B5EF4-FFF2-40B4-BE49-F238E27FC236}">
                <a16:creationId xmlns:a16="http://schemas.microsoft.com/office/drawing/2014/main" id="{60C8857D-DFDE-4B9E-B26F-55BA36474058}"/>
              </a:ext>
            </a:extLst>
          </p:cNvPr>
          <p:cNvSpPr txBox="1"/>
          <p:nvPr/>
        </p:nvSpPr>
        <p:spPr bwMode="auto">
          <a:xfrm>
            <a:off x="4937326" y="5131964"/>
            <a:ext cx="6062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1</a:t>
            </a:r>
          </a:p>
        </p:txBody>
      </p:sp>
      <p:sp>
        <p:nvSpPr>
          <p:cNvPr id="99" name="TextBox 98">
            <a:extLst>
              <a:ext uri="{FF2B5EF4-FFF2-40B4-BE49-F238E27FC236}">
                <a16:creationId xmlns:a16="http://schemas.microsoft.com/office/drawing/2014/main" id="{CD791E05-CBE5-4FD8-87EF-7B26745DCA64}"/>
              </a:ext>
            </a:extLst>
          </p:cNvPr>
          <p:cNvSpPr txBox="1"/>
          <p:nvPr/>
        </p:nvSpPr>
        <p:spPr bwMode="auto">
          <a:xfrm>
            <a:off x="3600420" y="5131964"/>
            <a:ext cx="144462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200 ÷ 100</a:t>
            </a:r>
          </a:p>
        </p:txBody>
      </p:sp>
      <p:sp>
        <p:nvSpPr>
          <p:cNvPr id="100" name="TextBox 99">
            <a:extLst>
              <a:ext uri="{FF2B5EF4-FFF2-40B4-BE49-F238E27FC236}">
                <a16:creationId xmlns:a16="http://schemas.microsoft.com/office/drawing/2014/main" id="{B52936BC-08C7-4B15-8044-34E92EA65CE5}"/>
              </a:ext>
            </a:extLst>
          </p:cNvPr>
          <p:cNvSpPr txBox="1"/>
          <p:nvPr/>
        </p:nvSpPr>
        <p:spPr bwMode="auto">
          <a:xfrm>
            <a:off x="3600420" y="5131964"/>
            <a:ext cx="144462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300 ÷ 100</a:t>
            </a:r>
          </a:p>
        </p:txBody>
      </p:sp>
      <p:sp>
        <p:nvSpPr>
          <p:cNvPr id="101" name="TextBox 100">
            <a:extLst>
              <a:ext uri="{FF2B5EF4-FFF2-40B4-BE49-F238E27FC236}">
                <a16:creationId xmlns:a16="http://schemas.microsoft.com/office/drawing/2014/main" id="{3D70229D-39F8-4786-9B7F-20B065D741C2}"/>
              </a:ext>
            </a:extLst>
          </p:cNvPr>
          <p:cNvSpPr txBox="1"/>
          <p:nvPr/>
        </p:nvSpPr>
        <p:spPr bwMode="auto">
          <a:xfrm>
            <a:off x="3600420" y="5131964"/>
            <a:ext cx="144462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400 ÷ 100</a:t>
            </a:r>
          </a:p>
        </p:txBody>
      </p:sp>
      <p:sp>
        <p:nvSpPr>
          <p:cNvPr id="102" name="TextBox 101">
            <a:extLst>
              <a:ext uri="{FF2B5EF4-FFF2-40B4-BE49-F238E27FC236}">
                <a16:creationId xmlns:a16="http://schemas.microsoft.com/office/drawing/2014/main" id="{3E3631E9-513E-4FF0-BEAB-EB247AE5CD33}"/>
              </a:ext>
            </a:extLst>
          </p:cNvPr>
          <p:cNvSpPr txBox="1"/>
          <p:nvPr/>
        </p:nvSpPr>
        <p:spPr bwMode="auto">
          <a:xfrm>
            <a:off x="3600420" y="5131964"/>
            <a:ext cx="144462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500 ÷ 100</a:t>
            </a:r>
          </a:p>
        </p:txBody>
      </p:sp>
      <p:sp>
        <p:nvSpPr>
          <p:cNvPr id="103" name="TextBox 102">
            <a:extLst>
              <a:ext uri="{FF2B5EF4-FFF2-40B4-BE49-F238E27FC236}">
                <a16:creationId xmlns:a16="http://schemas.microsoft.com/office/drawing/2014/main" id="{7FD03A52-9993-48D0-8219-D5DEFDEE6BD0}"/>
              </a:ext>
            </a:extLst>
          </p:cNvPr>
          <p:cNvSpPr txBox="1"/>
          <p:nvPr/>
        </p:nvSpPr>
        <p:spPr bwMode="auto">
          <a:xfrm>
            <a:off x="3600420" y="5131964"/>
            <a:ext cx="144462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600 ÷ 100</a:t>
            </a:r>
          </a:p>
        </p:txBody>
      </p:sp>
      <p:sp>
        <p:nvSpPr>
          <p:cNvPr id="104" name="TextBox 103">
            <a:extLst>
              <a:ext uri="{FF2B5EF4-FFF2-40B4-BE49-F238E27FC236}">
                <a16:creationId xmlns:a16="http://schemas.microsoft.com/office/drawing/2014/main" id="{F1600575-E8CE-482F-9DC8-65C16E11B410}"/>
              </a:ext>
            </a:extLst>
          </p:cNvPr>
          <p:cNvSpPr txBox="1"/>
          <p:nvPr/>
        </p:nvSpPr>
        <p:spPr bwMode="auto">
          <a:xfrm>
            <a:off x="3600420" y="5131964"/>
            <a:ext cx="144462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700 ÷ 100</a:t>
            </a:r>
          </a:p>
        </p:txBody>
      </p:sp>
      <p:sp>
        <p:nvSpPr>
          <p:cNvPr id="105" name="TextBox 104">
            <a:extLst>
              <a:ext uri="{FF2B5EF4-FFF2-40B4-BE49-F238E27FC236}">
                <a16:creationId xmlns:a16="http://schemas.microsoft.com/office/drawing/2014/main" id="{C721C189-72A7-4056-A35C-E9458810E347}"/>
              </a:ext>
            </a:extLst>
          </p:cNvPr>
          <p:cNvSpPr txBox="1"/>
          <p:nvPr/>
        </p:nvSpPr>
        <p:spPr bwMode="auto">
          <a:xfrm>
            <a:off x="3600420" y="5131964"/>
            <a:ext cx="144462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800 ÷ 100</a:t>
            </a:r>
          </a:p>
        </p:txBody>
      </p:sp>
      <p:sp>
        <p:nvSpPr>
          <p:cNvPr id="106" name="TextBox 105">
            <a:extLst>
              <a:ext uri="{FF2B5EF4-FFF2-40B4-BE49-F238E27FC236}">
                <a16:creationId xmlns:a16="http://schemas.microsoft.com/office/drawing/2014/main" id="{EC9072E8-4F64-4B04-B7A5-00D42C05DD97}"/>
              </a:ext>
            </a:extLst>
          </p:cNvPr>
          <p:cNvSpPr txBox="1"/>
          <p:nvPr/>
        </p:nvSpPr>
        <p:spPr bwMode="auto">
          <a:xfrm>
            <a:off x="3600420" y="5131964"/>
            <a:ext cx="144462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900 ÷ 100</a:t>
            </a:r>
          </a:p>
        </p:txBody>
      </p:sp>
      <p:sp>
        <p:nvSpPr>
          <p:cNvPr id="107" name="TextBox 106">
            <a:extLst>
              <a:ext uri="{FF2B5EF4-FFF2-40B4-BE49-F238E27FC236}">
                <a16:creationId xmlns:a16="http://schemas.microsoft.com/office/drawing/2014/main" id="{35CFADE0-4973-45D7-9894-3E000CC0441E}"/>
              </a:ext>
            </a:extLst>
          </p:cNvPr>
          <p:cNvSpPr txBox="1"/>
          <p:nvPr/>
        </p:nvSpPr>
        <p:spPr bwMode="auto">
          <a:xfrm>
            <a:off x="4937326" y="5131964"/>
            <a:ext cx="6062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2</a:t>
            </a:r>
          </a:p>
        </p:txBody>
      </p:sp>
      <p:sp>
        <p:nvSpPr>
          <p:cNvPr id="108" name="TextBox 107">
            <a:extLst>
              <a:ext uri="{FF2B5EF4-FFF2-40B4-BE49-F238E27FC236}">
                <a16:creationId xmlns:a16="http://schemas.microsoft.com/office/drawing/2014/main" id="{18EA76B8-9F79-41C8-8F14-47128E77D9AD}"/>
              </a:ext>
            </a:extLst>
          </p:cNvPr>
          <p:cNvSpPr txBox="1"/>
          <p:nvPr/>
        </p:nvSpPr>
        <p:spPr bwMode="auto">
          <a:xfrm>
            <a:off x="4937326" y="5131964"/>
            <a:ext cx="6062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3</a:t>
            </a:r>
          </a:p>
        </p:txBody>
      </p:sp>
      <p:sp>
        <p:nvSpPr>
          <p:cNvPr id="109" name="TextBox 108">
            <a:extLst>
              <a:ext uri="{FF2B5EF4-FFF2-40B4-BE49-F238E27FC236}">
                <a16:creationId xmlns:a16="http://schemas.microsoft.com/office/drawing/2014/main" id="{05E09031-D8DD-4429-8FCA-21D5015D140D}"/>
              </a:ext>
            </a:extLst>
          </p:cNvPr>
          <p:cNvSpPr txBox="1"/>
          <p:nvPr/>
        </p:nvSpPr>
        <p:spPr bwMode="auto">
          <a:xfrm>
            <a:off x="4937326" y="5131964"/>
            <a:ext cx="6062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4</a:t>
            </a:r>
          </a:p>
        </p:txBody>
      </p:sp>
      <p:sp>
        <p:nvSpPr>
          <p:cNvPr id="110" name="TextBox 109">
            <a:extLst>
              <a:ext uri="{FF2B5EF4-FFF2-40B4-BE49-F238E27FC236}">
                <a16:creationId xmlns:a16="http://schemas.microsoft.com/office/drawing/2014/main" id="{725BD19B-A432-4370-A715-C50FE4789BAA}"/>
              </a:ext>
            </a:extLst>
          </p:cNvPr>
          <p:cNvSpPr txBox="1"/>
          <p:nvPr/>
        </p:nvSpPr>
        <p:spPr bwMode="auto">
          <a:xfrm>
            <a:off x="4937326" y="5131964"/>
            <a:ext cx="6062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5</a:t>
            </a:r>
          </a:p>
        </p:txBody>
      </p:sp>
      <p:sp>
        <p:nvSpPr>
          <p:cNvPr id="111" name="TextBox 110">
            <a:extLst>
              <a:ext uri="{FF2B5EF4-FFF2-40B4-BE49-F238E27FC236}">
                <a16:creationId xmlns:a16="http://schemas.microsoft.com/office/drawing/2014/main" id="{43164218-D711-48A1-BBFF-CEFFB855491A}"/>
              </a:ext>
            </a:extLst>
          </p:cNvPr>
          <p:cNvSpPr txBox="1"/>
          <p:nvPr/>
        </p:nvSpPr>
        <p:spPr bwMode="auto">
          <a:xfrm>
            <a:off x="4937326" y="5131964"/>
            <a:ext cx="6062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6</a:t>
            </a:r>
          </a:p>
        </p:txBody>
      </p:sp>
      <p:sp>
        <p:nvSpPr>
          <p:cNvPr id="112" name="TextBox 111">
            <a:extLst>
              <a:ext uri="{FF2B5EF4-FFF2-40B4-BE49-F238E27FC236}">
                <a16:creationId xmlns:a16="http://schemas.microsoft.com/office/drawing/2014/main" id="{A39D2D93-263E-4C88-A6C7-C829748A0E2F}"/>
              </a:ext>
            </a:extLst>
          </p:cNvPr>
          <p:cNvSpPr txBox="1"/>
          <p:nvPr/>
        </p:nvSpPr>
        <p:spPr bwMode="auto">
          <a:xfrm>
            <a:off x="4937326" y="5131964"/>
            <a:ext cx="6062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7</a:t>
            </a:r>
          </a:p>
        </p:txBody>
      </p:sp>
      <p:sp>
        <p:nvSpPr>
          <p:cNvPr id="113" name="TextBox 112">
            <a:extLst>
              <a:ext uri="{FF2B5EF4-FFF2-40B4-BE49-F238E27FC236}">
                <a16:creationId xmlns:a16="http://schemas.microsoft.com/office/drawing/2014/main" id="{32E5E918-71DC-4BCD-829E-FF1F0D0F1311}"/>
              </a:ext>
            </a:extLst>
          </p:cNvPr>
          <p:cNvSpPr txBox="1"/>
          <p:nvPr/>
        </p:nvSpPr>
        <p:spPr bwMode="auto">
          <a:xfrm>
            <a:off x="4937326" y="5131964"/>
            <a:ext cx="6062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8</a:t>
            </a:r>
          </a:p>
        </p:txBody>
      </p:sp>
      <p:sp>
        <p:nvSpPr>
          <p:cNvPr id="114" name="TextBox 113">
            <a:extLst>
              <a:ext uri="{FF2B5EF4-FFF2-40B4-BE49-F238E27FC236}">
                <a16:creationId xmlns:a16="http://schemas.microsoft.com/office/drawing/2014/main" id="{AE10DE5A-0579-4923-87B0-B7A57A5F50C4}"/>
              </a:ext>
            </a:extLst>
          </p:cNvPr>
          <p:cNvSpPr txBox="1"/>
          <p:nvPr/>
        </p:nvSpPr>
        <p:spPr bwMode="auto">
          <a:xfrm>
            <a:off x="4937326" y="5131964"/>
            <a:ext cx="6062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9</a:t>
            </a:r>
          </a:p>
        </p:txBody>
      </p:sp>
      <p:pic>
        <p:nvPicPr>
          <p:cNvPr id="121" name="Picture 120">
            <a:extLst>
              <a:ext uri="{FF2B5EF4-FFF2-40B4-BE49-F238E27FC236}">
                <a16:creationId xmlns:a16="http://schemas.microsoft.com/office/drawing/2014/main" id="{408E6A81-59A2-48DF-BDD1-3DB21BAF4C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183" y="1926042"/>
            <a:ext cx="6576021" cy="2079640"/>
          </a:xfrm>
          <a:prstGeom prst="rect">
            <a:avLst/>
          </a:prstGeom>
        </p:spPr>
      </p:pic>
      <p:grpSp>
        <p:nvGrpSpPr>
          <p:cNvPr id="127" name="Group 126">
            <a:extLst>
              <a:ext uri="{FF2B5EF4-FFF2-40B4-BE49-F238E27FC236}">
                <a16:creationId xmlns:a16="http://schemas.microsoft.com/office/drawing/2014/main" id="{88187604-8FC7-4944-84EE-F511EA4B655C}"/>
              </a:ext>
            </a:extLst>
          </p:cNvPr>
          <p:cNvGrpSpPr/>
          <p:nvPr/>
        </p:nvGrpSpPr>
        <p:grpSpPr>
          <a:xfrm>
            <a:off x="113930" y="2827032"/>
            <a:ext cx="1077357" cy="809246"/>
            <a:chOff x="113930" y="2827032"/>
            <a:chExt cx="1077357" cy="809246"/>
          </a:xfrm>
        </p:grpSpPr>
        <p:sp>
          <p:nvSpPr>
            <p:cNvPr id="117" name="TextBox 116">
              <a:extLst>
                <a:ext uri="{FF2B5EF4-FFF2-40B4-BE49-F238E27FC236}">
                  <a16:creationId xmlns:a16="http://schemas.microsoft.com/office/drawing/2014/main" id="{26F33F00-5462-49CF-A885-AA458DBE6AD2}"/>
                </a:ext>
              </a:extLst>
            </p:cNvPr>
            <p:cNvSpPr txBox="1"/>
            <p:nvPr/>
          </p:nvSpPr>
          <p:spPr bwMode="auto">
            <a:xfrm>
              <a:off x="113930" y="3016212"/>
              <a:ext cx="9108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46288"/>
                  </a:solidFill>
                  <a:latin typeface="Myriad Pro Semibold" charset="0"/>
                  <a:ea typeface="Myriad Pro Semibold" charset="0"/>
                  <a:cs typeface="Myriad Pro Semibold" charset="0"/>
                </a:rPr>
                <a:t>× 100</a:t>
              </a:r>
            </a:p>
          </p:txBody>
        </p:sp>
        <p:pic>
          <p:nvPicPr>
            <p:cNvPr id="123" name="Picture 122" descr="A close up of a sign&#10;&#10;Description automatically generated">
              <a:extLst>
                <a:ext uri="{FF2B5EF4-FFF2-40B4-BE49-F238E27FC236}">
                  <a16:creationId xmlns:a16="http://schemas.microsoft.com/office/drawing/2014/main" id="{E761FF0A-72AE-4706-A1A2-3D19D21AE2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127" y="2827032"/>
              <a:ext cx="137160" cy="809246"/>
            </a:xfrm>
            <a:prstGeom prst="rect">
              <a:avLst/>
            </a:prstGeom>
          </p:spPr>
        </p:pic>
      </p:grpSp>
      <p:grpSp>
        <p:nvGrpSpPr>
          <p:cNvPr id="126" name="Group 125">
            <a:extLst>
              <a:ext uri="{FF2B5EF4-FFF2-40B4-BE49-F238E27FC236}">
                <a16:creationId xmlns:a16="http://schemas.microsoft.com/office/drawing/2014/main" id="{7D0066A4-CB19-4477-AF6C-342EB4531AC6}"/>
              </a:ext>
            </a:extLst>
          </p:cNvPr>
          <p:cNvGrpSpPr/>
          <p:nvPr/>
        </p:nvGrpSpPr>
        <p:grpSpPr>
          <a:xfrm>
            <a:off x="7929913" y="2827032"/>
            <a:ext cx="1054172" cy="809246"/>
            <a:chOff x="7929913" y="2827032"/>
            <a:chExt cx="1054172" cy="809246"/>
          </a:xfrm>
        </p:grpSpPr>
        <p:sp>
          <p:nvSpPr>
            <p:cNvPr id="120" name="TextBox 119">
              <a:extLst>
                <a:ext uri="{FF2B5EF4-FFF2-40B4-BE49-F238E27FC236}">
                  <a16:creationId xmlns:a16="http://schemas.microsoft.com/office/drawing/2014/main" id="{17ED79E4-3785-4063-8983-A2C80C01B27D}"/>
                </a:ext>
              </a:extLst>
            </p:cNvPr>
            <p:cNvSpPr txBox="1"/>
            <p:nvPr/>
          </p:nvSpPr>
          <p:spPr bwMode="auto">
            <a:xfrm>
              <a:off x="8073258" y="3016212"/>
              <a:ext cx="9108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46288"/>
                  </a:solidFill>
                  <a:latin typeface="Myriad Pro Semibold" charset="0"/>
                  <a:ea typeface="Myriad Pro Semibold" charset="0"/>
                  <a:cs typeface="Myriad Pro Semibold" charset="0"/>
                </a:rPr>
                <a:t>÷ 100</a:t>
              </a:r>
            </a:p>
          </p:txBody>
        </p:sp>
        <p:pic>
          <p:nvPicPr>
            <p:cNvPr id="125" name="Picture 124" descr="A close up of a sign&#10;&#10;Description automatically generated">
              <a:extLst>
                <a:ext uri="{FF2B5EF4-FFF2-40B4-BE49-F238E27FC236}">
                  <a16:creationId xmlns:a16="http://schemas.microsoft.com/office/drawing/2014/main" id="{BB8FBF46-6E13-4200-9BC6-9118D2D0BD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flipV="1">
              <a:off x="7929913" y="2827032"/>
              <a:ext cx="137160" cy="809246"/>
            </a:xfrm>
            <a:prstGeom prst="rect">
              <a:avLst/>
            </a:prstGeom>
          </p:spPr>
        </p:pic>
      </p:grpSp>
    </p:spTree>
    <p:extLst>
      <p:ext uri="{BB962C8B-B14F-4D97-AF65-F5344CB8AC3E}">
        <p14:creationId xmlns:p14="http://schemas.microsoft.com/office/powerpoint/2010/main" val="389584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500"/>
                                        <p:tgtEl>
                                          <p:spTgt spid="1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6"/>
                                        </p:tgtEl>
                                        <p:attrNameLst>
                                          <p:attrName>style.visibility</p:attrName>
                                        </p:attrNameLst>
                                      </p:cBhvr>
                                      <p:to>
                                        <p:strVal val="visible"/>
                                      </p:to>
                                    </p:set>
                                    <p:animEffect transition="in" filter="fade">
                                      <p:cBhvr>
                                        <p:cTn id="12" dur="500"/>
                                        <p:tgtEl>
                                          <p:spTgt spid="1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fade">
                                      <p:cBhvr>
                                        <p:cTn id="17" dur="500"/>
                                        <p:tgtEl>
                                          <p:spTgt spid="70"/>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fade">
                                      <p:cBhvr>
                                        <p:cTn id="21" dur="500"/>
                                        <p:tgtEl>
                                          <p:spTgt spid="79"/>
                                        </p:tgtEl>
                                      </p:cBhvr>
                                    </p:animEffect>
                                  </p:childTnLst>
                                </p:cTn>
                              </p:par>
                            </p:childTnLst>
                          </p:cTn>
                        </p:par>
                        <p:par>
                          <p:cTn id="22" fill="hold">
                            <p:stCondLst>
                              <p:cond delay="1000"/>
                            </p:stCondLst>
                            <p:childTnLst>
                              <p:par>
                                <p:cTn id="23" presetID="10" presetClass="entr" presetSubtype="0" fill="hold" grpId="2"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fade">
                                      <p:cBhvr>
                                        <p:cTn id="25" dur="500"/>
                                        <p:tgtEl>
                                          <p:spTgt spid="8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79"/>
                                        </p:tgtEl>
                                      </p:cBhvr>
                                    </p:animEffect>
                                    <p:set>
                                      <p:cBhvr>
                                        <p:cTn id="30" dur="1" fill="hold">
                                          <p:stCondLst>
                                            <p:cond delay="499"/>
                                          </p:stCondLst>
                                        </p:cTn>
                                        <p:tgtEl>
                                          <p:spTgt spid="79"/>
                                        </p:tgtEl>
                                        <p:attrNameLst>
                                          <p:attrName>style.visibility</p:attrName>
                                        </p:attrNameLst>
                                      </p:cBhvr>
                                      <p:to>
                                        <p:strVal val="hidden"/>
                                      </p:to>
                                    </p:set>
                                  </p:childTnLst>
                                </p:cTn>
                              </p:par>
                              <p:par>
                                <p:cTn id="31" presetID="10" presetClass="exit" presetSubtype="0" fill="hold" grpId="3" nodeType="withEffect">
                                  <p:stCondLst>
                                    <p:cond delay="0"/>
                                  </p:stCondLst>
                                  <p:childTnLst>
                                    <p:animEffect transition="out" filter="fade">
                                      <p:cBhvr>
                                        <p:cTn id="32" dur="500"/>
                                        <p:tgtEl>
                                          <p:spTgt spid="88"/>
                                        </p:tgtEl>
                                      </p:cBhvr>
                                    </p:animEffect>
                                    <p:set>
                                      <p:cBhvr>
                                        <p:cTn id="33" dur="1" fill="hold">
                                          <p:stCondLst>
                                            <p:cond delay="499"/>
                                          </p:stCondLst>
                                        </p:cTn>
                                        <p:tgtEl>
                                          <p:spTgt spid="88"/>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97"/>
                                        </p:tgtEl>
                                        <p:attrNameLst>
                                          <p:attrName>style.visibility</p:attrName>
                                        </p:attrNameLst>
                                      </p:cBhvr>
                                      <p:to>
                                        <p:strVal val="visible"/>
                                      </p:to>
                                    </p:set>
                                    <p:animEffect transition="in" filter="fade">
                                      <p:cBhvr>
                                        <p:cTn id="37" dur="500"/>
                                        <p:tgtEl>
                                          <p:spTgt spid="9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fade">
                                      <p:cBhvr>
                                        <p:cTn id="42" dur="500"/>
                                        <p:tgtEl>
                                          <p:spTgt spid="88"/>
                                        </p:tgtEl>
                                      </p:cBhvr>
                                    </p:animEffect>
                                  </p:childTnLst>
                                </p:cTn>
                              </p:par>
                            </p:childTnLst>
                          </p:cTn>
                        </p:par>
                        <p:par>
                          <p:cTn id="43" fill="hold">
                            <p:stCondLst>
                              <p:cond delay="500"/>
                            </p:stCondLst>
                            <p:childTnLst>
                              <p:par>
                                <p:cTn id="44" presetID="10" presetClass="entr" presetSubtype="0" fill="hold" grpId="2" nodeType="afterEffect">
                                  <p:stCondLst>
                                    <p:cond delay="0"/>
                                  </p:stCondLst>
                                  <p:childTnLst>
                                    <p:set>
                                      <p:cBhvr>
                                        <p:cTn id="45" dur="1" fill="hold">
                                          <p:stCondLst>
                                            <p:cond delay="0"/>
                                          </p:stCondLst>
                                        </p:cTn>
                                        <p:tgtEl>
                                          <p:spTgt spid="79"/>
                                        </p:tgtEl>
                                        <p:attrNameLst>
                                          <p:attrName>style.visibility</p:attrName>
                                        </p:attrNameLst>
                                      </p:cBhvr>
                                      <p:to>
                                        <p:strVal val="visible"/>
                                      </p:to>
                                    </p:set>
                                    <p:animEffect transition="in" filter="fade">
                                      <p:cBhvr>
                                        <p:cTn id="46" dur="500"/>
                                        <p:tgtEl>
                                          <p:spTgt spid="79"/>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98"/>
                                        </p:tgtEl>
                                        <p:attrNameLst>
                                          <p:attrName>style.visibility</p:attrName>
                                        </p:attrNameLst>
                                      </p:cBhvr>
                                      <p:to>
                                        <p:strVal val="visible"/>
                                      </p:to>
                                    </p:set>
                                    <p:animEffect transition="in" filter="fade">
                                      <p:cBhvr>
                                        <p:cTn id="50" dur="500"/>
                                        <p:tgtEl>
                                          <p:spTgt spid="9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70"/>
                                        </p:tgtEl>
                                      </p:cBhvr>
                                    </p:animEffect>
                                    <p:set>
                                      <p:cBhvr>
                                        <p:cTn id="55" dur="1" fill="hold">
                                          <p:stCondLst>
                                            <p:cond delay="499"/>
                                          </p:stCondLst>
                                        </p:cTn>
                                        <p:tgtEl>
                                          <p:spTgt spid="70"/>
                                        </p:tgtEl>
                                        <p:attrNameLst>
                                          <p:attrName>style.visibility</p:attrName>
                                        </p:attrNameLst>
                                      </p:cBhvr>
                                      <p:to>
                                        <p:strVal val="hidden"/>
                                      </p:to>
                                    </p:set>
                                  </p:childTnLst>
                                </p:cTn>
                              </p:par>
                              <p:par>
                                <p:cTn id="56" presetID="10" presetClass="exit" presetSubtype="0" fill="hold" grpId="3" nodeType="withEffect">
                                  <p:stCondLst>
                                    <p:cond delay="0"/>
                                  </p:stCondLst>
                                  <p:childTnLst>
                                    <p:animEffect transition="out" filter="fade">
                                      <p:cBhvr>
                                        <p:cTn id="57" dur="500"/>
                                        <p:tgtEl>
                                          <p:spTgt spid="79"/>
                                        </p:tgtEl>
                                      </p:cBhvr>
                                    </p:animEffect>
                                    <p:set>
                                      <p:cBhvr>
                                        <p:cTn id="58" dur="1" fill="hold">
                                          <p:stCondLst>
                                            <p:cond delay="499"/>
                                          </p:stCondLst>
                                        </p:cTn>
                                        <p:tgtEl>
                                          <p:spTgt spid="79"/>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97"/>
                                        </p:tgtEl>
                                      </p:cBhvr>
                                    </p:animEffect>
                                    <p:set>
                                      <p:cBhvr>
                                        <p:cTn id="61" dur="1" fill="hold">
                                          <p:stCondLst>
                                            <p:cond delay="499"/>
                                          </p:stCondLst>
                                        </p:cTn>
                                        <p:tgtEl>
                                          <p:spTgt spid="97"/>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88"/>
                                        </p:tgtEl>
                                      </p:cBhvr>
                                    </p:animEffect>
                                    <p:set>
                                      <p:cBhvr>
                                        <p:cTn id="64" dur="1" fill="hold">
                                          <p:stCondLst>
                                            <p:cond delay="499"/>
                                          </p:stCondLst>
                                        </p:cTn>
                                        <p:tgtEl>
                                          <p:spTgt spid="88"/>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98"/>
                                        </p:tgtEl>
                                      </p:cBhvr>
                                    </p:animEffect>
                                    <p:set>
                                      <p:cBhvr>
                                        <p:cTn id="67" dur="1" fill="hold">
                                          <p:stCondLst>
                                            <p:cond delay="499"/>
                                          </p:stCondLst>
                                        </p:cTn>
                                        <p:tgtEl>
                                          <p:spTgt spid="98"/>
                                        </p:tgtEl>
                                        <p:attrNameLst>
                                          <p:attrName>style.visibility</p:attrName>
                                        </p:attrNameLst>
                                      </p:cBhvr>
                                      <p:to>
                                        <p:strVal val="hidden"/>
                                      </p:to>
                                    </p:se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71"/>
                                        </p:tgtEl>
                                        <p:attrNameLst>
                                          <p:attrName>style.visibility</p:attrName>
                                        </p:attrNameLst>
                                      </p:cBhvr>
                                      <p:to>
                                        <p:strVal val="visible"/>
                                      </p:to>
                                    </p:set>
                                    <p:animEffect transition="in" filter="fade">
                                      <p:cBhvr>
                                        <p:cTn id="71" dur="500"/>
                                        <p:tgtEl>
                                          <p:spTgt spid="71"/>
                                        </p:tgtEl>
                                      </p:cBhvr>
                                    </p:animEffect>
                                  </p:childTnLst>
                                </p:cTn>
                              </p:par>
                            </p:childTnLst>
                          </p:cTn>
                        </p:par>
                        <p:par>
                          <p:cTn id="72" fill="hold">
                            <p:stCondLst>
                              <p:cond delay="1000"/>
                            </p:stCondLst>
                            <p:childTnLst>
                              <p:par>
                                <p:cTn id="73" presetID="10" presetClass="entr" presetSubtype="0" fill="hold" grpId="0" nodeType="afterEffect">
                                  <p:stCondLst>
                                    <p:cond delay="0"/>
                                  </p:stCondLst>
                                  <p:childTnLst>
                                    <p:set>
                                      <p:cBhvr>
                                        <p:cTn id="74" dur="1" fill="hold">
                                          <p:stCondLst>
                                            <p:cond delay="0"/>
                                          </p:stCondLst>
                                        </p:cTn>
                                        <p:tgtEl>
                                          <p:spTgt spid="80"/>
                                        </p:tgtEl>
                                        <p:attrNameLst>
                                          <p:attrName>style.visibility</p:attrName>
                                        </p:attrNameLst>
                                      </p:cBhvr>
                                      <p:to>
                                        <p:strVal val="visible"/>
                                      </p:to>
                                    </p:set>
                                    <p:animEffect transition="in" filter="fade">
                                      <p:cBhvr>
                                        <p:cTn id="75" dur="500"/>
                                        <p:tgtEl>
                                          <p:spTgt spid="80"/>
                                        </p:tgtEl>
                                      </p:cBhvr>
                                    </p:animEffect>
                                  </p:childTnLst>
                                </p:cTn>
                              </p:par>
                            </p:childTnLst>
                          </p:cTn>
                        </p:par>
                        <p:par>
                          <p:cTn id="76" fill="hold">
                            <p:stCondLst>
                              <p:cond delay="1500"/>
                            </p:stCondLst>
                            <p:childTnLst>
                              <p:par>
                                <p:cTn id="77" presetID="10" presetClass="entr" presetSubtype="0" fill="hold" grpId="0" nodeType="afterEffect">
                                  <p:stCondLst>
                                    <p:cond delay="0"/>
                                  </p:stCondLst>
                                  <p:childTnLst>
                                    <p:set>
                                      <p:cBhvr>
                                        <p:cTn id="78" dur="1" fill="hold">
                                          <p:stCondLst>
                                            <p:cond delay="0"/>
                                          </p:stCondLst>
                                        </p:cTn>
                                        <p:tgtEl>
                                          <p:spTgt spid="89"/>
                                        </p:tgtEl>
                                        <p:attrNameLst>
                                          <p:attrName>style.visibility</p:attrName>
                                        </p:attrNameLst>
                                      </p:cBhvr>
                                      <p:to>
                                        <p:strVal val="visible"/>
                                      </p:to>
                                    </p:set>
                                    <p:animEffect transition="in" filter="fade">
                                      <p:cBhvr>
                                        <p:cTn id="79" dur="500"/>
                                        <p:tgtEl>
                                          <p:spTgt spid="89"/>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1" nodeType="clickEffect">
                                  <p:stCondLst>
                                    <p:cond delay="0"/>
                                  </p:stCondLst>
                                  <p:childTnLst>
                                    <p:animEffect transition="out" filter="fade">
                                      <p:cBhvr>
                                        <p:cTn id="83" dur="500"/>
                                        <p:tgtEl>
                                          <p:spTgt spid="80"/>
                                        </p:tgtEl>
                                      </p:cBhvr>
                                    </p:animEffect>
                                    <p:set>
                                      <p:cBhvr>
                                        <p:cTn id="84" dur="1" fill="hold">
                                          <p:stCondLst>
                                            <p:cond delay="499"/>
                                          </p:stCondLst>
                                        </p:cTn>
                                        <p:tgtEl>
                                          <p:spTgt spid="80"/>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89"/>
                                        </p:tgtEl>
                                      </p:cBhvr>
                                    </p:animEffect>
                                    <p:set>
                                      <p:cBhvr>
                                        <p:cTn id="87" dur="1" fill="hold">
                                          <p:stCondLst>
                                            <p:cond delay="499"/>
                                          </p:stCondLst>
                                        </p:cTn>
                                        <p:tgtEl>
                                          <p:spTgt spid="89"/>
                                        </p:tgtEl>
                                        <p:attrNameLst>
                                          <p:attrName>style.visibility</p:attrName>
                                        </p:attrNameLst>
                                      </p:cBhvr>
                                      <p:to>
                                        <p:strVal val="hidden"/>
                                      </p:to>
                                    </p:set>
                                  </p:childTnLst>
                                </p:cTn>
                              </p:par>
                            </p:childTnLst>
                          </p:cTn>
                        </p:par>
                        <p:par>
                          <p:cTn id="88" fill="hold">
                            <p:stCondLst>
                              <p:cond delay="500"/>
                            </p:stCondLst>
                            <p:childTnLst>
                              <p:par>
                                <p:cTn id="89" presetID="10" presetClass="entr" presetSubtype="0" fill="hold" grpId="0" nodeType="afterEffect">
                                  <p:stCondLst>
                                    <p:cond delay="0"/>
                                  </p:stCondLst>
                                  <p:childTnLst>
                                    <p:set>
                                      <p:cBhvr>
                                        <p:cTn id="90" dur="1" fill="hold">
                                          <p:stCondLst>
                                            <p:cond delay="0"/>
                                          </p:stCondLst>
                                        </p:cTn>
                                        <p:tgtEl>
                                          <p:spTgt spid="99"/>
                                        </p:tgtEl>
                                        <p:attrNameLst>
                                          <p:attrName>style.visibility</p:attrName>
                                        </p:attrNameLst>
                                      </p:cBhvr>
                                      <p:to>
                                        <p:strVal val="visible"/>
                                      </p:to>
                                    </p:set>
                                    <p:animEffect transition="in" filter="fade">
                                      <p:cBhvr>
                                        <p:cTn id="91" dur="500"/>
                                        <p:tgtEl>
                                          <p:spTgt spid="99"/>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2" nodeType="clickEffect">
                                  <p:stCondLst>
                                    <p:cond delay="0"/>
                                  </p:stCondLst>
                                  <p:childTnLst>
                                    <p:set>
                                      <p:cBhvr>
                                        <p:cTn id="95" dur="1" fill="hold">
                                          <p:stCondLst>
                                            <p:cond delay="0"/>
                                          </p:stCondLst>
                                        </p:cTn>
                                        <p:tgtEl>
                                          <p:spTgt spid="89"/>
                                        </p:tgtEl>
                                        <p:attrNameLst>
                                          <p:attrName>style.visibility</p:attrName>
                                        </p:attrNameLst>
                                      </p:cBhvr>
                                      <p:to>
                                        <p:strVal val="visible"/>
                                      </p:to>
                                    </p:set>
                                    <p:animEffect transition="in" filter="fade">
                                      <p:cBhvr>
                                        <p:cTn id="96" dur="500"/>
                                        <p:tgtEl>
                                          <p:spTgt spid="89"/>
                                        </p:tgtEl>
                                      </p:cBhvr>
                                    </p:animEffect>
                                  </p:childTnLst>
                                </p:cTn>
                              </p:par>
                            </p:childTnLst>
                          </p:cTn>
                        </p:par>
                        <p:par>
                          <p:cTn id="97" fill="hold">
                            <p:stCondLst>
                              <p:cond delay="500"/>
                            </p:stCondLst>
                            <p:childTnLst>
                              <p:par>
                                <p:cTn id="98" presetID="10" presetClass="entr" presetSubtype="0" fill="hold" grpId="2" nodeType="afterEffect">
                                  <p:stCondLst>
                                    <p:cond delay="0"/>
                                  </p:stCondLst>
                                  <p:childTnLst>
                                    <p:set>
                                      <p:cBhvr>
                                        <p:cTn id="99" dur="1" fill="hold">
                                          <p:stCondLst>
                                            <p:cond delay="0"/>
                                          </p:stCondLst>
                                        </p:cTn>
                                        <p:tgtEl>
                                          <p:spTgt spid="80"/>
                                        </p:tgtEl>
                                        <p:attrNameLst>
                                          <p:attrName>style.visibility</p:attrName>
                                        </p:attrNameLst>
                                      </p:cBhvr>
                                      <p:to>
                                        <p:strVal val="visible"/>
                                      </p:to>
                                    </p:set>
                                    <p:animEffect transition="in" filter="fade">
                                      <p:cBhvr>
                                        <p:cTn id="100" dur="500"/>
                                        <p:tgtEl>
                                          <p:spTgt spid="80"/>
                                        </p:tgtEl>
                                      </p:cBhvr>
                                    </p:animEffect>
                                  </p:childTnLst>
                                </p:cTn>
                              </p:par>
                            </p:childTnLst>
                          </p:cTn>
                        </p:par>
                        <p:par>
                          <p:cTn id="101" fill="hold">
                            <p:stCondLst>
                              <p:cond delay="1000"/>
                            </p:stCondLst>
                            <p:childTnLst>
                              <p:par>
                                <p:cTn id="102" presetID="10" presetClass="entr" presetSubtype="0" fill="hold" grpId="0" nodeType="afterEffect">
                                  <p:stCondLst>
                                    <p:cond delay="0"/>
                                  </p:stCondLst>
                                  <p:childTnLst>
                                    <p:set>
                                      <p:cBhvr>
                                        <p:cTn id="103" dur="1" fill="hold">
                                          <p:stCondLst>
                                            <p:cond delay="0"/>
                                          </p:stCondLst>
                                        </p:cTn>
                                        <p:tgtEl>
                                          <p:spTgt spid="107"/>
                                        </p:tgtEl>
                                        <p:attrNameLst>
                                          <p:attrName>style.visibility</p:attrName>
                                        </p:attrNameLst>
                                      </p:cBhvr>
                                      <p:to>
                                        <p:strVal val="visible"/>
                                      </p:to>
                                    </p:set>
                                    <p:animEffect transition="in" filter="fade">
                                      <p:cBhvr>
                                        <p:cTn id="104" dur="500"/>
                                        <p:tgtEl>
                                          <p:spTgt spid="107"/>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grpId="1" nodeType="clickEffect">
                                  <p:stCondLst>
                                    <p:cond delay="0"/>
                                  </p:stCondLst>
                                  <p:childTnLst>
                                    <p:animEffect transition="out" filter="fade">
                                      <p:cBhvr>
                                        <p:cTn id="108" dur="500"/>
                                        <p:tgtEl>
                                          <p:spTgt spid="71"/>
                                        </p:tgtEl>
                                      </p:cBhvr>
                                    </p:animEffect>
                                    <p:set>
                                      <p:cBhvr>
                                        <p:cTn id="109" dur="1" fill="hold">
                                          <p:stCondLst>
                                            <p:cond delay="499"/>
                                          </p:stCondLst>
                                        </p:cTn>
                                        <p:tgtEl>
                                          <p:spTgt spid="71"/>
                                        </p:tgtEl>
                                        <p:attrNameLst>
                                          <p:attrName>style.visibility</p:attrName>
                                        </p:attrNameLst>
                                      </p:cBhvr>
                                      <p:to>
                                        <p:strVal val="hidden"/>
                                      </p:to>
                                    </p:set>
                                  </p:childTnLst>
                                </p:cTn>
                              </p:par>
                              <p:par>
                                <p:cTn id="110" presetID="10" presetClass="exit" presetSubtype="0" fill="hold" grpId="3" nodeType="withEffect">
                                  <p:stCondLst>
                                    <p:cond delay="0"/>
                                  </p:stCondLst>
                                  <p:childTnLst>
                                    <p:animEffect transition="out" filter="fade">
                                      <p:cBhvr>
                                        <p:cTn id="111" dur="500"/>
                                        <p:tgtEl>
                                          <p:spTgt spid="80"/>
                                        </p:tgtEl>
                                      </p:cBhvr>
                                    </p:animEffect>
                                    <p:set>
                                      <p:cBhvr>
                                        <p:cTn id="112" dur="1" fill="hold">
                                          <p:stCondLst>
                                            <p:cond delay="499"/>
                                          </p:stCondLst>
                                        </p:cTn>
                                        <p:tgtEl>
                                          <p:spTgt spid="80"/>
                                        </p:tgtEl>
                                        <p:attrNameLst>
                                          <p:attrName>style.visibility</p:attrName>
                                        </p:attrNameLst>
                                      </p:cBhvr>
                                      <p:to>
                                        <p:strVal val="hidden"/>
                                      </p:to>
                                    </p:set>
                                  </p:childTnLst>
                                </p:cTn>
                              </p:par>
                              <p:par>
                                <p:cTn id="113" presetID="10" presetClass="exit" presetSubtype="0" fill="hold" grpId="3" nodeType="withEffect">
                                  <p:stCondLst>
                                    <p:cond delay="0"/>
                                  </p:stCondLst>
                                  <p:childTnLst>
                                    <p:animEffect transition="out" filter="fade">
                                      <p:cBhvr>
                                        <p:cTn id="114" dur="500"/>
                                        <p:tgtEl>
                                          <p:spTgt spid="89"/>
                                        </p:tgtEl>
                                      </p:cBhvr>
                                    </p:animEffect>
                                    <p:set>
                                      <p:cBhvr>
                                        <p:cTn id="115" dur="1" fill="hold">
                                          <p:stCondLst>
                                            <p:cond delay="499"/>
                                          </p:stCondLst>
                                        </p:cTn>
                                        <p:tgtEl>
                                          <p:spTgt spid="89"/>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99"/>
                                        </p:tgtEl>
                                      </p:cBhvr>
                                    </p:animEffect>
                                    <p:set>
                                      <p:cBhvr>
                                        <p:cTn id="118" dur="1" fill="hold">
                                          <p:stCondLst>
                                            <p:cond delay="499"/>
                                          </p:stCondLst>
                                        </p:cTn>
                                        <p:tgtEl>
                                          <p:spTgt spid="99"/>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107"/>
                                        </p:tgtEl>
                                      </p:cBhvr>
                                    </p:animEffect>
                                    <p:set>
                                      <p:cBhvr>
                                        <p:cTn id="121" dur="1" fill="hold">
                                          <p:stCondLst>
                                            <p:cond delay="499"/>
                                          </p:stCondLst>
                                        </p:cTn>
                                        <p:tgtEl>
                                          <p:spTgt spid="107"/>
                                        </p:tgtEl>
                                        <p:attrNameLst>
                                          <p:attrName>style.visibility</p:attrName>
                                        </p:attrNameLst>
                                      </p:cBhvr>
                                      <p:to>
                                        <p:strVal val="hidden"/>
                                      </p:to>
                                    </p:set>
                                  </p:childTnLst>
                                </p:cTn>
                              </p:par>
                            </p:childTnLst>
                          </p:cTn>
                        </p:par>
                        <p:par>
                          <p:cTn id="122" fill="hold">
                            <p:stCondLst>
                              <p:cond delay="500"/>
                            </p:stCondLst>
                            <p:childTnLst>
                              <p:par>
                                <p:cTn id="123" presetID="10" presetClass="entr" presetSubtype="0" fill="hold" grpId="0" nodeType="afterEffect">
                                  <p:stCondLst>
                                    <p:cond delay="0"/>
                                  </p:stCondLst>
                                  <p:childTnLst>
                                    <p:set>
                                      <p:cBhvr>
                                        <p:cTn id="124" dur="1" fill="hold">
                                          <p:stCondLst>
                                            <p:cond delay="0"/>
                                          </p:stCondLst>
                                        </p:cTn>
                                        <p:tgtEl>
                                          <p:spTgt spid="72"/>
                                        </p:tgtEl>
                                        <p:attrNameLst>
                                          <p:attrName>style.visibility</p:attrName>
                                        </p:attrNameLst>
                                      </p:cBhvr>
                                      <p:to>
                                        <p:strVal val="visible"/>
                                      </p:to>
                                    </p:set>
                                    <p:animEffect transition="in" filter="fade">
                                      <p:cBhvr>
                                        <p:cTn id="125" dur="500"/>
                                        <p:tgtEl>
                                          <p:spTgt spid="72"/>
                                        </p:tgtEl>
                                      </p:cBhvr>
                                    </p:animEffect>
                                  </p:childTnLst>
                                </p:cTn>
                              </p:par>
                            </p:childTnLst>
                          </p:cTn>
                        </p:par>
                        <p:par>
                          <p:cTn id="126" fill="hold">
                            <p:stCondLst>
                              <p:cond delay="1000"/>
                            </p:stCondLst>
                            <p:childTnLst>
                              <p:par>
                                <p:cTn id="127" presetID="10"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500"/>
                                        <p:tgtEl>
                                          <p:spTgt spid="81"/>
                                        </p:tgtEl>
                                      </p:cBhvr>
                                    </p:animEffect>
                                  </p:childTnLst>
                                </p:cTn>
                              </p:par>
                            </p:childTnLst>
                          </p:cTn>
                        </p:par>
                        <p:par>
                          <p:cTn id="130" fill="hold">
                            <p:stCondLst>
                              <p:cond delay="1500"/>
                            </p:stCondLst>
                            <p:childTnLst>
                              <p:par>
                                <p:cTn id="131" presetID="10" presetClass="entr" presetSubtype="0"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Effect transition="in" filter="fade">
                                      <p:cBhvr>
                                        <p:cTn id="133" dur="500"/>
                                        <p:tgtEl>
                                          <p:spTgt spid="90"/>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xit" presetSubtype="0" fill="hold" grpId="1" nodeType="clickEffect">
                                  <p:stCondLst>
                                    <p:cond delay="0"/>
                                  </p:stCondLst>
                                  <p:childTnLst>
                                    <p:animEffect transition="out" filter="fade">
                                      <p:cBhvr>
                                        <p:cTn id="137" dur="500"/>
                                        <p:tgtEl>
                                          <p:spTgt spid="81"/>
                                        </p:tgtEl>
                                      </p:cBhvr>
                                    </p:animEffect>
                                    <p:set>
                                      <p:cBhvr>
                                        <p:cTn id="138" dur="1" fill="hold">
                                          <p:stCondLst>
                                            <p:cond delay="499"/>
                                          </p:stCondLst>
                                        </p:cTn>
                                        <p:tgtEl>
                                          <p:spTgt spid="81"/>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90"/>
                                        </p:tgtEl>
                                      </p:cBhvr>
                                    </p:animEffect>
                                    <p:set>
                                      <p:cBhvr>
                                        <p:cTn id="141" dur="1" fill="hold">
                                          <p:stCondLst>
                                            <p:cond delay="499"/>
                                          </p:stCondLst>
                                        </p:cTn>
                                        <p:tgtEl>
                                          <p:spTgt spid="90"/>
                                        </p:tgtEl>
                                        <p:attrNameLst>
                                          <p:attrName>style.visibility</p:attrName>
                                        </p:attrNameLst>
                                      </p:cBhvr>
                                      <p:to>
                                        <p:strVal val="hidden"/>
                                      </p:to>
                                    </p:set>
                                  </p:childTnLst>
                                </p:cTn>
                              </p:par>
                            </p:childTnLst>
                          </p:cTn>
                        </p:par>
                        <p:par>
                          <p:cTn id="142" fill="hold">
                            <p:stCondLst>
                              <p:cond delay="500"/>
                            </p:stCondLst>
                            <p:childTnLst>
                              <p:par>
                                <p:cTn id="143" presetID="10" presetClass="entr" presetSubtype="0" fill="hold" grpId="0" nodeType="afterEffect">
                                  <p:stCondLst>
                                    <p:cond delay="0"/>
                                  </p:stCondLst>
                                  <p:childTnLst>
                                    <p:set>
                                      <p:cBhvr>
                                        <p:cTn id="144" dur="1" fill="hold">
                                          <p:stCondLst>
                                            <p:cond delay="0"/>
                                          </p:stCondLst>
                                        </p:cTn>
                                        <p:tgtEl>
                                          <p:spTgt spid="100"/>
                                        </p:tgtEl>
                                        <p:attrNameLst>
                                          <p:attrName>style.visibility</p:attrName>
                                        </p:attrNameLst>
                                      </p:cBhvr>
                                      <p:to>
                                        <p:strVal val="visible"/>
                                      </p:to>
                                    </p:set>
                                    <p:animEffect transition="in" filter="fade">
                                      <p:cBhvr>
                                        <p:cTn id="145" dur="500"/>
                                        <p:tgtEl>
                                          <p:spTgt spid="100"/>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2" nodeType="clickEffect">
                                  <p:stCondLst>
                                    <p:cond delay="0"/>
                                  </p:stCondLst>
                                  <p:childTnLst>
                                    <p:set>
                                      <p:cBhvr>
                                        <p:cTn id="149" dur="1" fill="hold">
                                          <p:stCondLst>
                                            <p:cond delay="0"/>
                                          </p:stCondLst>
                                        </p:cTn>
                                        <p:tgtEl>
                                          <p:spTgt spid="90"/>
                                        </p:tgtEl>
                                        <p:attrNameLst>
                                          <p:attrName>style.visibility</p:attrName>
                                        </p:attrNameLst>
                                      </p:cBhvr>
                                      <p:to>
                                        <p:strVal val="visible"/>
                                      </p:to>
                                    </p:set>
                                    <p:animEffect transition="in" filter="fade">
                                      <p:cBhvr>
                                        <p:cTn id="150" dur="500"/>
                                        <p:tgtEl>
                                          <p:spTgt spid="90"/>
                                        </p:tgtEl>
                                      </p:cBhvr>
                                    </p:animEffect>
                                  </p:childTnLst>
                                </p:cTn>
                              </p:par>
                            </p:childTnLst>
                          </p:cTn>
                        </p:par>
                        <p:par>
                          <p:cTn id="151" fill="hold">
                            <p:stCondLst>
                              <p:cond delay="500"/>
                            </p:stCondLst>
                            <p:childTnLst>
                              <p:par>
                                <p:cTn id="152" presetID="10" presetClass="entr" presetSubtype="0" fill="hold" grpId="2"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500"/>
                                        <p:tgtEl>
                                          <p:spTgt spid="81"/>
                                        </p:tgtEl>
                                      </p:cBhvr>
                                    </p:animEffect>
                                  </p:childTnLst>
                                </p:cTn>
                              </p:par>
                            </p:childTnLst>
                          </p:cTn>
                        </p:par>
                        <p:par>
                          <p:cTn id="155" fill="hold">
                            <p:stCondLst>
                              <p:cond delay="1000"/>
                            </p:stCondLst>
                            <p:childTnLst>
                              <p:par>
                                <p:cTn id="156" presetID="10" presetClass="entr" presetSubtype="0" fill="hold" grpId="0" nodeType="afterEffect">
                                  <p:stCondLst>
                                    <p:cond delay="0"/>
                                  </p:stCondLst>
                                  <p:childTnLst>
                                    <p:set>
                                      <p:cBhvr>
                                        <p:cTn id="157" dur="1" fill="hold">
                                          <p:stCondLst>
                                            <p:cond delay="0"/>
                                          </p:stCondLst>
                                        </p:cTn>
                                        <p:tgtEl>
                                          <p:spTgt spid="108"/>
                                        </p:tgtEl>
                                        <p:attrNameLst>
                                          <p:attrName>style.visibility</p:attrName>
                                        </p:attrNameLst>
                                      </p:cBhvr>
                                      <p:to>
                                        <p:strVal val="visible"/>
                                      </p:to>
                                    </p:set>
                                    <p:animEffect transition="in" filter="fade">
                                      <p:cBhvr>
                                        <p:cTn id="158" dur="500"/>
                                        <p:tgtEl>
                                          <p:spTgt spid="108"/>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xit" presetSubtype="0" fill="hold" grpId="1" nodeType="clickEffect">
                                  <p:stCondLst>
                                    <p:cond delay="0"/>
                                  </p:stCondLst>
                                  <p:childTnLst>
                                    <p:animEffect transition="out" filter="fade">
                                      <p:cBhvr>
                                        <p:cTn id="162" dur="500"/>
                                        <p:tgtEl>
                                          <p:spTgt spid="72"/>
                                        </p:tgtEl>
                                      </p:cBhvr>
                                    </p:animEffect>
                                    <p:set>
                                      <p:cBhvr>
                                        <p:cTn id="163" dur="1" fill="hold">
                                          <p:stCondLst>
                                            <p:cond delay="499"/>
                                          </p:stCondLst>
                                        </p:cTn>
                                        <p:tgtEl>
                                          <p:spTgt spid="72"/>
                                        </p:tgtEl>
                                        <p:attrNameLst>
                                          <p:attrName>style.visibility</p:attrName>
                                        </p:attrNameLst>
                                      </p:cBhvr>
                                      <p:to>
                                        <p:strVal val="hidden"/>
                                      </p:to>
                                    </p:set>
                                  </p:childTnLst>
                                </p:cTn>
                              </p:par>
                              <p:par>
                                <p:cTn id="164" presetID="10" presetClass="exit" presetSubtype="0" fill="hold" grpId="3" nodeType="withEffect">
                                  <p:stCondLst>
                                    <p:cond delay="0"/>
                                  </p:stCondLst>
                                  <p:childTnLst>
                                    <p:animEffect transition="out" filter="fade">
                                      <p:cBhvr>
                                        <p:cTn id="165" dur="500"/>
                                        <p:tgtEl>
                                          <p:spTgt spid="81"/>
                                        </p:tgtEl>
                                      </p:cBhvr>
                                    </p:animEffect>
                                    <p:set>
                                      <p:cBhvr>
                                        <p:cTn id="166" dur="1" fill="hold">
                                          <p:stCondLst>
                                            <p:cond delay="499"/>
                                          </p:stCondLst>
                                        </p:cTn>
                                        <p:tgtEl>
                                          <p:spTgt spid="81"/>
                                        </p:tgtEl>
                                        <p:attrNameLst>
                                          <p:attrName>style.visibility</p:attrName>
                                        </p:attrNameLst>
                                      </p:cBhvr>
                                      <p:to>
                                        <p:strVal val="hidden"/>
                                      </p:to>
                                    </p:set>
                                  </p:childTnLst>
                                </p:cTn>
                              </p:par>
                              <p:par>
                                <p:cTn id="167" presetID="10" presetClass="exit" presetSubtype="0" fill="hold" grpId="3" nodeType="withEffect">
                                  <p:stCondLst>
                                    <p:cond delay="0"/>
                                  </p:stCondLst>
                                  <p:childTnLst>
                                    <p:animEffect transition="out" filter="fade">
                                      <p:cBhvr>
                                        <p:cTn id="168" dur="500"/>
                                        <p:tgtEl>
                                          <p:spTgt spid="90"/>
                                        </p:tgtEl>
                                      </p:cBhvr>
                                    </p:animEffect>
                                    <p:set>
                                      <p:cBhvr>
                                        <p:cTn id="169" dur="1" fill="hold">
                                          <p:stCondLst>
                                            <p:cond delay="499"/>
                                          </p:stCondLst>
                                        </p:cTn>
                                        <p:tgtEl>
                                          <p:spTgt spid="90"/>
                                        </p:tgtEl>
                                        <p:attrNameLst>
                                          <p:attrName>style.visibility</p:attrName>
                                        </p:attrNameLst>
                                      </p:cBhvr>
                                      <p:to>
                                        <p:strVal val="hidden"/>
                                      </p:to>
                                    </p:set>
                                  </p:childTnLst>
                                </p:cTn>
                              </p:par>
                              <p:par>
                                <p:cTn id="170" presetID="10" presetClass="exit" presetSubtype="0" fill="hold" grpId="1" nodeType="withEffect">
                                  <p:stCondLst>
                                    <p:cond delay="0"/>
                                  </p:stCondLst>
                                  <p:childTnLst>
                                    <p:animEffect transition="out" filter="fade">
                                      <p:cBhvr>
                                        <p:cTn id="171" dur="500"/>
                                        <p:tgtEl>
                                          <p:spTgt spid="100"/>
                                        </p:tgtEl>
                                      </p:cBhvr>
                                    </p:animEffect>
                                    <p:set>
                                      <p:cBhvr>
                                        <p:cTn id="172" dur="1" fill="hold">
                                          <p:stCondLst>
                                            <p:cond delay="499"/>
                                          </p:stCondLst>
                                        </p:cTn>
                                        <p:tgtEl>
                                          <p:spTgt spid="100"/>
                                        </p:tgtEl>
                                        <p:attrNameLst>
                                          <p:attrName>style.visibility</p:attrName>
                                        </p:attrNameLst>
                                      </p:cBhvr>
                                      <p:to>
                                        <p:strVal val="hidden"/>
                                      </p:to>
                                    </p:set>
                                  </p:childTnLst>
                                </p:cTn>
                              </p:par>
                              <p:par>
                                <p:cTn id="173" presetID="10" presetClass="exit" presetSubtype="0" fill="hold" grpId="1" nodeType="withEffect">
                                  <p:stCondLst>
                                    <p:cond delay="0"/>
                                  </p:stCondLst>
                                  <p:childTnLst>
                                    <p:animEffect transition="out" filter="fade">
                                      <p:cBhvr>
                                        <p:cTn id="174" dur="500"/>
                                        <p:tgtEl>
                                          <p:spTgt spid="108"/>
                                        </p:tgtEl>
                                      </p:cBhvr>
                                    </p:animEffect>
                                    <p:set>
                                      <p:cBhvr>
                                        <p:cTn id="175" dur="1" fill="hold">
                                          <p:stCondLst>
                                            <p:cond delay="499"/>
                                          </p:stCondLst>
                                        </p:cTn>
                                        <p:tgtEl>
                                          <p:spTgt spid="108"/>
                                        </p:tgtEl>
                                        <p:attrNameLst>
                                          <p:attrName>style.visibility</p:attrName>
                                        </p:attrNameLst>
                                      </p:cBhvr>
                                      <p:to>
                                        <p:strVal val="hidden"/>
                                      </p:to>
                                    </p:set>
                                  </p:childTnLst>
                                </p:cTn>
                              </p:par>
                            </p:childTnLst>
                          </p:cTn>
                        </p:par>
                        <p:par>
                          <p:cTn id="176" fill="hold">
                            <p:stCondLst>
                              <p:cond delay="500"/>
                            </p:stCondLst>
                            <p:childTnLst>
                              <p:par>
                                <p:cTn id="177" presetID="10" presetClass="entr" presetSubtype="0" fill="hold" grpId="0" nodeType="afterEffect">
                                  <p:stCondLst>
                                    <p:cond delay="0"/>
                                  </p:stCondLst>
                                  <p:childTnLst>
                                    <p:set>
                                      <p:cBhvr>
                                        <p:cTn id="178" dur="1" fill="hold">
                                          <p:stCondLst>
                                            <p:cond delay="0"/>
                                          </p:stCondLst>
                                        </p:cTn>
                                        <p:tgtEl>
                                          <p:spTgt spid="73"/>
                                        </p:tgtEl>
                                        <p:attrNameLst>
                                          <p:attrName>style.visibility</p:attrName>
                                        </p:attrNameLst>
                                      </p:cBhvr>
                                      <p:to>
                                        <p:strVal val="visible"/>
                                      </p:to>
                                    </p:set>
                                    <p:animEffect transition="in" filter="fade">
                                      <p:cBhvr>
                                        <p:cTn id="179" dur="500"/>
                                        <p:tgtEl>
                                          <p:spTgt spid="73"/>
                                        </p:tgtEl>
                                      </p:cBhvr>
                                    </p:animEffect>
                                  </p:childTnLst>
                                </p:cTn>
                              </p:par>
                            </p:childTnLst>
                          </p:cTn>
                        </p:par>
                        <p:par>
                          <p:cTn id="180" fill="hold">
                            <p:stCondLst>
                              <p:cond delay="1000"/>
                            </p:stCondLst>
                            <p:childTnLst>
                              <p:par>
                                <p:cTn id="181" presetID="10" presetClass="entr" presetSubtype="0" fill="hold" grpId="0" nodeType="afterEffect">
                                  <p:stCondLst>
                                    <p:cond delay="0"/>
                                  </p:stCondLst>
                                  <p:childTnLst>
                                    <p:set>
                                      <p:cBhvr>
                                        <p:cTn id="182" dur="1" fill="hold">
                                          <p:stCondLst>
                                            <p:cond delay="0"/>
                                          </p:stCondLst>
                                        </p:cTn>
                                        <p:tgtEl>
                                          <p:spTgt spid="82"/>
                                        </p:tgtEl>
                                        <p:attrNameLst>
                                          <p:attrName>style.visibility</p:attrName>
                                        </p:attrNameLst>
                                      </p:cBhvr>
                                      <p:to>
                                        <p:strVal val="visible"/>
                                      </p:to>
                                    </p:set>
                                    <p:animEffect transition="in" filter="fade">
                                      <p:cBhvr>
                                        <p:cTn id="183" dur="500"/>
                                        <p:tgtEl>
                                          <p:spTgt spid="82"/>
                                        </p:tgtEl>
                                      </p:cBhvr>
                                    </p:animEffect>
                                  </p:childTnLst>
                                </p:cTn>
                              </p:par>
                            </p:childTnLst>
                          </p:cTn>
                        </p:par>
                        <p:par>
                          <p:cTn id="184" fill="hold">
                            <p:stCondLst>
                              <p:cond delay="1500"/>
                            </p:stCondLst>
                            <p:childTnLst>
                              <p:par>
                                <p:cTn id="185" presetID="10" presetClass="entr" presetSubtype="0" fill="hold" grpId="0" nodeType="afterEffect">
                                  <p:stCondLst>
                                    <p:cond delay="0"/>
                                  </p:stCondLst>
                                  <p:childTnLst>
                                    <p:set>
                                      <p:cBhvr>
                                        <p:cTn id="186" dur="1" fill="hold">
                                          <p:stCondLst>
                                            <p:cond delay="0"/>
                                          </p:stCondLst>
                                        </p:cTn>
                                        <p:tgtEl>
                                          <p:spTgt spid="91"/>
                                        </p:tgtEl>
                                        <p:attrNameLst>
                                          <p:attrName>style.visibility</p:attrName>
                                        </p:attrNameLst>
                                      </p:cBhvr>
                                      <p:to>
                                        <p:strVal val="visible"/>
                                      </p:to>
                                    </p:set>
                                    <p:animEffect transition="in" filter="fade">
                                      <p:cBhvr>
                                        <p:cTn id="187" dur="500"/>
                                        <p:tgtEl>
                                          <p:spTgt spid="91"/>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xit" presetSubtype="0" fill="hold" grpId="1" nodeType="clickEffect">
                                  <p:stCondLst>
                                    <p:cond delay="0"/>
                                  </p:stCondLst>
                                  <p:childTnLst>
                                    <p:animEffect transition="out" filter="fade">
                                      <p:cBhvr>
                                        <p:cTn id="191" dur="500"/>
                                        <p:tgtEl>
                                          <p:spTgt spid="82"/>
                                        </p:tgtEl>
                                      </p:cBhvr>
                                    </p:animEffect>
                                    <p:set>
                                      <p:cBhvr>
                                        <p:cTn id="192" dur="1" fill="hold">
                                          <p:stCondLst>
                                            <p:cond delay="499"/>
                                          </p:stCondLst>
                                        </p:cTn>
                                        <p:tgtEl>
                                          <p:spTgt spid="82"/>
                                        </p:tgtEl>
                                        <p:attrNameLst>
                                          <p:attrName>style.visibility</p:attrName>
                                        </p:attrNameLst>
                                      </p:cBhvr>
                                      <p:to>
                                        <p:strVal val="hidden"/>
                                      </p:to>
                                    </p:set>
                                  </p:childTnLst>
                                </p:cTn>
                              </p:par>
                              <p:par>
                                <p:cTn id="193" presetID="10" presetClass="exit" presetSubtype="0" fill="hold" grpId="1" nodeType="withEffect">
                                  <p:stCondLst>
                                    <p:cond delay="0"/>
                                  </p:stCondLst>
                                  <p:childTnLst>
                                    <p:animEffect transition="out" filter="fade">
                                      <p:cBhvr>
                                        <p:cTn id="194" dur="500"/>
                                        <p:tgtEl>
                                          <p:spTgt spid="91"/>
                                        </p:tgtEl>
                                      </p:cBhvr>
                                    </p:animEffect>
                                    <p:set>
                                      <p:cBhvr>
                                        <p:cTn id="195" dur="1" fill="hold">
                                          <p:stCondLst>
                                            <p:cond delay="499"/>
                                          </p:stCondLst>
                                        </p:cTn>
                                        <p:tgtEl>
                                          <p:spTgt spid="91"/>
                                        </p:tgtEl>
                                        <p:attrNameLst>
                                          <p:attrName>style.visibility</p:attrName>
                                        </p:attrNameLst>
                                      </p:cBhvr>
                                      <p:to>
                                        <p:strVal val="hidden"/>
                                      </p:to>
                                    </p:set>
                                  </p:childTnLst>
                                </p:cTn>
                              </p:par>
                            </p:childTnLst>
                          </p:cTn>
                        </p:par>
                        <p:par>
                          <p:cTn id="196" fill="hold">
                            <p:stCondLst>
                              <p:cond delay="500"/>
                            </p:stCondLst>
                            <p:childTnLst>
                              <p:par>
                                <p:cTn id="197" presetID="10" presetClass="entr" presetSubtype="0" fill="hold" grpId="0" nodeType="afterEffect">
                                  <p:stCondLst>
                                    <p:cond delay="0"/>
                                  </p:stCondLst>
                                  <p:childTnLst>
                                    <p:set>
                                      <p:cBhvr>
                                        <p:cTn id="198" dur="1" fill="hold">
                                          <p:stCondLst>
                                            <p:cond delay="0"/>
                                          </p:stCondLst>
                                        </p:cTn>
                                        <p:tgtEl>
                                          <p:spTgt spid="101"/>
                                        </p:tgtEl>
                                        <p:attrNameLst>
                                          <p:attrName>style.visibility</p:attrName>
                                        </p:attrNameLst>
                                      </p:cBhvr>
                                      <p:to>
                                        <p:strVal val="visible"/>
                                      </p:to>
                                    </p:set>
                                    <p:animEffect transition="in" filter="fade">
                                      <p:cBhvr>
                                        <p:cTn id="199" dur="500"/>
                                        <p:tgtEl>
                                          <p:spTgt spid="101"/>
                                        </p:tgtEl>
                                      </p:cBhvr>
                                    </p:animEffect>
                                  </p:childTnLst>
                                </p:cTn>
                              </p:par>
                            </p:childTnLst>
                          </p:cTn>
                        </p:par>
                      </p:childTnLst>
                    </p:cTn>
                  </p:par>
                  <p:par>
                    <p:cTn id="200" fill="hold">
                      <p:stCondLst>
                        <p:cond delay="indefinite"/>
                      </p:stCondLst>
                      <p:childTnLst>
                        <p:par>
                          <p:cTn id="201" fill="hold">
                            <p:stCondLst>
                              <p:cond delay="0"/>
                            </p:stCondLst>
                            <p:childTnLst>
                              <p:par>
                                <p:cTn id="202" presetID="10" presetClass="entr" presetSubtype="0" fill="hold" grpId="2" nodeType="clickEffect">
                                  <p:stCondLst>
                                    <p:cond delay="0"/>
                                  </p:stCondLst>
                                  <p:childTnLst>
                                    <p:set>
                                      <p:cBhvr>
                                        <p:cTn id="203" dur="1" fill="hold">
                                          <p:stCondLst>
                                            <p:cond delay="0"/>
                                          </p:stCondLst>
                                        </p:cTn>
                                        <p:tgtEl>
                                          <p:spTgt spid="91"/>
                                        </p:tgtEl>
                                        <p:attrNameLst>
                                          <p:attrName>style.visibility</p:attrName>
                                        </p:attrNameLst>
                                      </p:cBhvr>
                                      <p:to>
                                        <p:strVal val="visible"/>
                                      </p:to>
                                    </p:set>
                                    <p:animEffect transition="in" filter="fade">
                                      <p:cBhvr>
                                        <p:cTn id="204" dur="500"/>
                                        <p:tgtEl>
                                          <p:spTgt spid="91"/>
                                        </p:tgtEl>
                                      </p:cBhvr>
                                    </p:animEffect>
                                  </p:childTnLst>
                                </p:cTn>
                              </p:par>
                            </p:childTnLst>
                          </p:cTn>
                        </p:par>
                        <p:par>
                          <p:cTn id="205" fill="hold">
                            <p:stCondLst>
                              <p:cond delay="500"/>
                            </p:stCondLst>
                            <p:childTnLst>
                              <p:par>
                                <p:cTn id="206" presetID="10" presetClass="entr" presetSubtype="0" fill="hold" grpId="2" nodeType="afterEffect">
                                  <p:stCondLst>
                                    <p:cond delay="0"/>
                                  </p:stCondLst>
                                  <p:childTnLst>
                                    <p:set>
                                      <p:cBhvr>
                                        <p:cTn id="207" dur="1" fill="hold">
                                          <p:stCondLst>
                                            <p:cond delay="0"/>
                                          </p:stCondLst>
                                        </p:cTn>
                                        <p:tgtEl>
                                          <p:spTgt spid="82"/>
                                        </p:tgtEl>
                                        <p:attrNameLst>
                                          <p:attrName>style.visibility</p:attrName>
                                        </p:attrNameLst>
                                      </p:cBhvr>
                                      <p:to>
                                        <p:strVal val="visible"/>
                                      </p:to>
                                    </p:set>
                                    <p:animEffect transition="in" filter="fade">
                                      <p:cBhvr>
                                        <p:cTn id="208" dur="500"/>
                                        <p:tgtEl>
                                          <p:spTgt spid="82"/>
                                        </p:tgtEl>
                                      </p:cBhvr>
                                    </p:animEffect>
                                  </p:childTnLst>
                                </p:cTn>
                              </p:par>
                            </p:childTnLst>
                          </p:cTn>
                        </p:par>
                        <p:par>
                          <p:cTn id="209" fill="hold">
                            <p:stCondLst>
                              <p:cond delay="1000"/>
                            </p:stCondLst>
                            <p:childTnLst>
                              <p:par>
                                <p:cTn id="210" presetID="10" presetClass="entr" presetSubtype="0" fill="hold" grpId="0" nodeType="afterEffect">
                                  <p:stCondLst>
                                    <p:cond delay="0"/>
                                  </p:stCondLst>
                                  <p:childTnLst>
                                    <p:set>
                                      <p:cBhvr>
                                        <p:cTn id="211" dur="1" fill="hold">
                                          <p:stCondLst>
                                            <p:cond delay="0"/>
                                          </p:stCondLst>
                                        </p:cTn>
                                        <p:tgtEl>
                                          <p:spTgt spid="109"/>
                                        </p:tgtEl>
                                        <p:attrNameLst>
                                          <p:attrName>style.visibility</p:attrName>
                                        </p:attrNameLst>
                                      </p:cBhvr>
                                      <p:to>
                                        <p:strVal val="visible"/>
                                      </p:to>
                                    </p:set>
                                    <p:animEffect transition="in" filter="fade">
                                      <p:cBhvr>
                                        <p:cTn id="212" dur="500"/>
                                        <p:tgtEl>
                                          <p:spTgt spid="109"/>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xit" presetSubtype="0" fill="hold" grpId="1" nodeType="clickEffect">
                                  <p:stCondLst>
                                    <p:cond delay="0"/>
                                  </p:stCondLst>
                                  <p:childTnLst>
                                    <p:animEffect transition="out" filter="fade">
                                      <p:cBhvr>
                                        <p:cTn id="216" dur="500"/>
                                        <p:tgtEl>
                                          <p:spTgt spid="73"/>
                                        </p:tgtEl>
                                      </p:cBhvr>
                                    </p:animEffect>
                                    <p:set>
                                      <p:cBhvr>
                                        <p:cTn id="217" dur="1" fill="hold">
                                          <p:stCondLst>
                                            <p:cond delay="499"/>
                                          </p:stCondLst>
                                        </p:cTn>
                                        <p:tgtEl>
                                          <p:spTgt spid="73"/>
                                        </p:tgtEl>
                                        <p:attrNameLst>
                                          <p:attrName>style.visibility</p:attrName>
                                        </p:attrNameLst>
                                      </p:cBhvr>
                                      <p:to>
                                        <p:strVal val="hidden"/>
                                      </p:to>
                                    </p:set>
                                  </p:childTnLst>
                                </p:cTn>
                              </p:par>
                              <p:par>
                                <p:cTn id="218" presetID="10" presetClass="exit" presetSubtype="0" fill="hold" grpId="3" nodeType="withEffect">
                                  <p:stCondLst>
                                    <p:cond delay="0"/>
                                  </p:stCondLst>
                                  <p:childTnLst>
                                    <p:animEffect transition="out" filter="fade">
                                      <p:cBhvr>
                                        <p:cTn id="219" dur="500"/>
                                        <p:tgtEl>
                                          <p:spTgt spid="82"/>
                                        </p:tgtEl>
                                      </p:cBhvr>
                                    </p:animEffect>
                                    <p:set>
                                      <p:cBhvr>
                                        <p:cTn id="220" dur="1" fill="hold">
                                          <p:stCondLst>
                                            <p:cond delay="499"/>
                                          </p:stCondLst>
                                        </p:cTn>
                                        <p:tgtEl>
                                          <p:spTgt spid="82"/>
                                        </p:tgtEl>
                                        <p:attrNameLst>
                                          <p:attrName>style.visibility</p:attrName>
                                        </p:attrNameLst>
                                      </p:cBhvr>
                                      <p:to>
                                        <p:strVal val="hidden"/>
                                      </p:to>
                                    </p:set>
                                  </p:childTnLst>
                                </p:cTn>
                              </p:par>
                              <p:par>
                                <p:cTn id="221" presetID="10" presetClass="exit" presetSubtype="0" fill="hold" grpId="3" nodeType="withEffect">
                                  <p:stCondLst>
                                    <p:cond delay="0"/>
                                  </p:stCondLst>
                                  <p:childTnLst>
                                    <p:animEffect transition="out" filter="fade">
                                      <p:cBhvr>
                                        <p:cTn id="222" dur="500"/>
                                        <p:tgtEl>
                                          <p:spTgt spid="91"/>
                                        </p:tgtEl>
                                      </p:cBhvr>
                                    </p:animEffect>
                                    <p:set>
                                      <p:cBhvr>
                                        <p:cTn id="223" dur="1" fill="hold">
                                          <p:stCondLst>
                                            <p:cond delay="499"/>
                                          </p:stCondLst>
                                        </p:cTn>
                                        <p:tgtEl>
                                          <p:spTgt spid="91"/>
                                        </p:tgtEl>
                                        <p:attrNameLst>
                                          <p:attrName>style.visibility</p:attrName>
                                        </p:attrNameLst>
                                      </p:cBhvr>
                                      <p:to>
                                        <p:strVal val="hidden"/>
                                      </p:to>
                                    </p:set>
                                  </p:childTnLst>
                                </p:cTn>
                              </p:par>
                              <p:par>
                                <p:cTn id="224" presetID="10" presetClass="exit" presetSubtype="0" fill="hold" grpId="1" nodeType="withEffect">
                                  <p:stCondLst>
                                    <p:cond delay="0"/>
                                  </p:stCondLst>
                                  <p:childTnLst>
                                    <p:animEffect transition="out" filter="fade">
                                      <p:cBhvr>
                                        <p:cTn id="225" dur="500"/>
                                        <p:tgtEl>
                                          <p:spTgt spid="101"/>
                                        </p:tgtEl>
                                      </p:cBhvr>
                                    </p:animEffect>
                                    <p:set>
                                      <p:cBhvr>
                                        <p:cTn id="226" dur="1" fill="hold">
                                          <p:stCondLst>
                                            <p:cond delay="499"/>
                                          </p:stCondLst>
                                        </p:cTn>
                                        <p:tgtEl>
                                          <p:spTgt spid="101"/>
                                        </p:tgtEl>
                                        <p:attrNameLst>
                                          <p:attrName>style.visibility</p:attrName>
                                        </p:attrNameLst>
                                      </p:cBhvr>
                                      <p:to>
                                        <p:strVal val="hidden"/>
                                      </p:to>
                                    </p:set>
                                  </p:childTnLst>
                                </p:cTn>
                              </p:par>
                              <p:par>
                                <p:cTn id="227" presetID="10" presetClass="exit" presetSubtype="0" fill="hold" grpId="1" nodeType="withEffect">
                                  <p:stCondLst>
                                    <p:cond delay="0"/>
                                  </p:stCondLst>
                                  <p:childTnLst>
                                    <p:animEffect transition="out" filter="fade">
                                      <p:cBhvr>
                                        <p:cTn id="228" dur="500"/>
                                        <p:tgtEl>
                                          <p:spTgt spid="109"/>
                                        </p:tgtEl>
                                      </p:cBhvr>
                                    </p:animEffect>
                                    <p:set>
                                      <p:cBhvr>
                                        <p:cTn id="229" dur="1" fill="hold">
                                          <p:stCondLst>
                                            <p:cond delay="499"/>
                                          </p:stCondLst>
                                        </p:cTn>
                                        <p:tgtEl>
                                          <p:spTgt spid="109"/>
                                        </p:tgtEl>
                                        <p:attrNameLst>
                                          <p:attrName>style.visibility</p:attrName>
                                        </p:attrNameLst>
                                      </p:cBhvr>
                                      <p:to>
                                        <p:strVal val="hidden"/>
                                      </p:to>
                                    </p:set>
                                  </p:childTnLst>
                                </p:cTn>
                              </p:par>
                            </p:childTnLst>
                          </p:cTn>
                        </p:par>
                        <p:par>
                          <p:cTn id="230" fill="hold">
                            <p:stCondLst>
                              <p:cond delay="500"/>
                            </p:stCondLst>
                            <p:childTnLst>
                              <p:par>
                                <p:cTn id="231" presetID="10" presetClass="entr" presetSubtype="0" fill="hold" grpId="0" nodeType="afterEffect">
                                  <p:stCondLst>
                                    <p:cond delay="0"/>
                                  </p:stCondLst>
                                  <p:childTnLst>
                                    <p:set>
                                      <p:cBhvr>
                                        <p:cTn id="232" dur="1" fill="hold">
                                          <p:stCondLst>
                                            <p:cond delay="0"/>
                                          </p:stCondLst>
                                        </p:cTn>
                                        <p:tgtEl>
                                          <p:spTgt spid="74"/>
                                        </p:tgtEl>
                                        <p:attrNameLst>
                                          <p:attrName>style.visibility</p:attrName>
                                        </p:attrNameLst>
                                      </p:cBhvr>
                                      <p:to>
                                        <p:strVal val="visible"/>
                                      </p:to>
                                    </p:set>
                                    <p:animEffect transition="in" filter="fade">
                                      <p:cBhvr>
                                        <p:cTn id="233" dur="500"/>
                                        <p:tgtEl>
                                          <p:spTgt spid="74"/>
                                        </p:tgtEl>
                                      </p:cBhvr>
                                    </p:animEffect>
                                  </p:childTnLst>
                                </p:cTn>
                              </p:par>
                            </p:childTnLst>
                          </p:cTn>
                        </p:par>
                        <p:par>
                          <p:cTn id="234" fill="hold">
                            <p:stCondLst>
                              <p:cond delay="1000"/>
                            </p:stCondLst>
                            <p:childTnLst>
                              <p:par>
                                <p:cTn id="235" presetID="10" presetClass="entr" presetSubtype="0" fill="hold" grpId="0" nodeType="afterEffect">
                                  <p:stCondLst>
                                    <p:cond delay="0"/>
                                  </p:stCondLst>
                                  <p:childTnLst>
                                    <p:set>
                                      <p:cBhvr>
                                        <p:cTn id="236" dur="1" fill="hold">
                                          <p:stCondLst>
                                            <p:cond delay="0"/>
                                          </p:stCondLst>
                                        </p:cTn>
                                        <p:tgtEl>
                                          <p:spTgt spid="83"/>
                                        </p:tgtEl>
                                        <p:attrNameLst>
                                          <p:attrName>style.visibility</p:attrName>
                                        </p:attrNameLst>
                                      </p:cBhvr>
                                      <p:to>
                                        <p:strVal val="visible"/>
                                      </p:to>
                                    </p:set>
                                    <p:animEffect transition="in" filter="fade">
                                      <p:cBhvr>
                                        <p:cTn id="237" dur="500"/>
                                        <p:tgtEl>
                                          <p:spTgt spid="83"/>
                                        </p:tgtEl>
                                      </p:cBhvr>
                                    </p:animEffect>
                                  </p:childTnLst>
                                </p:cTn>
                              </p:par>
                            </p:childTnLst>
                          </p:cTn>
                        </p:par>
                        <p:par>
                          <p:cTn id="238" fill="hold">
                            <p:stCondLst>
                              <p:cond delay="1500"/>
                            </p:stCondLst>
                            <p:childTnLst>
                              <p:par>
                                <p:cTn id="239" presetID="10" presetClass="entr" presetSubtype="0" fill="hold" grpId="0" nodeType="afterEffect">
                                  <p:stCondLst>
                                    <p:cond delay="0"/>
                                  </p:stCondLst>
                                  <p:childTnLst>
                                    <p:set>
                                      <p:cBhvr>
                                        <p:cTn id="240" dur="1" fill="hold">
                                          <p:stCondLst>
                                            <p:cond delay="0"/>
                                          </p:stCondLst>
                                        </p:cTn>
                                        <p:tgtEl>
                                          <p:spTgt spid="92"/>
                                        </p:tgtEl>
                                        <p:attrNameLst>
                                          <p:attrName>style.visibility</p:attrName>
                                        </p:attrNameLst>
                                      </p:cBhvr>
                                      <p:to>
                                        <p:strVal val="visible"/>
                                      </p:to>
                                    </p:set>
                                    <p:animEffect transition="in" filter="fade">
                                      <p:cBhvr>
                                        <p:cTn id="241" dur="500"/>
                                        <p:tgtEl>
                                          <p:spTgt spid="92"/>
                                        </p:tgtEl>
                                      </p:cBhvr>
                                    </p:animEffect>
                                  </p:childTnLst>
                                </p:cTn>
                              </p:par>
                            </p:childTnLst>
                          </p:cTn>
                        </p:par>
                      </p:childTnLst>
                    </p:cTn>
                  </p:par>
                  <p:par>
                    <p:cTn id="242" fill="hold">
                      <p:stCondLst>
                        <p:cond delay="indefinite"/>
                      </p:stCondLst>
                      <p:childTnLst>
                        <p:par>
                          <p:cTn id="243" fill="hold">
                            <p:stCondLst>
                              <p:cond delay="0"/>
                            </p:stCondLst>
                            <p:childTnLst>
                              <p:par>
                                <p:cTn id="244" presetID="10" presetClass="exit" presetSubtype="0" fill="hold" grpId="1" nodeType="clickEffect">
                                  <p:stCondLst>
                                    <p:cond delay="0"/>
                                  </p:stCondLst>
                                  <p:childTnLst>
                                    <p:animEffect transition="out" filter="fade">
                                      <p:cBhvr>
                                        <p:cTn id="245" dur="500"/>
                                        <p:tgtEl>
                                          <p:spTgt spid="83"/>
                                        </p:tgtEl>
                                      </p:cBhvr>
                                    </p:animEffect>
                                    <p:set>
                                      <p:cBhvr>
                                        <p:cTn id="246" dur="1" fill="hold">
                                          <p:stCondLst>
                                            <p:cond delay="499"/>
                                          </p:stCondLst>
                                        </p:cTn>
                                        <p:tgtEl>
                                          <p:spTgt spid="83"/>
                                        </p:tgtEl>
                                        <p:attrNameLst>
                                          <p:attrName>style.visibility</p:attrName>
                                        </p:attrNameLst>
                                      </p:cBhvr>
                                      <p:to>
                                        <p:strVal val="hidden"/>
                                      </p:to>
                                    </p:set>
                                  </p:childTnLst>
                                </p:cTn>
                              </p:par>
                              <p:par>
                                <p:cTn id="247" presetID="10" presetClass="exit" presetSubtype="0" fill="hold" grpId="1" nodeType="withEffect">
                                  <p:stCondLst>
                                    <p:cond delay="0"/>
                                  </p:stCondLst>
                                  <p:childTnLst>
                                    <p:animEffect transition="out" filter="fade">
                                      <p:cBhvr>
                                        <p:cTn id="248" dur="500"/>
                                        <p:tgtEl>
                                          <p:spTgt spid="92"/>
                                        </p:tgtEl>
                                      </p:cBhvr>
                                    </p:animEffect>
                                    <p:set>
                                      <p:cBhvr>
                                        <p:cTn id="249" dur="1" fill="hold">
                                          <p:stCondLst>
                                            <p:cond delay="499"/>
                                          </p:stCondLst>
                                        </p:cTn>
                                        <p:tgtEl>
                                          <p:spTgt spid="92"/>
                                        </p:tgtEl>
                                        <p:attrNameLst>
                                          <p:attrName>style.visibility</p:attrName>
                                        </p:attrNameLst>
                                      </p:cBhvr>
                                      <p:to>
                                        <p:strVal val="hidden"/>
                                      </p:to>
                                    </p:set>
                                  </p:childTnLst>
                                </p:cTn>
                              </p:par>
                            </p:childTnLst>
                          </p:cTn>
                        </p:par>
                        <p:par>
                          <p:cTn id="250" fill="hold">
                            <p:stCondLst>
                              <p:cond delay="500"/>
                            </p:stCondLst>
                            <p:childTnLst>
                              <p:par>
                                <p:cTn id="251" presetID="10" presetClass="entr" presetSubtype="0" fill="hold" grpId="0" nodeType="afterEffect">
                                  <p:stCondLst>
                                    <p:cond delay="0"/>
                                  </p:stCondLst>
                                  <p:childTnLst>
                                    <p:set>
                                      <p:cBhvr>
                                        <p:cTn id="252" dur="1" fill="hold">
                                          <p:stCondLst>
                                            <p:cond delay="0"/>
                                          </p:stCondLst>
                                        </p:cTn>
                                        <p:tgtEl>
                                          <p:spTgt spid="102"/>
                                        </p:tgtEl>
                                        <p:attrNameLst>
                                          <p:attrName>style.visibility</p:attrName>
                                        </p:attrNameLst>
                                      </p:cBhvr>
                                      <p:to>
                                        <p:strVal val="visible"/>
                                      </p:to>
                                    </p:set>
                                    <p:animEffect transition="in" filter="fade">
                                      <p:cBhvr>
                                        <p:cTn id="253" dur="500"/>
                                        <p:tgtEl>
                                          <p:spTgt spid="102"/>
                                        </p:tgtEl>
                                      </p:cBhvr>
                                    </p:animEffect>
                                  </p:childTnLst>
                                </p:cTn>
                              </p:par>
                            </p:childTnLst>
                          </p:cTn>
                        </p:par>
                      </p:childTnLst>
                    </p:cTn>
                  </p:par>
                  <p:par>
                    <p:cTn id="254" fill="hold">
                      <p:stCondLst>
                        <p:cond delay="indefinite"/>
                      </p:stCondLst>
                      <p:childTnLst>
                        <p:par>
                          <p:cTn id="255" fill="hold">
                            <p:stCondLst>
                              <p:cond delay="0"/>
                            </p:stCondLst>
                            <p:childTnLst>
                              <p:par>
                                <p:cTn id="256" presetID="10" presetClass="entr" presetSubtype="0" fill="hold" grpId="2" nodeType="clickEffect">
                                  <p:stCondLst>
                                    <p:cond delay="0"/>
                                  </p:stCondLst>
                                  <p:childTnLst>
                                    <p:set>
                                      <p:cBhvr>
                                        <p:cTn id="257" dur="1" fill="hold">
                                          <p:stCondLst>
                                            <p:cond delay="0"/>
                                          </p:stCondLst>
                                        </p:cTn>
                                        <p:tgtEl>
                                          <p:spTgt spid="92"/>
                                        </p:tgtEl>
                                        <p:attrNameLst>
                                          <p:attrName>style.visibility</p:attrName>
                                        </p:attrNameLst>
                                      </p:cBhvr>
                                      <p:to>
                                        <p:strVal val="visible"/>
                                      </p:to>
                                    </p:set>
                                    <p:animEffect transition="in" filter="fade">
                                      <p:cBhvr>
                                        <p:cTn id="258" dur="500"/>
                                        <p:tgtEl>
                                          <p:spTgt spid="92"/>
                                        </p:tgtEl>
                                      </p:cBhvr>
                                    </p:animEffect>
                                  </p:childTnLst>
                                </p:cTn>
                              </p:par>
                            </p:childTnLst>
                          </p:cTn>
                        </p:par>
                        <p:par>
                          <p:cTn id="259" fill="hold">
                            <p:stCondLst>
                              <p:cond delay="500"/>
                            </p:stCondLst>
                            <p:childTnLst>
                              <p:par>
                                <p:cTn id="260" presetID="10" presetClass="entr" presetSubtype="0" fill="hold" grpId="2" nodeType="afterEffect">
                                  <p:stCondLst>
                                    <p:cond delay="0"/>
                                  </p:stCondLst>
                                  <p:childTnLst>
                                    <p:set>
                                      <p:cBhvr>
                                        <p:cTn id="261" dur="1" fill="hold">
                                          <p:stCondLst>
                                            <p:cond delay="0"/>
                                          </p:stCondLst>
                                        </p:cTn>
                                        <p:tgtEl>
                                          <p:spTgt spid="83"/>
                                        </p:tgtEl>
                                        <p:attrNameLst>
                                          <p:attrName>style.visibility</p:attrName>
                                        </p:attrNameLst>
                                      </p:cBhvr>
                                      <p:to>
                                        <p:strVal val="visible"/>
                                      </p:to>
                                    </p:set>
                                    <p:animEffect transition="in" filter="fade">
                                      <p:cBhvr>
                                        <p:cTn id="262" dur="500"/>
                                        <p:tgtEl>
                                          <p:spTgt spid="83"/>
                                        </p:tgtEl>
                                      </p:cBhvr>
                                    </p:animEffect>
                                  </p:childTnLst>
                                </p:cTn>
                              </p:par>
                            </p:childTnLst>
                          </p:cTn>
                        </p:par>
                        <p:par>
                          <p:cTn id="263" fill="hold">
                            <p:stCondLst>
                              <p:cond delay="1000"/>
                            </p:stCondLst>
                            <p:childTnLst>
                              <p:par>
                                <p:cTn id="264" presetID="10" presetClass="entr" presetSubtype="0" fill="hold" grpId="0" nodeType="afterEffect">
                                  <p:stCondLst>
                                    <p:cond delay="0"/>
                                  </p:stCondLst>
                                  <p:childTnLst>
                                    <p:set>
                                      <p:cBhvr>
                                        <p:cTn id="265" dur="1" fill="hold">
                                          <p:stCondLst>
                                            <p:cond delay="0"/>
                                          </p:stCondLst>
                                        </p:cTn>
                                        <p:tgtEl>
                                          <p:spTgt spid="110"/>
                                        </p:tgtEl>
                                        <p:attrNameLst>
                                          <p:attrName>style.visibility</p:attrName>
                                        </p:attrNameLst>
                                      </p:cBhvr>
                                      <p:to>
                                        <p:strVal val="visible"/>
                                      </p:to>
                                    </p:set>
                                    <p:animEffect transition="in" filter="fade">
                                      <p:cBhvr>
                                        <p:cTn id="266" dur="500"/>
                                        <p:tgtEl>
                                          <p:spTgt spid="110"/>
                                        </p:tgtEl>
                                      </p:cBhvr>
                                    </p:animEffect>
                                  </p:childTnLst>
                                </p:cTn>
                              </p:par>
                            </p:childTnLst>
                          </p:cTn>
                        </p:par>
                      </p:childTnLst>
                    </p:cTn>
                  </p:par>
                  <p:par>
                    <p:cTn id="267" fill="hold">
                      <p:stCondLst>
                        <p:cond delay="indefinite"/>
                      </p:stCondLst>
                      <p:childTnLst>
                        <p:par>
                          <p:cTn id="268" fill="hold">
                            <p:stCondLst>
                              <p:cond delay="0"/>
                            </p:stCondLst>
                            <p:childTnLst>
                              <p:par>
                                <p:cTn id="269" presetID="10" presetClass="exit" presetSubtype="0" fill="hold" grpId="1" nodeType="clickEffect">
                                  <p:stCondLst>
                                    <p:cond delay="0"/>
                                  </p:stCondLst>
                                  <p:childTnLst>
                                    <p:animEffect transition="out" filter="fade">
                                      <p:cBhvr>
                                        <p:cTn id="270" dur="500"/>
                                        <p:tgtEl>
                                          <p:spTgt spid="74"/>
                                        </p:tgtEl>
                                      </p:cBhvr>
                                    </p:animEffect>
                                    <p:set>
                                      <p:cBhvr>
                                        <p:cTn id="271" dur="1" fill="hold">
                                          <p:stCondLst>
                                            <p:cond delay="499"/>
                                          </p:stCondLst>
                                        </p:cTn>
                                        <p:tgtEl>
                                          <p:spTgt spid="74"/>
                                        </p:tgtEl>
                                        <p:attrNameLst>
                                          <p:attrName>style.visibility</p:attrName>
                                        </p:attrNameLst>
                                      </p:cBhvr>
                                      <p:to>
                                        <p:strVal val="hidden"/>
                                      </p:to>
                                    </p:set>
                                  </p:childTnLst>
                                </p:cTn>
                              </p:par>
                              <p:par>
                                <p:cTn id="272" presetID="10" presetClass="exit" presetSubtype="0" fill="hold" grpId="3" nodeType="withEffect">
                                  <p:stCondLst>
                                    <p:cond delay="0"/>
                                  </p:stCondLst>
                                  <p:childTnLst>
                                    <p:animEffect transition="out" filter="fade">
                                      <p:cBhvr>
                                        <p:cTn id="273" dur="500"/>
                                        <p:tgtEl>
                                          <p:spTgt spid="83"/>
                                        </p:tgtEl>
                                      </p:cBhvr>
                                    </p:animEffect>
                                    <p:set>
                                      <p:cBhvr>
                                        <p:cTn id="274" dur="1" fill="hold">
                                          <p:stCondLst>
                                            <p:cond delay="499"/>
                                          </p:stCondLst>
                                        </p:cTn>
                                        <p:tgtEl>
                                          <p:spTgt spid="83"/>
                                        </p:tgtEl>
                                        <p:attrNameLst>
                                          <p:attrName>style.visibility</p:attrName>
                                        </p:attrNameLst>
                                      </p:cBhvr>
                                      <p:to>
                                        <p:strVal val="hidden"/>
                                      </p:to>
                                    </p:set>
                                  </p:childTnLst>
                                </p:cTn>
                              </p:par>
                              <p:par>
                                <p:cTn id="275" presetID="10" presetClass="exit" presetSubtype="0" fill="hold" grpId="3" nodeType="withEffect">
                                  <p:stCondLst>
                                    <p:cond delay="0"/>
                                  </p:stCondLst>
                                  <p:childTnLst>
                                    <p:animEffect transition="out" filter="fade">
                                      <p:cBhvr>
                                        <p:cTn id="276" dur="500"/>
                                        <p:tgtEl>
                                          <p:spTgt spid="92"/>
                                        </p:tgtEl>
                                      </p:cBhvr>
                                    </p:animEffect>
                                    <p:set>
                                      <p:cBhvr>
                                        <p:cTn id="277" dur="1" fill="hold">
                                          <p:stCondLst>
                                            <p:cond delay="499"/>
                                          </p:stCondLst>
                                        </p:cTn>
                                        <p:tgtEl>
                                          <p:spTgt spid="92"/>
                                        </p:tgtEl>
                                        <p:attrNameLst>
                                          <p:attrName>style.visibility</p:attrName>
                                        </p:attrNameLst>
                                      </p:cBhvr>
                                      <p:to>
                                        <p:strVal val="hidden"/>
                                      </p:to>
                                    </p:set>
                                  </p:childTnLst>
                                </p:cTn>
                              </p:par>
                              <p:par>
                                <p:cTn id="278" presetID="10" presetClass="exit" presetSubtype="0" fill="hold" grpId="1" nodeType="withEffect">
                                  <p:stCondLst>
                                    <p:cond delay="0"/>
                                  </p:stCondLst>
                                  <p:childTnLst>
                                    <p:animEffect transition="out" filter="fade">
                                      <p:cBhvr>
                                        <p:cTn id="279" dur="500"/>
                                        <p:tgtEl>
                                          <p:spTgt spid="102"/>
                                        </p:tgtEl>
                                      </p:cBhvr>
                                    </p:animEffect>
                                    <p:set>
                                      <p:cBhvr>
                                        <p:cTn id="280" dur="1" fill="hold">
                                          <p:stCondLst>
                                            <p:cond delay="499"/>
                                          </p:stCondLst>
                                        </p:cTn>
                                        <p:tgtEl>
                                          <p:spTgt spid="102"/>
                                        </p:tgtEl>
                                        <p:attrNameLst>
                                          <p:attrName>style.visibility</p:attrName>
                                        </p:attrNameLst>
                                      </p:cBhvr>
                                      <p:to>
                                        <p:strVal val="hidden"/>
                                      </p:to>
                                    </p:set>
                                  </p:childTnLst>
                                </p:cTn>
                              </p:par>
                              <p:par>
                                <p:cTn id="281" presetID="10" presetClass="exit" presetSubtype="0" fill="hold" grpId="1" nodeType="withEffect">
                                  <p:stCondLst>
                                    <p:cond delay="0"/>
                                  </p:stCondLst>
                                  <p:childTnLst>
                                    <p:animEffect transition="out" filter="fade">
                                      <p:cBhvr>
                                        <p:cTn id="282" dur="500"/>
                                        <p:tgtEl>
                                          <p:spTgt spid="110"/>
                                        </p:tgtEl>
                                      </p:cBhvr>
                                    </p:animEffect>
                                    <p:set>
                                      <p:cBhvr>
                                        <p:cTn id="283" dur="1" fill="hold">
                                          <p:stCondLst>
                                            <p:cond delay="499"/>
                                          </p:stCondLst>
                                        </p:cTn>
                                        <p:tgtEl>
                                          <p:spTgt spid="110"/>
                                        </p:tgtEl>
                                        <p:attrNameLst>
                                          <p:attrName>style.visibility</p:attrName>
                                        </p:attrNameLst>
                                      </p:cBhvr>
                                      <p:to>
                                        <p:strVal val="hidden"/>
                                      </p:to>
                                    </p:set>
                                  </p:childTnLst>
                                </p:cTn>
                              </p:par>
                            </p:childTnLst>
                          </p:cTn>
                        </p:par>
                        <p:par>
                          <p:cTn id="284" fill="hold">
                            <p:stCondLst>
                              <p:cond delay="500"/>
                            </p:stCondLst>
                            <p:childTnLst>
                              <p:par>
                                <p:cTn id="285" presetID="10" presetClass="entr" presetSubtype="0" fill="hold" grpId="0" nodeType="afterEffect">
                                  <p:stCondLst>
                                    <p:cond delay="0"/>
                                  </p:stCondLst>
                                  <p:childTnLst>
                                    <p:set>
                                      <p:cBhvr>
                                        <p:cTn id="286" dur="1" fill="hold">
                                          <p:stCondLst>
                                            <p:cond delay="0"/>
                                          </p:stCondLst>
                                        </p:cTn>
                                        <p:tgtEl>
                                          <p:spTgt spid="75"/>
                                        </p:tgtEl>
                                        <p:attrNameLst>
                                          <p:attrName>style.visibility</p:attrName>
                                        </p:attrNameLst>
                                      </p:cBhvr>
                                      <p:to>
                                        <p:strVal val="visible"/>
                                      </p:to>
                                    </p:set>
                                    <p:animEffect transition="in" filter="fade">
                                      <p:cBhvr>
                                        <p:cTn id="287" dur="500"/>
                                        <p:tgtEl>
                                          <p:spTgt spid="75"/>
                                        </p:tgtEl>
                                      </p:cBhvr>
                                    </p:animEffect>
                                  </p:childTnLst>
                                </p:cTn>
                              </p:par>
                            </p:childTnLst>
                          </p:cTn>
                        </p:par>
                        <p:par>
                          <p:cTn id="288" fill="hold">
                            <p:stCondLst>
                              <p:cond delay="1000"/>
                            </p:stCondLst>
                            <p:childTnLst>
                              <p:par>
                                <p:cTn id="289" presetID="10" presetClass="entr" presetSubtype="0" fill="hold" grpId="0" nodeType="afterEffect">
                                  <p:stCondLst>
                                    <p:cond delay="0"/>
                                  </p:stCondLst>
                                  <p:childTnLst>
                                    <p:set>
                                      <p:cBhvr>
                                        <p:cTn id="290" dur="1" fill="hold">
                                          <p:stCondLst>
                                            <p:cond delay="0"/>
                                          </p:stCondLst>
                                        </p:cTn>
                                        <p:tgtEl>
                                          <p:spTgt spid="84"/>
                                        </p:tgtEl>
                                        <p:attrNameLst>
                                          <p:attrName>style.visibility</p:attrName>
                                        </p:attrNameLst>
                                      </p:cBhvr>
                                      <p:to>
                                        <p:strVal val="visible"/>
                                      </p:to>
                                    </p:set>
                                    <p:animEffect transition="in" filter="fade">
                                      <p:cBhvr>
                                        <p:cTn id="291" dur="500"/>
                                        <p:tgtEl>
                                          <p:spTgt spid="84"/>
                                        </p:tgtEl>
                                      </p:cBhvr>
                                    </p:animEffect>
                                  </p:childTnLst>
                                </p:cTn>
                              </p:par>
                            </p:childTnLst>
                          </p:cTn>
                        </p:par>
                        <p:par>
                          <p:cTn id="292" fill="hold">
                            <p:stCondLst>
                              <p:cond delay="1500"/>
                            </p:stCondLst>
                            <p:childTnLst>
                              <p:par>
                                <p:cTn id="293" presetID="10" presetClass="entr" presetSubtype="0" fill="hold" grpId="0" nodeType="afterEffect">
                                  <p:stCondLst>
                                    <p:cond delay="0"/>
                                  </p:stCondLst>
                                  <p:childTnLst>
                                    <p:set>
                                      <p:cBhvr>
                                        <p:cTn id="294" dur="1" fill="hold">
                                          <p:stCondLst>
                                            <p:cond delay="0"/>
                                          </p:stCondLst>
                                        </p:cTn>
                                        <p:tgtEl>
                                          <p:spTgt spid="93"/>
                                        </p:tgtEl>
                                        <p:attrNameLst>
                                          <p:attrName>style.visibility</p:attrName>
                                        </p:attrNameLst>
                                      </p:cBhvr>
                                      <p:to>
                                        <p:strVal val="visible"/>
                                      </p:to>
                                    </p:set>
                                    <p:animEffect transition="in" filter="fade">
                                      <p:cBhvr>
                                        <p:cTn id="295" dur="500"/>
                                        <p:tgtEl>
                                          <p:spTgt spid="93"/>
                                        </p:tgtEl>
                                      </p:cBhvr>
                                    </p:animEffect>
                                  </p:childTnLst>
                                </p:cTn>
                              </p:par>
                            </p:childTnLst>
                          </p:cTn>
                        </p:par>
                      </p:childTnLst>
                    </p:cTn>
                  </p:par>
                  <p:par>
                    <p:cTn id="296" fill="hold">
                      <p:stCondLst>
                        <p:cond delay="indefinite"/>
                      </p:stCondLst>
                      <p:childTnLst>
                        <p:par>
                          <p:cTn id="297" fill="hold">
                            <p:stCondLst>
                              <p:cond delay="0"/>
                            </p:stCondLst>
                            <p:childTnLst>
                              <p:par>
                                <p:cTn id="298" presetID="10" presetClass="exit" presetSubtype="0" fill="hold" grpId="1" nodeType="clickEffect">
                                  <p:stCondLst>
                                    <p:cond delay="0"/>
                                  </p:stCondLst>
                                  <p:childTnLst>
                                    <p:animEffect transition="out" filter="fade">
                                      <p:cBhvr>
                                        <p:cTn id="299" dur="500"/>
                                        <p:tgtEl>
                                          <p:spTgt spid="84"/>
                                        </p:tgtEl>
                                      </p:cBhvr>
                                    </p:animEffect>
                                    <p:set>
                                      <p:cBhvr>
                                        <p:cTn id="300" dur="1" fill="hold">
                                          <p:stCondLst>
                                            <p:cond delay="499"/>
                                          </p:stCondLst>
                                        </p:cTn>
                                        <p:tgtEl>
                                          <p:spTgt spid="84"/>
                                        </p:tgtEl>
                                        <p:attrNameLst>
                                          <p:attrName>style.visibility</p:attrName>
                                        </p:attrNameLst>
                                      </p:cBhvr>
                                      <p:to>
                                        <p:strVal val="hidden"/>
                                      </p:to>
                                    </p:set>
                                  </p:childTnLst>
                                </p:cTn>
                              </p:par>
                              <p:par>
                                <p:cTn id="301" presetID="10" presetClass="exit" presetSubtype="0" fill="hold" grpId="1" nodeType="withEffect">
                                  <p:stCondLst>
                                    <p:cond delay="0"/>
                                  </p:stCondLst>
                                  <p:childTnLst>
                                    <p:animEffect transition="out" filter="fade">
                                      <p:cBhvr>
                                        <p:cTn id="302" dur="500"/>
                                        <p:tgtEl>
                                          <p:spTgt spid="93"/>
                                        </p:tgtEl>
                                      </p:cBhvr>
                                    </p:animEffect>
                                    <p:set>
                                      <p:cBhvr>
                                        <p:cTn id="303" dur="1" fill="hold">
                                          <p:stCondLst>
                                            <p:cond delay="499"/>
                                          </p:stCondLst>
                                        </p:cTn>
                                        <p:tgtEl>
                                          <p:spTgt spid="93"/>
                                        </p:tgtEl>
                                        <p:attrNameLst>
                                          <p:attrName>style.visibility</p:attrName>
                                        </p:attrNameLst>
                                      </p:cBhvr>
                                      <p:to>
                                        <p:strVal val="hidden"/>
                                      </p:to>
                                    </p:set>
                                  </p:childTnLst>
                                </p:cTn>
                              </p:par>
                            </p:childTnLst>
                          </p:cTn>
                        </p:par>
                        <p:par>
                          <p:cTn id="304" fill="hold">
                            <p:stCondLst>
                              <p:cond delay="500"/>
                            </p:stCondLst>
                            <p:childTnLst>
                              <p:par>
                                <p:cTn id="305" presetID="10" presetClass="entr" presetSubtype="0" fill="hold" grpId="0" nodeType="afterEffect">
                                  <p:stCondLst>
                                    <p:cond delay="0"/>
                                  </p:stCondLst>
                                  <p:childTnLst>
                                    <p:set>
                                      <p:cBhvr>
                                        <p:cTn id="306" dur="1" fill="hold">
                                          <p:stCondLst>
                                            <p:cond delay="0"/>
                                          </p:stCondLst>
                                        </p:cTn>
                                        <p:tgtEl>
                                          <p:spTgt spid="103"/>
                                        </p:tgtEl>
                                        <p:attrNameLst>
                                          <p:attrName>style.visibility</p:attrName>
                                        </p:attrNameLst>
                                      </p:cBhvr>
                                      <p:to>
                                        <p:strVal val="visible"/>
                                      </p:to>
                                    </p:set>
                                    <p:animEffect transition="in" filter="fade">
                                      <p:cBhvr>
                                        <p:cTn id="307" dur="500"/>
                                        <p:tgtEl>
                                          <p:spTgt spid="103"/>
                                        </p:tgtEl>
                                      </p:cBhvr>
                                    </p:animEffect>
                                  </p:childTnLst>
                                </p:cTn>
                              </p:par>
                            </p:childTnLst>
                          </p:cTn>
                        </p:par>
                      </p:childTnLst>
                    </p:cTn>
                  </p:par>
                  <p:par>
                    <p:cTn id="308" fill="hold">
                      <p:stCondLst>
                        <p:cond delay="indefinite"/>
                      </p:stCondLst>
                      <p:childTnLst>
                        <p:par>
                          <p:cTn id="309" fill="hold">
                            <p:stCondLst>
                              <p:cond delay="0"/>
                            </p:stCondLst>
                            <p:childTnLst>
                              <p:par>
                                <p:cTn id="310" presetID="10" presetClass="entr" presetSubtype="0" fill="hold" grpId="2" nodeType="clickEffect">
                                  <p:stCondLst>
                                    <p:cond delay="0"/>
                                  </p:stCondLst>
                                  <p:childTnLst>
                                    <p:set>
                                      <p:cBhvr>
                                        <p:cTn id="311" dur="1" fill="hold">
                                          <p:stCondLst>
                                            <p:cond delay="0"/>
                                          </p:stCondLst>
                                        </p:cTn>
                                        <p:tgtEl>
                                          <p:spTgt spid="93"/>
                                        </p:tgtEl>
                                        <p:attrNameLst>
                                          <p:attrName>style.visibility</p:attrName>
                                        </p:attrNameLst>
                                      </p:cBhvr>
                                      <p:to>
                                        <p:strVal val="visible"/>
                                      </p:to>
                                    </p:set>
                                    <p:animEffect transition="in" filter="fade">
                                      <p:cBhvr>
                                        <p:cTn id="312" dur="500"/>
                                        <p:tgtEl>
                                          <p:spTgt spid="93"/>
                                        </p:tgtEl>
                                      </p:cBhvr>
                                    </p:animEffect>
                                  </p:childTnLst>
                                </p:cTn>
                              </p:par>
                            </p:childTnLst>
                          </p:cTn>
                        </p:par>
                        <p:par>
                          <p:cTn id="313" fill="hold">
                            <p:stCondLst>
                              <p:cond delay="500"/>
                            </p:stCondLst>
                            <p:childTnLst>
                              <p:par>
                                <p:cTn id="314" presetID="10" presetClass="entr" presetSubtype="0" fill="hold" grpId="2" nodeType="afterEffect">
                                  <p:stCondLst>
                                    <p:cond delay="0"/>
                                  </p:stCondLst>
                                  <p:childTnLst>
                                    <p:set>
                                      <p:cBhvr>
                                        <p:cTn id="315" dur="1" fill="hold">
                                          <p:stCondLst>
                                            <p:cond delay="0"/>
                                          </p:stCondLst>
                                        </p:cTn>
                                        <p:tgtEl>
                                          <p:spTgt spid="84"/>
                                        </p:tgtEl>
                                        <p:attrNameLst>
                                          <p:attrName>style.visibility</p:attrName>
                                        </p:attrNameLst>
                                      </p:cBhvr>
                                      <p:to>
                                        <p:strVal val="visible"/>
                                      </p:to>
                                    </p:set>
                                    <p:animEffect transition="in" filter="fade">
                                      <p:cBhvr>
                                        <p:cTn id="316" dur="500"/>
                                        <p:tgtEl>
                                          <p:spTgt spid="84"/>
                                        </p:tgtEl>
                                      </p:cBhvr>
                                    </p:animEffect>
                                  </p:childTnLst>
                                </p:cTn>
                              </p:par>
                            </p:childTnLst>
                          </p:cTn>
                        </p:par>
                        <p:par>
                          <p:cTn id="317" fill="hold">
                            <p:stCondLst>
                              <p:cond delay="1000"/>
                            </p:stCondLst>
                            <p:childTnLst>
                              <p:par>
                                <p:cTn id="318" presetID="10" presetClass="entr" presetSubtype="0" fill="hold" grpId="0" nodeType="afterEffect">
                                  <p:stCondLst>
                                    <p:cond delay="0"/>
                                  </p:stCondLst>
                                  <p:childTnLst>
                                    <p:set>
                                      <p:cBhvr>
                                        <p:cTn id="319" dur="1" fill="hold">
                                          <p:stCondLst>
                                            <p:cond delay="0"/>
                                          </p:stCondLst>
                                        </p:cTn>
                                        <p:tgtEl>
                                          <p:spTgt spid="111"/>
                                        </p:tgtEl>
                                        <p:attrNameLst>
                                          <p:attrName>style.visibility</p:attrName>
                                        </p:attrNameLst>
                                      </p:cBhvr>
                                      <p:to>
                                        <p:strVal val="visible"/>
                                      </p:to>
                                    </p:set>
                                    <p:animEffect transition="in" filter="fade">
                                      <p:cBhvr>
                                        <p:cTn id="320" dur="500"/>
                                        <p:tgtEl>
                                          <p:spTgt spid="111"/>
                                        </p:tgtEl>
                                      </p:cBhvr>
                                    </p:animEffect>
                                  </p:childTnLst>
                                </p:cTn>
                              </p:par>
                            </p:childTnLst>
                          </p:cTn>
                        </p:par>
                      </p:childTnLst>
                    </p:cTn>
                  </p:par>
                  <p:par>
                    <p:cTn id="321" fill="hold">
                      <p:stCondLst>
                        <p:cond delay="indefinite"/>
                      </p:stCondLst>
                      <p:childTnLst>
                        <p:par>
                          <p:cTn id="322" fill="hold">
                            <p:stCondLst>
                              <p:cond delay="0"/>
                            </p:stCondLst>
                            <p:childTnLst>
                              <p:par>
                                <p:cTn id="323" presetID="10" presetClass="exit" presetSubtype="0" fill="hold" grpId="1" nodeType="clickEffect">
                                  <p:stCondLst>
                                    <p:cond delay="0"/>
                                  </p:stCondLst>
                                  <p:childTnLst>
                                    <p:animEffect transition="out" filter="fade">
                                      <p:cBhvr>
                                        <p:cTn id="324" dur="500"/>
                                        <p:tgtEl>
                                          <p:spTgt spid="75"/>
                                        </p:tgtEl>
                                      </p:cBhvr>
                                    </p:animEffect>
                                    <p:set>
                                      <p:cBhvr>
                                        <p:cTn id="325" dur="1" fill="hold">
                                          <p:stCondLst>
                                            <p:cond delay="499"/>
                                          </p:stCondLst>
                                        </p:cTn>
                                        <p:tgtEl>
                                          <p:spTgt spid="75"/>
                                        </p:tgtEl>
                                        <p:attrNameLst>
                                          <p:attrName>style.visibility</p:attrName>
                                        </p:attrNameLst>
                                      </p:cBhvr>
                                      <p:to>
                                        <p:strVal val="hidden"/>
                                      </p:to>
                                    </p:set>
                                  </p:childTnLst>
                                </p:cTn>
                              </p:par>
                              <p:par>
                                <p:cTn id="326" presetID="10" presetClass="exit" presetSubtype="0" fill="hold" grpId="3" nodeType="withEffect">
                                  <p:stCondLst>
                                    <p:cond delay="0"/>
                                  </p:stCondLst>
                                  <p:childTnLst>
                                    <p:animEffect transition="out" filter="fade">
                                      <p:cBhvr>
                                        <p:cTn id="327" dur="500"/>
                                        <p:tgtEl>
                                          <p:spTgt spid="84"/>
                                        </p:tgtEl>
                                      </p:cBhvr>
                                    </p:animEffect>
                                    <p:set>
                                      <p:cBhvr>
                                        <p:cTn id="328" dur="1" fill="hold">
                                          <p:stCondLst>
                                            <p:cond delay="499"/>
                                          </p:stCondLst>
                                        </p:cTn>
                                        <p:tgtEl>
                                          <p:spTgt spid="84"/>
                                        </p:tgtEl>
                                        <p:attrNameLst>
                                          <p:attrName>style.visibility</p:attrName>
                                        </p:attrNameLst>
                                      </p:cBhvr>
                                      <p:to>
                                        <p:strVal val="hidden"/>
                                      </p:to>
                                    </p:set>
                                  </p:childTnLst>
                                </p:cTn>
                              </p:par>
                              <p:par>
                                <p:cTn id="329" presetID="10" presetClass="exit" presetSubtype="0" fill="hold" grpId="3" nodeType="withEffect">
                                  <p:stCondLst>
                                    <p:cond delay="0"/>
                                  </p:stCondLst>
                                  <p:childTnLst>
                                    <p:animEffect transition="out" filter="fade">
                                      <p:cBhvr>
                                        <p:cTn id="330" dur="500"/>
                                        <p:tgtEl>
                                          <p:spTgt spid="93"/>
                                        </p:tgtEl>
                                      </p:cBhvr>
                                    </p:animEffect>
                                    <p:set>
                                      <p:cBhvr>
                                        <p:cTn id="331" dur="1" fill="hold">
                                          <p:stCondLst>
                                            <p:cond delay="499"/>
                                          </p:stCondLst>
                                        </p:cTn>
                                        <p:tgtEl>
                                          <p:spTgt spid="93"/>
                                        </p:tgtEl>
                                        <p:attrNameLst>
                                          <p:attrName>style.visibility</p:attrName>
                                        </p:attrNameLst>
                                      </p:cBhvr>
                                      <p:to>
                                        <p:strVal val="hidden"/>
                                      </p:to>
                                    </p:set>
                                  </p:childTnLst>
                                </p:cTn>
                              </p:par>
                              <p:par>
                                <p:cTn id="332" presetID="10" presetClass="exit" presetSubtype="0" fill="hold" grpId="1" nodeType="withEffect">
                                  <p:stCondLst>
                                    <p:cond delay="0"/>
                                  </p:stCondLst>
                                  <p:childTnLst>
                                    <p:animEffect transition="out" filter="fade">
                                      <p:cBhvr>
                                        <p:cTn id="333" dur="500"/>
                                        <p:tgtEl>
                                          <p:spTgt spid="103"/>
                                        </p:tgtEl>
                                      </p:cBhvr>
                                    </p:animEffect>
                                    <p:set>
                                      <p:cBhvr>
                                        <p:cTn id="334" dur="1" fill="hold">
                                          <p:stCondLst>
                                            <p:cond delay="499"/>
                                          </p:stCondLst>
                                        </p:cTn>
                                        <p:tgtEl>
                                          <p:spTgt spid="103"/>
                                        </p:tgtEl>
                                        <p:attrNameLst>
                                          <p:attrName>style.visibility</p:attrName>
                                        </p:attrNameLst>
                                      </p:cBhvr>
                                      <p:to>
                                        <p:strVal val="hidden"/>
                                      </p:to>
                                    </p:set>
                                  </p:childTnLst>
                                </p:cTn>
                              </p:par>
                              <p:par>
                                <p:cTn id="335" presetID="10" presetClass="exit" presetSubtype="0" fill="hold" grpId="1" nodeType="withEffect">
                                  <p:stCondLst>
                                    <p:cond delay="0"/>
                                  </p:stCondLst>
                                  <p:childTnLst>
                                    <p:animEffect transition="out" filter="fade">
                                      <p:cBhvr>
                                        <p:cTn id="336" dur="500"/>
                                        <p:tgtEl>
                                          <p:spTgt spid="111"/>
                                        </p:tgtEl>
                                      </p:cBhvr>
                                    </p:animEffect>
                                    <p:set>
                                      <p:cBhvr>
                                        <p:cTn id="337" dur="1" fill="hold">
                                          <p:stCondLst>
                                            <p:cond delay="499"/>
                                          </p:stCondLst>
                                        </p:cTn>
                                        <p:tgtEl>
                                          <p:spTgt spid="111"/>
                                        </p:tgtEl>
                                        <p:attrNameLst>
                                          <p:attrName>style.visibility</p:attrName>
                                        </p:attrNameLst>
                                      </p:cBhvr>
                                      <p:to>
                                        <p:strVal val="hidden"/>
                                      </p:to>
                                    </p:set>
                                  </p:childTnLst>
                                </p:cTn>
                              </p:par>
                            </p:childTnLst>
                          </p:cTn>
                        </p:par>
                        <p:par>
                          <p:cTn id="338" fill="hold">
                            <p:stCondLst>
                              <p:cond delay="500"/>
                            </p:stCondLst>
                            <p:childTnLst>
                              <p:par>
                                <p:cTn id="339" presetID="10" presetClass="entr" presetSubtype="0" fill="hold" grpId="0" nodeType="afterEffect">
                                  <p:stCondLst>
                                    <p:cond delay="0"/>
                                  </p:stCondLst>
                                  <p:childTnLst>
                                    <p:set>
                                      <p:cBhvr>
                                        <p:cTn id="340" dur="1" fill="hold">
                                          <p:stCondLst>
                                            <p:cond delay="0"/>
                                          </p:stCondLst>
                                        </p:cTn>
                                        <p:tgtEl>
                                          <p:spTgt spid="76"/>
                                        </p:tgtEl>
                                        <p:attrNameLst>
                                          <p:attrName>style.visibility</p:attrName>
                                        </p:attrNameLst>
                                      </p:cBhvr>
                                      <p:to>
                                        <p:strVal val="visible"/>
                                      </p:to>
                                    </p:set>
                                    <p:animEffect transition="in" filter="fade">
                                      <p:cBhvr>
                                        <p:cTn id="341" dur="500"/>
                                        <p:tgtEl>
                                          <p:spTgt spid="76"/>
                                        </p:tgtEl>
                                      </p:cBhvr>
                                    </p:animEffect>
                                  </p:childTnLst>
                                </p:cTn>
                              </p:par>
                            </p:childTnLst>
                          </p:cTn>
                        </p:par>
                        <p:par>
                          <p:cTn id="342" fill="hold">
                            <p:stCondLst>
                              <p:cond delay="1000"/>
                            </p:stCondLst>
                            <p:childTnLst>
                              <p:par>
                                <p:cTn id="343" presetID="10" presetClass="entr" presetSubtype="0" fill="hold" grpId="0" nodeType="afterEffect">
                                  <p:stCondLst>
                                    <p:cond delay="0"/>
                                  </p:stCondLst>
                                  <p:childTnLst>
                                    <p:set>
                                      <p:cBhvr>
                                        <p:cTn id="344" dur="1" fill="hold">
                                          <p:stCondLst>
                                            <p:cond delay="0"/>
                                          </p:stCondLst>
                                        </p:cTn>
                                        <p:tgtEl>
                                          <p:spTgt spid="85"/>
                                        </p:tgtEl>
                                        <p:attrNameLst>
                                          <p:attrName>style.visibility</p:attrName>
                                        </p:attrNameLst>
                                      </p:cBhvr>
                                      <p:to>
                                        <p:strVal val="visible"/>
                                      </p:to>
                                    </p:set>
                                    <p:animEffect transition="in" filter="fade">
                                      <p:cBhvr>
                                        <p:cTn id="345" dur="500"/>
                                        <p:tgtEl>
                                          <p:spTgt spid="85"/>
                                        </p:tgtEl>
                                      </p:cBhvr>
                                    </p:animEffect>
                                  </p:childTnLst>
                                </p:cTn>
                              </p:par>
                            </p:childTnLst>
                          </p:cTn>
                        </p:par>
                        <p:par>
                          <p:cTn id="346" fill="hold">
                            <p:stCondLst>
                              <p:cond delay="1500"/>
                            </p:stCondLst>
                            <p:childTnLst>
                              <p:par>
                                <p:cTn id="347" presetID="10" presetClass="entr" presetSubtype="0" fill="hold" grpId="0" nodeType="afterEffect">
                                  <p:stCondLst>
                                    <p:cond delay="0"/>
                                  </p:stCondLst>
                                  <p:childTnLst>
                                    <p:set>
                                      <p:cBhvr>
                                        <p:cTn id="348" dur="1" fill="hold">
                                          <p:stCondLst>
                                            <p:cond delay="0"/>
                                          </p:stCondLst>
                                        </p:cTn>
                                        <p:tgtEl>
                                          <p:spTgt spid="94"/>
                                        </p:tgtEl>
                                        <p:attrNameLst>
                                          <p:attrName>style.visibility</p:attrName>
                                        </p:attrNameLst>
                                      </p:cBhvr>
                                      <p:to>
                                        <p:strVal val="visible"/>
                                      </p:to>
                                    </p:set>
                                    <p:animEffect transition="in" filter="fade">
                                      <p:cBhvr>
                                        <p:cTn id="349" dur="500"/>
                                        <p:tgtEl>
                                          <p:spTgt spid="94"/>
                                        </p:tgtEl>
                                      </p:cBhvr>
                                    </p:animEffect>
                                  </p:childTnLst>
                                </p:cTn>
                              </p:par>
                            </p:childTnLst>
                          </p:cTn>
                        </p:par>
                      </p:childTnLst>
                    </p:cTn>
                  </p:par>
                  <p:par>
                    <p:cTn id="350" fill="hold">
                      <p:stCondLst>
                        <p:cond delay="indefinite"/>
                      </p:stCondLst>
                      <p:childTnLst>
                        <p:par>
                          <p:cTn id="351" fill="hold">
                            <p:stCondLst>
                              <p:cond delay="0"/>
                            </p:stCondLst>
                            <p:childTnLst>
                              <p:par>
                                <p:cTn id="352" presetID="10" presetClass="exit" presetSubtype="0" fill="hold" grpId="1" nodeType="clickEffect">
                                  <p:stCondLst>
                                    <p:cond delay="0"/>
                                  </p:stCondLst>
                                  <p:childTnLst>
                                    <p:animEffect transition="out" filter="fade">
                                      <p:cBhvr>
                                        <p:cTn id="353" dur="500"/>
                                        <p:tgtEl>
                                          <p:spTgt spid="85"/>
                                        </p:tgtEl>
                                      </p:cBhvr>
                                    </p:animEffect>
                                    <p:set>
                                      <p:cBhvr>
                                        <p:cTn id="354" dur="1" fill="hold">
                                          <p:stCondLst>
                                            <p:cond delay="499"/>
                                          </p:stCondLst>
                                        </p:cTn>
                                        <p:tgtEl>
                                          <p:spTgt spid="85"/>
                                        </p:tgtEl>
                                        <p:attrNameLst>
                                          <p:attrName>style.visibility</p:attrName>
                                        </p:attrNameLst>
                                      </p:cBhvr>
                                      <p:to>
                                        <p:strVal val="hidden"/>
                                      </p:to>
                                    </p:set>
                                  </p:childTnLst>
                                </p:cTn>
                              </p:par>
                              <p:par>
                                <p:cTn id="355" presetID="10" presetClass="exit" presetSubtype="0" fill="hold" grpId="1" nodeType="withEffect">
                                  <p:stCondLst>
                                    <p:cond delay="0"/>
                                  </p:stCondLst>
                                  <p:childTnLst>
                                    <p:animEffect transition="out" filter="fade">
                                      <p:cBhvr>
                                        <p:cTn id="356" dur="500"/>
                                        <p:tgtEl>
                                          <p:spTgt spid="94"/>
                                        </p:tgtEl>
                                      </p:cBhvr>
                                    </p:animEffect>
                                    <p:set>
                                      <p:cBhvr>
                                        <p:cTn id="357" dur="1" fill="hold">
                                          <p:stCondLst>
                                            <p:cond delay="499"/>
                                          </p:stCondLst>
                                        </p:cTn>
                                        <p:tgtEl>
                                          <p:spTgt spid="94"/>
                                        </p:tgtEl>
                                        <p:attrNameLst>
                                          <p:attrName>style.visibility</p:attrName>
                                        </p:attrNameLst>
                                      </p:cBhvr>
                                      <p:to>
                                        <p:strVal val="hidden"/>
                                      </p:to>
                                    </p:set>
                                  </p:childTnLst>
                                </p:cTn>
                              </p:par>
                            </p:childTnLst>
                          </p:cTn>
                        </p:par>
                        <p:par>
                          <p:cTn id="358" fill="hold">
                            <p:stCondLst>
                              <p:cond delay="500"/>
                            </p:stCondLst>
                            <p:childTnLst>
                              <p:par>
                                <p:cTn id="359" presetID="10" presetClass="entr" presetSubtype="0" fill="hold" grpId="0" nodeType="afterEffect">
                                  <p:stCondLst>
                                    <p:cond delay="0"/>
                                  </p:stCondLst>
                                  <p:childTnLst>
                                    <p:set>
                                      <p:cBhvr>
                                        <p:cTn id="360" dur="1" fill="hold">
                                          <p:stCondLst>
                                            <p:cond delay="0"/>
                                          </p:stCondLst>
                                        </p:cTn>
                                        <p:tgtEl>
                                          <p:spTgt spid="104"/>
                                        </p:tgtEl>
                                        <p:attrNameLst>
                                          <p:attrName>style.visibility</p:attrName>
                                        </p:attrNameLst>
                                      </p:cBhvr>
                                      <p:to>
                                        <p:strVal val="visible"/>
                                      </p:to>
                                    </p:set>
                                    <p:animEffect transition="in" filter="fade">
                                      <p:cBhvr>
                                        <p:cTn id="361" dur="500"/>
                                        <p:tgtEl>
                                          <p:spTgt spid="104"/>
                                        </p:tgtEl>
                                      </p:cBhvr>
                                    </p:animEffect>
                                  </p:childTnLst>
                                </p:cTn>
                              </p:par>
                            </p:childTnLst>
                          </p:cTn>
                        </p:par>
                      </p:childTnLst>
                    </p:cTn>
                  </p:par>
                  <p:par>
                    <p:cTn id="362" fill="hold">
                      <p:stCondLst>
                        <p:cond delay="indefinite"/>
                      </p:stCondLst>
                      <p:childTnLst>
                        <p:par>
                          <p:cTn id="363" fill="hold">
                            <p:stCondLst>
                              <p:cond delay="0"/>
                            </p:stCondLst>
                            <p:childTnLst>
                              <p:par>
                                <p:cTn id="364" presetID="10" presetClass="entr" presetSubtype="0" fill="hold" grpId="2" nodeType="clickEffect">
                                  <p:stCondLst>
                                    <p:cond delay="0"/>
                                  </p:stCondLst>
                                  <p:childTnLst>
                                    <p:set>
                                      <p:cBhvr>
                                        <p:cTn id="365" dur="1" fill="hold">
                                          <p:stCondLst>
                                            <p:cond delay="0"/>
                                          </p:stCondLst>
                                        </p:cTn>
                                        <p:tgtEl>
                                          <p:spTgt spid="94"/>
                                        </p:tgtEl>
                                        <p:attrNameLst>
                                          <p:attrName>style.visibility</p:attrName>
                                        </p:attrNameLst>
                                      </p:cBhvr>
                                      <p:to>
                                        <p:strVal val="visible"/>
                                      </p:to>
                                    </p:set>
                                    <p:animEffect transition="in" filter="fade">
                                      <p:cBhvr>
                                        <p:cTn id="366" dur="500"/>
                                        <p:tgtEl>
                                          <p:spTgt spid="94"/>
                                        </p:tgtEl>
                                      </p:cBhvr>
                                    </p:animEffect>
                                  </p:childTnLst>
                                </p:cTn>
                              </p:par>
                            </p:childTnLst>
                          </p:cTn>
                        </p:par>
                        <p:par>
                          <p:cTn id="367" fill="hold">
                            <p:stCondLst>
                              <p:cond delay="500"/>
                            </p:stCondLst>
                            <p:childTnLst>
                              <p:par>
                                <p:cTn id="368" presetID="10" presetClass="entr" presetSubtype="0" fill="hold" grpId="2" nodeType="afterEffect">
                                  <p:stCondLst>
                                    <p:cond delay="0"/>
                                  </p:stCondLst>
                                  <p:childTnLst>
                                    <p:set>
                                      <p:cBhvr>
                                        <p:cTn id="369" dur="1" fill="hold">
                                          <p:stCondLst>
                                            <p:cond delay="0"/>
                                          </p:stCondLst>
                                        </p:cTn>
                                        <p:tgtEl>
                                          <p:spTgt spid="85"/>
                                        </p:tgtEl>
                                        <p:attrNameLst>
                                          <p:attrName>style.visibility</p:attrName>
                                        </p:attrNameLst>
                                      </p:cBhvr>
                                      <p:to>
                                        <p:strVal val="visible"/>
                                      </p:to>
                                    </p:set>
                                    <p:animEffect transition="in" filter="fade">
                                      <p:cBhvr>
                                        <p:cTn id="370" dur="500"/>
                                        <p:tgtEl>
                                          <p:spTgt spid="85"/>
                                        </p:tgtEl>
                                      </p:cBhvr>
                                    </p:animEffect>
                                  </p:childTnLst>
                                </p:cTn>
                              </p:par>
                            </p:childTnLst>
                          </p:cTn>
                        </p:par>
                        <p:par>
                          <p:cTn id="371" fill="hold">
                            <p:stCondLst>
                              <p:cond delay="1000"/>
                            </p:stCondLst>
                            <p:childTnLst>
                              <p:par>
                                <p:cTn id="372" presetID="10" presetClass="entr" presetSubtype="0" fill="hold" grpId="0" nodeType="afterEffect">
                                  <p:stCondLst>
                                    <p:cond delay="0"/>
                                  </p:stCondLst>
                                  <p:childTnLst>
                                    <p:set>
                                      <p:cBhvr>
                                        <p:cTn id="373" dur="1" fill="hold">
                                          <p:stCondLst>
                                            <p:cond delay="0"/>
                                          </p:stCondLst>
                                        </p:cTn>
                                        <p:tgtEl>
                                          <p:spTgt spid="112"/>
                                        </p:tgtEl>
                                        <p:attrNameLst>
                                          <p:attrName>style.visibility</p:attrName>
                                        </p:attrNameLst>
                                      </p:cBhvr>
                                      <p:to>
                                        <p:strVal val="visible"/>
                                      </p:to>
                                    </p:set>
                                    <p:animEffect transition="in" filter="fade">
                                      <p:cBhvr>
                                        <p:cTn id="374" dur="500"/>
                                        <p:tgtEl>
                                          <p:spTgt spid="112"/>
                                        </p:tgtEl>
                                      </p:cBhvr>
                                    </p:animEffect>
                                  </p:childTnLst>
                                </p:cTn>
                              </p:par>
                            </p:childTnLst>
                          </p:cTn>
                        </p:par>
                      </p:childTnLst>
                    </p:cTn>
                  </p:par>
                  <p:par>
                    <p:cTn id="375" fill="hold">
                      <p:stCondLst>
                        <p:cond delay="indefinite"/>
                      </p:stCondLst>
                      <p:childTnLst>
                        <p:par>
                          <p:cTn id="376" fill="hold">
                            <p:stCondLst>
                              <p:cond delay="0"/>
                            </p:stCondLst>
                            <p:childTnLst>
                              <p:par>
                                <p:cTn id="377" presetID="10" presetClass="exit" presetSubtype="0" fill="hold" grpId="1" nodeType="clickEffect">
                                  <p:stCondLst>
                                    <p:cond delay="0"/>
                                  </p:stCondLst>
                                  <p:childTnLst>
                                    <p:animEffect transition="out" filter="fade">
                                      <p:cBhvr>
                                        <p:cTn id="378" dur="500"/>
                                        <p:tgtEl>
                                          <p:spTgt spid="76"/>
                                        </p:tgtEl>
                                      </p:cBhvr>
                                    </p:animEffect>
                                    <p:set>
                                      <p:cBhvr>
                                        <p:cTn id="379" dur="1" fill="hold">
                                          <p:stCondLst>
                                            <p:cond delay="499"/>
                                          </p:stCondLst>
                                        </p:cTn>
                                        <p:tgtEl>
                                          <p:spTgt spid="76"/>
                                        </p:tgtEl>
                                        <p:attrNameLst>
                                          <p:attrName>style.visibility</p:attrName>
                                        </p:attrNameLst>
                                      </p:cBhvr>
                                      <p:to>
                                        <p:strVal val="hidden"/>
                                      </p:to>
                                    </p:set>
                                  </p:childTnLst>
                                </p:cTn>
                              </p:par>
                              <p:par>
                                <p:cTn id="380" presetID="10" presetClass="exit" presetSubtype="0" fill="hold" grpId="3" nodeType="withEffect">
                                  <p:stCondLst>
                                    <p:cond delay="0"/>
                                  </p:stCondLst>
                                  <p:childTnLst>
                                    <p:animEffect transition="out" filter="fade">
                                      <p:cBhvr>
                                        <p:cTn id="381" dur="500"/>
                                        <p:tgtEl>
                                          <p:spTgt spid="85"/>
                                        </p:tgtEl>
                                      </p:cBhvr>
                                    </p:animEffect>
                                    <p:set>
                                      <p:cBhvr>
                                        <p:cTn id="382" dur="1" fill="hold">
                                          <p:stCondLst>
                                            <p:cond delay="499"/>
                                          </p:stCondLst>
                                        </p:cTn>
                                        <p:tgtEl>
                                          <p:spTgt spid="85"/>
                                        </p:tgtEl>
                                        <p:attrNameLst>
                                          <p:attrName>style.visibility</p:attrName>
                                        </p:attrNameLst>
                                      </p:cBhvr>
                                      <p:to>
                                        <p:strVal val="hidden"/>
                                      </p:to>
                                    </p:set>
                                  </p:childTnLst>
                                </p:cTn>
                              </p:par>
                              <p:par>
                                <p:cTn id="383" presetID="10" presetClass="exit" presetSubtype="0" fill="hold" grpId="3" nodeType="withEffect">
                                  <p:stCondLst>
                                    <p:cond delay="0"/>
                                  </p:stCondLst>
                                  <p:childTnLst>
                                    <p:animEffect transition="out" filter="fade">
                                      <p:cBhvr>
                                        <p:cTn id="384" dur="500"/>
                                        <p:tgtEl>
                                          <p:spTgt spid="94"/>
                                        </p:tgtEl>
                                      </p:cBhvr>
                                    </p:animEffect>
                                    <p:set>
                                      <p:cBhvr>
                                        <p:cTn id="385" dur="1" fill="hold">
                                          <p:stCondLst>
                                            <p:cond delay="499"/>
                                          </p:stCondLst>
                                        </p:cTn>
                                        <p:tgtEl>
                                          <p:spTgt spid="94"/>
                                        </p:tgtEl>
                                        <p:attrNameLst>
                                          <p:attrName>style.visibility</p:attrName>
                                        </p:attrNameLst>
                                      </p:cBhvr>
                                      <p:to>
                                        <p:strVal val="hidden"/>
                                      </p:to>
                                    </p:set>
                                  </p:childTnLst>
                                </p:cTn>
                              </p:par>
                              <p:par>
                                <p:cTn id="386" presetID="10" presetClass="exit" presetSubtype="0" fill="hold" grpId="1" nodeType="withEffect">
                                  <p:stCondLst>
                                    <p:cond delay="0"/>
                                  </p:stCondLst>
                                  <p:childTnLst>
                                    <p:animEffect transition="out" filter="fade">
                                      <p:cBhvr>
                                        <p:cTn id="387" dur="500"/>
                                        <p:tgtEl>
                                          <p:spTgt spid="104"/>
                                        </p:tgtEl>
                                      </p:cBhvr>
                                    </p:animEffect>
                                    <p:set>
                                      <p:cBhvr>
                                        <p:cTn id="388" dur="1" fill="hold">
                                          <p:stCondLst>
                                            <p:cond delay="499"/>
                                          </p:stCondLst>
                                        </p:cTn>
                                        <p:tgtEl>
                                          <p:spTgt spid="104"/>
                                        </p:tgtEl>
                                        <p:attrNameLst>
                                          <p:attrName>style.visibility</p:attrName>
                                        </p:attrNameLst>
                                      </p:cBhvr>
                                      <p:to>
                                        <p:strVal val="hidden"/>
                                      </p:to>
                                    </p:set>
                                  </p:childTnLst>
                                </p:cTn>
                              </p:par>
                              <p:par>
                                <p:cTn id="389" presetID="10" presetClass="exit" presetSubtype="0" fill="hold" grpId="1" nodeType="withEffect">
                                  <p:stCondLst>
                                    <p:cond delay="0"/>
                                  </p:stCondLst>
                                  <p:childTnLst>
                                    <p:animEffect transition="out" filter="fade">
                                      <p:cBhvr>
                                        <p:cTn id="390" dur="500"/>
                                        <p:tgtEl>
                                          <p:spTgt spid="112"/>
                                        </p:tgtEl>
                                      </p:cBhvr>
                                    </p:animEffect>
                                    <p:set>
                                      <p:cBhvr>
                                        <p:cTn id="391" dur="1" fill="hold">
                                          <p:stCondLst>
                                            <p:cond delay="499"/>
                                          </p:stCondLst>
                                        </p:cTn>
                                        <p:tgtEl>
                                          <p:spTgt spid="112"/>
                                        </p:tgtEl>
                                        <p:attrNameLst>
                                          <p:attrName>style.visibility</p:attrName>
                                        </p:attrNameLst>
                                      </p:cBhvr>
                                      <p:to>
                                        <p:strVal val="hidden"/>
                                      </p:to>
                                    </p:set>
                                  </p:childTnLst>
                                </p:cTn>
                              </p:par>
                            </p:childTnLst>
                          </p:cTn>
                        </p:par>
                        <p:par>
                          <p:cTn id="392" fill="hold">
                            <p:stCondLst>
                              <p:cond delay="500"/>
                            </p:stCondLst>
                            <p:childTnLst>
                              <p:par>
                                <p:cTn id="393" presetID="10" presetClass="entr" presetSubtype="0" fill="hold" grpId="0" nodeType="afterEffect">
                                  <p:stCondLst>
                                    <p:cond delay="0"/>
                                  </p:stCondLst>
                                  <p:childTnLst>
                                    <p:set>
                                      <p:cBhvr>
                                        <p:cTn id="394" dur="1" fill="hold">
                                          <p:stCondLst>
                                            <p:cond delay="0"/>
                                          </p:stCondLst>
                                        </p:cTn>
                                        <p:tgtEl>
                                          <p:spTgt spid="77"/>
                                        </p:tgtEl>
                                        <p:attrNameLst>
                                          <p:attrName>style.visibility</p:attrName>
                                        </p:attrNameLst>
                                      </p:cBhvr>
                                      <p:to>
                                        <p:strVal val="visible"/>
                                      </p:to>
                                    </p:set>
                                    <p:animEffect transition="in" filter="fade">
                                      <p:cBhvr>
                                        <p:cTn id="395" dur="500"/>
                                        <p:tgtEl>
                                          <p:spTgt spid="77"/>
                                        </p:tgtEl>
                                      </p:cBhvr>
                                    </p:animEffect>
                                  </p:childTnLst>
                                </p:cTn>
                              </p:par>
                            </p:childTnLst>
                          </p:cTn>
                        </p:par>
                        <p:par>
                          <p:cTn id="396" fill="hold">
                            <p:stCondLst>
                              <p:cond delay="1000"/>
                            </p:stCondLst>
                            <p:childTnLst>
                              <p:par>
                                <p:cTn id="397" presetID="10" presetClass="entr" presetSubtype="0" fill="hold" grpId="0" nodeType="afterEffect">
                                  <p:stCondLst>
                                    <p:cond delay="0"/>
                                  </p:stCondLst>
                                  <p:childTnLst>
                                    <p:set>
                                      <p:cBhvr>
                                        <p:cTn id="398" dur="1" fill="hold">
                                          <p:stCondLst>
                                            <p:cond delay="0"/>
                                          </p:stCondLst>
                                        </p:cTn>
                                        <p:tgtEl>
                                          <p:spTgt spid="86"/>
                                        </p:tgtEl>
                                        <p:attrNameLst>
                                          <p:attrName>style.visibility</p:attrName>
                                        </p:attrNameLst>
                                      </p:cBhvr>
                                      <p:to>
                                        <p:strVal val="visible"/>
                                      </p:to>
                                    </p:set>
                                    <p:animEffect transition="in" filter="fade">
                                      <p:cBhvr>
                                        <p:cTn id="399" dur="500"/>
                                        <p:tgtEl>
                                          <p:spTgt spid="86"/>
                                        </p:tgtEl>
                                      </p:cBhvr>
                                    </p:animEffect>
                                  </p:childTnLst>
                                </p:cTn>
                              </p:par>
                            </p:childTnLst>
                          </p:cTn>
                        </p:par>
                        <p:par>
                          <p:cTn id="400" fill="hold">
                            <p:stCondLst>
                              <p:cond delay="1500"/>
                            </p:stCondLst>
                            <p:childTnLst>
                              <p:par>
                                <p:cTn id="401" presetID="10" presetClass="entr" presetSubtype="0" fill="hold" grpId="0" nodeType="afterEffect">
                                  <p:stCondLst>
                                    <p:cond delay="0"/>
                                  </p:stCondLst>
                                  <p:childTnLst>
                                    <p:set>
                                      <p:cBhvr>
                                        <p:cTn id="402" dur="1" fill="hold">
                                          <p:stCondLst>
                                            <p:cond delay="0"/>
                                          </p:stCondLst>
                                        </p:cTn>
                                        <p:tgtEl>
                                          <p:spTgt spid="95"/>
                                        </p:tgtEl>
                                        <p:attrNameLst>
                                          <p:attrName>style.visibility</p:attrName>
                                        </p:attrNameLst>
                                      </p:cBhvr>
                                      <p:to>
                                        <p:strVal val="visible"/>
                                      </p:to>
                                    </p:set>
                                    <p:animEffect transition="in" filter="fade">
                                      <p:cBhvr>
                                        <p:cTn id="403" dur="500"/>
                                        <p:tgtEl>
                                          <p:spTgt spid="95"/>
                                        </p:tgtEl>
                                      </p:cBhvr>
                                    </p:animEffect>
                                  </p:childTnLst>
                                </p:cTn>
                              </p:par>
                            </p:childTnLst>
                          </p:cTn>
                        </p:par>
                      </p:childTnLst>
                    </p:cTn>
                  </p:par>
                  <p:par>
                    <p:cTn id="404" fill="hold">
                      <p:stCondLst>
                        <p:cond delay="indefinite"/>
                      </p:stCondLst>
                      <p:childTnLst>
                        <p:par>
                          <p:cTn id="405" fill="hold">
                            <p:stCondLst>
                              <p:cond delay="0"/>
                            </p:stCondLst>
                            <p:childTnLst>
                              <p:par>
                                <p:cTn id="406" presetID="10" presetClass="exit" presetSubtype="0" fill="hold" grpId="1" nodeType="clickEffect">
                                  <p:stCondLst>
                                    <p:cond delay="0"/>
                                  </p:stCondLst>
                                  <p:childTnLst>
                                    <p:animEffect transition="out" filter="fade">
                                      <p:cBhvr>
                                        <p:cTn id="407" dur="500"/>
                                        <p:tgtEl>
                                          <p:spTgt spid="86"/>
                                        </p:tgtEl>
                                      </p:cBhvr>
                                    </p:animEffect>
                                    <p:set>
                                      <p:cBhvr>
                                        <p:cTn id="408" dur="1" fill="hold">
                                          <p:stCondLst>
                                            <p:cond delay="499"/>
                                          </p:stCondLst>
                                        </p:cTn>
                                        <p:tgtEl>
                                          <p:spTgt spid="86"/>
                                        </p:tgtEl>
                                        <p:attrNameLst>
                                          <p:attrName>style.visibility</p:attrName>
                                        </p:attrNameLst>
                                      </p:cBhvr>
                                      <p:to>
                                        <p:strVal val="hidden"/>
                                      </p:to>
                                    </p:set>
                                  </p:childTnLst>
                                </p:cTn>
                              </p:par>
                              <p:par>
                                <p:cTn id="409" presetID="10" presetClass="exit" presetSubtype="0" fill="hold" grpId="1" nodeType="withEffect">
                                  <p:stCondLst>
                                    <p:cond delay="0"/>
                                  </p:stCondLst>
                                  <p:childTnLst>
                                    <p:animEffect transition="out" filter="fade">
                                      <p:cBhvr>
                                        <p:cTn id="410" dur="500"/>
                                        <p:tgtEl>
                                          <p:spTgt spid="95"/>
                                        </p:tgtEl>
                                      </p:cBhvr>
                                    </p:animEffect>
                                    <p:set>
                                      <p:cBhvr>
                                        <p:cTn id="411" dur="1" fill="hold">
                                          <p:stCondLst>
                                            <p:cond delay="499"/>
                                          </p:stCondLst>
                                        </p:cTn>
                                        <p:tgtEl>
                                          <p:spTgt spid="95"/>
                                        </p:tgtEl>
                                        <p:attrNameLst>
                                          <p:attrName>style.visibility</p:attrName>
                                        </p:attrNameLst>
                                      </p:cBhvr>
                                      <p:to>
                                        <p:strVal val="hidden"/>
                                      </p:to>
                                    </p:set>
                                  </p:childTnLst>
                                </p:cTn>
                              </p:par>
                            </p:childTnLst>
                          </p:cTn>
                        </p:par>
                        <p:par>
                          <p:cTn id="412" fill="hold">
                            <p:stCondLst>
                              <p:cond delay="500"/>
                            </p:stCondLst>
                            <p:childTnLst>
                              <p:par>
                                <p:cTn id="413" presetID="10" presetClass="entr" presetSubtype="0" fill="hold" grpId="0" nodeType="afterEffect">
                                  <p:stCondLst>
                                    <p:cond delay="0"/>
                                  </p:stCondLst>
                                  <p:childTnLst>
                                    <p:set>
                                      <p:cBhvr>
                                        <p:cTn id="414" dur="1" fill="hold">
                                          <p:stCondLst>
                                            <p:cond delay="0"/>
                                          </p:stCondLst>
                                        </p:cTn>
                                        <p:tgtEl>
                                          <p:spTgt spid="105"/>
                                        </p:tgtEl>
                                        <p:attrNameLst>
                                          <p:attrName>style.visibility</p:attrName>
                                        </p:attrNameLst>
                                      </p:cBhvr>
                                      <p:to>
                                        <p:strVal val="visible"/>
                                      </p:to>
                                    </p:set>
                                    <p:animEffect transition="in" filter="fade">
                                      <p:cBhvr>
                                        <p:cTn id="415" dur="500"/>
                                        <p:tgtEl>
                                          <p:spTgt spid="105"/>
                                        </p:tgtEl>
                                      </p:cBhvr>
                                    </p:animEffect>
                                  </p:childTnLst>
                                </p:cTn>
                              </p:par>
                            </p:childTnLst>
                          </p:cTn>
                        </p:par>
                      </p:childTnLst>
                    </p:cTn>
                  </p:par>
                  <p:par>
                    <p:cTn id="416" fill="hold">
                      <p:stCondLst>
                        <p:cond delay="indefinite"/>
                      </p:stCondLst>
                      <p:childTnLst>
                        <p:par>
                          <p:cTn id="417" fill="hold">
                            <p:stCondLst>
                              <p:cond delay="0"/>
                            </p:stCondLst>
                            <p:childTnLst>
                              <p:par>
                                <p:cTn id="418" presetID="10" presetClass="entr" presetSubtype="0" fill="hold" grpId="2" nodeType="clickEffect">
                                  <p:stCondLst>
                                    <p:cond delay="0"/>
                                  </p:stCondLst>
                                  <p:childTnLst>
                                    <p:set>
                                      <p:cBhvr>
                                        <p:cTn id="419" dur="1" fill="hold">
                                          <p:stCondLst>
                                            <p:cond delay="0"/>
                                          </p:stCondLst>
                                        </p:cTn>
                                        <p:tgtEl>
                                          <p:spTgt spid="95"/>
                                        </p:tgtEl>
                                        <p:attrNameLst>
                                          <p:attrName>style.visibility</p:attrName>
                                        </p:attrNameLst>
                                      </p:cBhvr>
                                      <p:to>
                                        <p:strVal val="visible"/>
                                      </p:to>
                                    </p:set>
                                    <p:animEffect transition="in" filter="fade">
                                      <p:cBhvr>
                                        <p:cTn id="420" dur="500"/>
                                        <p:tgtEl>
                                          <p:spTgt spid="95"/>
                                        </p:tgtEl>
                                      </p:cBhvr>
                                    </p:animEffect>
                                  </p:childTnLst>
                                </p:cTn>
                              </p:par>
                            </p:childTnLst>
                          </p:cTn>
                        </p:par>
                        <p:par>
                          <p:cTn id="421" fill="hold">
                            <p:stCondLst>
                              <p:cond delay="500"/>
                            </p:stCondLst>
                            <p:childTnLst>
                              <p:par>
                                <p:cTn id="422" presetID="10" presetClass="entr" presetSubtype="0" fill="hold" grpId="2" nodeType="afterEffect">
                                  <p:stCondLst>
                                    <p:cond delay="0"/>
                                  </p:stCondLst>
                                  <p:childTnLst>
                                    <p:set>
                                      <p:cBhvr>
                                        <p:cTn id="423" dur="1" fill="hold">
                                          <p:stCondLst>
                                            <p:cond delay="0"/>
                                          </p:stCondLst>
                                        </p:cTn>
                                        <p:tgtEl>
                                          <p:spTgt spid="86"/>
                                        </p:tgtEl>
                                        <p:attrNameLst>
                                          <p:attrName>style.visibility</p:attrName>
                                        </p:attrNameLst>
                                      </p:cBhvr>
                                      <p:to>
                                        <p:strVal val="visible"/>
                                      </p:to>
                                    </p:set>
                                    <p:animEffect transition="in" filter="fade">
                                      <p:cBhvr>
                                        <p:cTn id="424" dur="500"/>
                                        <p:tgtEl>
                                          <p:spTgt spid="86"/>
                                        </p:tgtEl>
                                      </p:cBhvr>
                                    </p:animEffect>
                                  </p:childTnLst>
                                </p:cTn>
                              </p:par>
                            </p:childTnLst>
                          </p:cTn>
                        </p:par>
                        <p:par>
                          <p:cTn id="425" fill="hold">
                            <p:stCondLst>
                              <p:cond delay="1000"/>
                            </p:stCondLst>
                            <p:childTnLst>
                              <p:par>
                                <p:cTn id="426" presetID="10" presetClass="entr" presetSubtype="0" fill="hold" grpId="0" nodeType="afterEffect">
                                  <p:stCondLst>
                                    <p:cond delay="0"/>
                                  </p:stCondLst>
                                  <p:childTnLst>
                                    <p:set>
                                      <p:cBhvr>
                                        <p:cTn id="427" dur="1" fill="hold">
                                          <p:stCondLst>
                                            <p:cond delay="0"/>
                                          </p:stCondLst>
                                        </p:cTn>
                                        <p:tgtEl>
                                          <p:spTgt spid="113"/>
                                        </p:tgtEl>
                                        <p:attrNameLst>
                                          <p:attrName>style.visibility</p:attrName>
                                        </p:attrNameLst>
                                      </p:cBhvr>
                                      <p:to>
                                        <p:strVal val="visible"/>
                                      </p:to>
                                    </p:set>
                                    <p:animEffect transition="in" filter="fade">
                                      <p:cBhvr>
                                        <p:cTn id="428" dur="500"/>
                                        <p:tgtEl>
                                          <p:spTgt spid="113"/>
                                        </p:tgtEl>
                                      </p:cBhvr>
                                    </p:animEffect>
                                  </p:childTnLst>
                                </p:cTn>
                              </p:par>
                            </p:childTnLst>
                          </p:cTn>
                        </p:par>
                      </p:childTnLst>
                    </p:cTn>
                  </p:par>
                  <p:par>
                    <p:cTn id="429" fill="hold">
                      <p:stCondLst>
                        <p:cond delay="indefinite"/>
                      </p:stCondLst>
                      <p:childTnLst>
                        <p:par>
                          <p:cTn id="430" fill="hold">
                            <p:stCondLst>
                              <p:cond delay="0"/>
                            </p:stCondLst>
                            <p:childTnLst>
                              <p:par>
                                <p:cTn id="431" presetID="10" presetClass="exit" presetSubtype="0" fill="hold" grpId="1" nodeType="clickEffect">
                                  <p:stCondLst>
                                    <p:cond delay="0"/>
                                  </p:stCondLst>
                                  <p:childTnLst>
                                    <p:animEffect transition="out" filter="fade">
                                      <p:cBhvr>
                                        <p:cTn id="432" dur="500"/>
                                        <p:tgtEl>
                                          <p:spTgt spid="77"/>
                                        </p:tgtEl>
                                      </p:cBhvr>
                                    </p:animEffect>
                                    <p:set>
                                      <p:cBhvr>
                                        <p:cTn id="433" dur="1" fill="hold">
                                          <p:stCondLst>
                                            <p:cond delay="499"/>
                                          </p:stCondLst>
                                        </p:cTn>
                                        <p:tgtEl>
                                          <p:spTgt spid="77"/>
                                        </p:tgtEl>
                                        <p:attrNameLst>
                                          <p:attrName>style.visibility</p:attrName>
                                        </p:attrNameLst>
                                      </p:cBhvr>
                                      <p:to>
                                        <p:strVal val="hidden"/>
                                      </p:to>
                                    </p:set>
                                  </p:childTnLst>
                                </p:cTn>
                              </p:par>
                              <p:par>
                                <p:cTn id="434" presetID="10" presetClass="exit" presetSubtype="0" fill="hold" grpId="3" nodeType="withEffect">
                                  <p:stCondLst>
                                    <p:cond delay="0"/>
                                  </p:stCondLst>
                                  <p:childTnLst>
                                    <p:animEffect transition="out" filter="fade">
                                      <p:cBhvr>
                                        <p:cTn id="435" dur="500"/>
                                        <p:tgtEl>
                                          <p:spTgt spid="86"/>
                                        </p:tgtEl>
                                      </p:cBhvr>
                                    </p:animEffect>
                                    <p:set>
                                      <p:cBhvr>
                                        <p:cTn id="436" dur="1" fill="hold">
                                          <p:stCondLst>
                                            <p:cond delay="499"/>
                                          </p:stCondLst>
                                        </p:cTn>
                                        <p:tgtEl>
                                          <p:spTgt spid="86"/>
                                        </p:tgtEl>
                                        <p:attrNameLst>
                                          <p:attrName>style.visibility</p:attrName>
                                        </p:attrNameLst>
                                      </p:cBhvr>
                                      <p:to>
                                        <p:strVal val="hidden"/>
                                      </p:to>
                                    </p:set>
                                  </p:childTnLst>
                                </p:cTn>
                              </p:par>
                              <p:par>
                                <p:cTn id="437" presetID="10" presetClass="exit" presetSubtype="0" fill="hold" grpId="3" nodeType="withEffect">
                                  <p:stCondLst>
                                    <p:cond delay="0"/>
                                  </p:stCondLst>
                                  <p:childTnLst>
                                    <p:animEffect transition="out" filter="fade">
                                      <p:cBhvr>
                                        <p:cTn id="438" dur="500"/>
                                        <p:tgtEl>
                                          <p:spTgt spid="95"/>
                                        </p:tgtEl>
                                      </p:cBhvr>
                                    </p:animEffect>
                                    <p:set>
                                      <p:cBhvr>
                                        <p:cTn id="439" dur="1" fill="hold">
                                          <p:stCondLst>
                                            <p:cond delay="499"/>
                                          </p:stCondLst>
                                        </p:cTn>
                                        <p:tgtEl>
                                          <p:spTgt spid="95"/>
                                        </p:tgtEl>
                                        <p:attrNameLst>
                                          <p:attrName>style.visibility</p:attrName>
                                        </p:attrNameLst>
                                      </p:cBhvr>
                                      <p:to>
                                        <p:strVal val="hidden"/>
                                      </p:to>
                                    </p:set>
                                  </p:childTnLst>
                                </p:cTn>
                              </p:par>
                              <p:par>
                                <p:cTn id="440" presetID="10" presetClass="exit" presetSubtype="0" fill="hold" grpId="1" nodeType="withEffect">
                                  <p:stCondLst>
                                    <p:cond delay="0"/>
                                  </p:stCondLst>
                                  <p:childTnLst>
                                    <p:animEffect transition="out" filter="fade">
                                      <p:cBhvr>
                                        <p:cTn id="441" dur="500"/>
                                        <p:tgtEl>
                                          <p:spTgt spid="105"/>
                                        </p:tgtEl>
                                      </p:cBhvr>
                                    </p:animEffect>
                                    <p:set>
                                      <p:cBhvr>
                                        <p:cTn id="442" dur="1" fill="hold">
                                          <p:stCondLst>
                                            <p:cond delay="499"/>
                                          </p:stCondLst>
                                        </p:cTn>
                                        <p:tgtEl>
                                          <p:spTgt spid="105"/>
                                        </p:tgtEl>
                                        <p:attrNameLst>
                                          <p:attrName>style.visibility</p:attrName>
                                        </p:attrNameLst>
                                      </p:cBhvr>
                                      <p:to>
                                        <p:strVal val="hidden"/>
                                      </p:to>
                                    </p:set>
                                  </p:childTnLst>
                                </p:cTn>
                              </p:par>
                              <p:par>
                                <p:cTn id="443" presetID="10" presetClass="exit" presetSubtype="0" fill="hold" grpId="1" nodeType="withEffect">
                                  <p:stCondLst>
                                    <p:cond delay="0"/>
                                  </p:stCondLst>
                                  <p:childTnLst>
                                    <p:animEffect transition="out" filter="fade">
                                      <p:cBhvr>
                                        <p:cTn id="444" dur="500"/>
                                        <p:tgtEl>
                                          <p:spTgt spid="113"/>
                                        </p:tgtEl>
                                      </p:cBhvr>
                                    </p:animEffect>
                                    <p:set>
                                      <p:cBhvr>
                                        <p:cTn id="445" dur="1" fill="hold">
                                          <p:stCondLst>
                                            <p:cond delay="499"/>
                                          </p:stCondLst>
                                        </p:cTn>
                                        <p:tgtEl>
                                          <p:spTgt spid="113"/>
                                        </p:tgtEl>
                                        <p:attrNameLst>
                                          <p:attrName>style.visibility</p:attrName>
                                        </p:attrNameLst>
                                      </p:cBhvr>
                                      <p:to>
                                        <p:strVal val="hidden"/>
                                      </p:to>
                                    </p:set>
                                  </p:childTnLst>
                                </p:cTn>
                              </p:par>
                            </p:childTnLst>
                          </p:cTn>
                        </p:par>
                        <p:par>
                          <p:cTn id="446" fill="hold">
                            <p:stCondLst>
                              <p:cond delay="500"/>
                            </p:stCondLst>
                            <p:childTnLst>
                              <p:par>
                                <p:cTn id="447" presetID="10" presetClass="entr" presetSubtype="0" fill="hold" grpId="0" nodeType="afterEffect">
                                  <p:stCondLst>
                                    <p:cond delay="0"/>
                                  </p:stCondLst>
                                  <p:childTnLst>
                                    <p:set>
                                      <p:cBhvr>
                                        <p:cTn id="448" dur="1" fill="hold">
                                          <p:stCondLst>
                                            <p:cond delay="0"/>
                                          </p:stCondLst>
                                        </p:cTn>
                                        <p:tgtEl>
                                          <p:spTgt spid="78"/>
                                        </p:tgtEl>
                                        <p:attrNameLst>
                                          <p:attrName>style.visibility</p:attrName>
                                        </p:attrNameLst>
                                      </p:cBhvr>
                                      <p:to>
                                        <p:strVal val="visible"/>
                                      </p:to>
                                    </p:set>
                                    <p:animEffect transition="in" filter="fade">
                                      <p:cBhvr>
                                        <p:cTn id="449" dur="500"/>
                                        <p:tgtEl>
                                          <p:spTgt spid="78"/>
                                        </p:tgtEl>
                                      </p:cBhvr>
                                    </p:animEffect>
                                  </p:childTnLst>
                                </p:cTn>
                              </p:par>
                            </p:childTnLst>
                          </p:cTn>
                        </p:par>
                        <p:par>
                          <p:cTn id="450" fill="hold">
                            <p:stCondLst>
                              <p:cond delay="1000"/>
                            </p:stCondLst>
                            <p:childTnLst>
                              <p:par>
                                <p:cTn id="451" presetID="10" presetClass="entr" presetSubtype="0" fill="hold" grpId="0" nodeType="afterEffect">
                                  <p:stCondLst>
                                    <p:cond delay="0"/>
                                  </p:stCondLst>
                                  <p:childTnLst>
                                    <p:set>
                                      <p:cBhvr>
                                        <p:cTn id="452" dur="1" fill="hold">
                                          <p:stCondLst>
                                            <p:cond delay="0"/>
                                          </p:stCondLst>
                                        </p:cTn>
                                        <p:tgtEl>
                                          <p:spTgt spid="87"/>
                                        </p:tgtEl>
                                        <p:attrNameLst>
                                          <p:attrName>style.visibility</p:attrName>
                                        </p:attrNameLst>
                                      </p:cBhvr>
                                      <p:to>
                                        <p:strVal val="visible"/>
                                      </p:to>
                                    </p:set>
                                    <p:animEffect transition="in" filter="fade">
                                      <p:cBhvr>
                                        <p:cTn id="453" dur="500"/>
                                        <p:tgtEl>
                                          <p:spTgt spid="87"/>
                                        </p:tgtEl>
                                      </p:cBhvr>
                                    </p:animEffect>
                                  </p:childTnLst>
                                </p:cTn>
                              </p:par>
                            </p:childTnLst>
                          </p:cTn>
                        </p:par>
                        <p:par>
                          <p:cTn id="454" fill="hold">
                            <p:stCondLst>
                              <p:cond delay="1500"/>
                            </p:stCondLst>
                            <p:childTnLst>
                              <p:par>
                                <p:cTn id="455" presetID="10" presetClass="entr" presetSubtype="0" fill="hold" grpId="0" nodeType="afterEffect">
                                  <p:stCondLst>
                                    <p:cond delay="0"/>
                                  </p:stCondLst>
                                  <p:childTnLst>
                                    <p:set>
                                      <p:cBhvr>
                                        <p:cTn id="456" dur="1" fill="hold">
                                          <p:stCondLst>
                                            <p:cond delay="0"/>
                                          </p:stCondLst>
                                        </p:cTn>
                                        <p:tgtEl>
                                          <p:spTgt spid="96"/>
                                        </p:tgtEl>
                                        <p:attrNameLst>
                                          <p:attrName>style.visibility</p:attrName>
                                        </p:attrNameLst>
                                      </p:cBhvr>
                                      <p:to>
                                        <p:strVal val="visible"/>
                                      </p:to>
                                    </p:set>
                                    <p:animEffect transition="in" filter="fade">
                                      <p:cBhvr>
                                        <p:cTn id="457" dur="500"/>
                                        <p:tgtEl>
                                          <p:spTgt spid="96"/>
                                        </p:tgtEl>
                                      </p:cBhvr>
                                    </p:animEffect>
                                  </p:childTnLst>
                                </p:cTn>
                              </p:par>
                            </p:childTnLst>
                          </p:cTn>
                        </p:par>
                      </p:childTnLst>
                    </p:cTn>
                  </p:par>
                  <p:par>
                    <p:cTn id="458" fill="hold">
                      <p:stCondLst>
                        <p:cond delay="indefinite"/>
                      </p:stCondLst>
                      <p:childTnLst>
                        <p:par>
                          <p:cTn id="459" fill="hold">
                            <p:stCondLst>
                              <p:cond delay="0"/>
                            </p:stCondLst>
                            <p:childTnLst>
                              <p:par>
                                <p:cTn id="460" presetID="10" presetClass="exit" presetSubtype="0" fill="hold" grpId="1" nodeType="clickEffect">
                                  <p:stCondLst>
                                    <p:cond delay="0"/>
                                  </p:stCondLst>
                                  <p:childTnLst>
                                    <p:animEffect transition="out" filter="fade">
                                      <p:cBhvr>
                                        <p:cTn id="461" dur="500"/>
                                        <p:tgtEl>
                                          <p:spTgt spid="87"/>
                                        </p:tgtEl>
                                      </p:cBhvr>
                                    </p:animEffect>
                                    <p:set>
                                      <p:cBhvr>
                                        <p:cTn id="462" dur="1" fill="hold">
                                          <p:stCondLst>
                                            <p:cond delay="499"/>
                                          </p:stCondLst>
                                        </p:cTn>
                                        <p:tgtEl>
                                          <p:spTgt spid="87"/>
                                        </p:tgtEl>
                                        <p:attrNameLst>
                                          <p:attrName>style.visibility</p:attrName>
                                        </p:attrNameLst>
                                      </p:cBhvr>
                                      <p:to>
                                        <p:strVal val="hidden"/>
                                      </p:to>
                                    </p:set>
                                  </p:childTnLst>
                                </p:cTn>
                              </p:par>
                              <p:par>
                                <p:cTn id="463" presetID="10" presetClass="exit" presetSubtype="0" fill="hold" grpId="1" nodeType="withEffect">
                                  <p:stCondLst>
                                    <p:cond delay="0"/>
                                  </p:stCondLst>
                                  <p:childTnLst>
                                    <p:animEffect transition="out" filter="fade">
                                      <p:cBhvr>
                                        <p:cTn id="464" dur="500"/>
                                        <p:tgtEl>
                                          <p:spTgt spid="96"/>
                                        </p:tgtEl>
                                      </p:cBhvr>
                                    </p:animEffect>
                                    <p:set>
                                      <p:cBhvr>
                                        <p:cTn id="465" dur="1" fill="hold">
                                          <p:stCondLst>
                                            <p:cond delay="499"/>
                                          </p:stCondLst>
                                        </p:cTn>
                                        <p:tgtEl>
                                          <p:spTgt spid="96"/>
                                        </p:tgtEl>
                                        <p:attrNameLst>
                                          <p:attrName>style.visibility</p:attrName>
                                        </p:attrNameLst>
                                      </p:cBhvr>
                                      <p:to>
                                        <p:strVal val="hidden"/>
                                      </p:to>
                                    </p:set>
                                  </p:childTnLst>
                                </p:cTn>
                              </p:par>
                            </p:childTnLst>
                          </p:cTn>
                        </p:par>
                        <p:par>
                          <p:cTn id="466" fill="hold">
                            <p:stCondLst>
                              <p:cond delay="500"/>
                            </p:stCondLst>
                            <p:childTnLst>
                              <p:par>
                                <p:cTn id="467" presetID="10" presetClass="entr" presetSubtype="0" fill="hold" grpId="0" nodeType="afterEffect">
                                  <p:stCondLst>
                                    <p:cond delay="0"/>
                                  </p:stCondLst>
                                  <p:childTnLst>
                                    <p:set>
                                      <p:cBhvr>
                                        <p:cTn id="468" dur="1" fill="hold">
                                          <p:stCondLst>
                                            <p:cond delay="0"/>
                                          </p:stCondLst>
                                        </p:cTn>
                                        <p:tgtEl>
                                          <p:spTgt spid="106"/>
                                        </p:tgtEl>
                                        <p:attrNameLst>
                                          <p:attrName>style.visibility</p:attrName>
                                        </p:attrNameLst>
                                      </p:cBhvr>
                                      <p:to>
                                        <p:strVal val="visible"/>
                                      </p:to>
                                    </p:set>
                                    <p:animEffect transition="in" filter="fade">
                                      <p:cBhvr>
                                        <p:cTn id="469" dur="500"/>
                                        <p:tgtEl>
                                          <p:spTgt spid="106"/>
                                        </p:tgtEl>
                                      </p:cBhvr>
                                    </p:animEffect>
                                  </p:childTnLst>
                                </p:cTn>
                              </p:par>
                            </p:childTnLst>
                          </p:cTn>
                        </p:par>
                      </p:childTnLst>
                    </p:cTn>
                  </p:par>
                  <p:par>
                    <p:cTn id="470" fill="hold">
                      <p:stCondLst>
                        <p:cond delay="indefinite"/>
                      </p:stCondLst>
                      <p:childTnLst>
                        <p:par>
                          <p:cTn id="471" fill="hold">
                            <p:stCondLst>
                              <p:cond delay="0"/>
                            </p:stCondLst>
                            <p:childTnLst>
                              <p:par>
                                <p:cTn id="472" presetID="10" presetClass="entr" presetSubtype="0" fill="hold" grpId="2" nodeType="clickEffect">
                                  <p:stCondLst>
                                    <p:cond delay="0"/>
                                  </p:stCondLst>
                                  <p:childTnLst>
                                    <p:set>
                                      <p:cBhvr>
                                        <p:cTn id="473" dur="1" fill="hold">
                                          <p:stCondLst>
                                            <p:cond delay="0"/>
                                          </p:stCondLst>
                                        </p:cTn>
                                        <p:tgtEl>
                                          <p:spTgt spid="96"/>
                                        </p:tgtEl>
                                        <p:attrNameLst>
                                          <p:attrName>style.visibility</p:attrName>
                                        </p:attrNameLst>
                                      </p:cBhvr>
                                      <p:to>
                                        <p:strVal val="visible"/>
                                      </p:to>
                                    </p:set>
                                    <p:animEffect transition="in" filter="fade">
                                      <p:cBhvr>
                                        <p:cTn id="474" dur="500"/>
                                        <p:tgtEl>
                                          <p:spTgt spid="96"/>
                                        </p:tgtEl>
                                      </p:cBhvr>
                                    </p:animEffect>
                                  </p:childTnLst>
                                </p:cTn>
                              </p:par>
                            </p:childTnLst>
                          </p:cTn>
                        </p:par>
                        <p:par>
                          <p:cTn id="475" fill="hold">
                            <p:stCondLst>
                              <p:cond delay="500"/>
                            </p:stCondLst>
                            <p:childTnLst>
                              <p:par>
                                <p:cTn id="476" presetID="10" presetClass="entr" presetSubtype="0" fill="hold" grpId="2" nodeType="afterEffect">
                                  <p:stCondLst>
                                    <p:cond delay="0"/>
                                  </p:stCondLst>
                                  <p:childTnLst>
                                    <p:set>
                                      <p:cBhvr>
                                        <p:cTn id="477" dur="1" fill="hold">
                                          <p:stCondLst>
                                            <p:cond delay="0"/>
                                          </p:stCondLst>
                                        </p:cTn>
                                        <p:tgtEl>
                                          <p:spTgt spid="87"/>
                                        </p:tgtEl>
                                        <p:attrNameLst>
                                          <p:attrName>style.visibility</p:attrName>
                                        </p:attrNameLst>
                                      </p:cBhvr>
                                      <p:to>
                                        <p:strVal val="visible"/>
                                      </p:to>
                                    </p:set>
                                    <p:animEffect transition="in" filter="fade">
                                      <p:cBhvr>
                                        <p:cTn id="478" dur="500"/>
                                        <p:tgtEl>
                                          <p:spTgt spid="87"/>
                                        </p:tgtEl>
                                      </p:cBhvr>
                                    </p:animEffect>
                                  </p:childTnLst>
                                </p:cTn>
                              </p:par>
                            </p:childTnLst>
                          </p:cTn>
                        </p:par>
                        <p:par>
                          <p:cTn id="479" fill="hold">
                            <p:stCondLst>
                              <p:cond delay="1000"/>
                            </p:stCondLst>
                            <p:childTnLst>
                              <p:par>
                                <p:cTn id="480" presetID="10" presetClass="entr" presetSubtype="0" fill="hold" grpId="0" nodeType="afterEffect">
                                  <p:stCondLst>
                                    <p:cond delay="0"/>
                                  </p:stCondLst>
                                  <p:childTnLst>
                                    <p:set>
                                      <p:cBhvr>
                                        <p:cTn id="481" dur="1" fill="hold">
                                          <p:stCondLst>
                                            <p:cond delay="0"/>
                                          </p:stCondLst>
                                        </p:cTn>
                                        <p:tgtEl>
                                          <p:spTgt spid="114"/>
                                        </p:tgtEl>
                                        <p:attrNameLst>
                                          <p:attrName>style.visibility</p:attrName>
                                        </p:attrNameLst>
                                      </p:cBhvr>
                                      <p:to>
                                        <p:strVal val="visible"/>
                                      </p:to>
                                    </p:set>
                                    <p:animEffect transition="in" filter="fade">
                                      <p:cBhvr>
                                        <p:cTn id="482"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0" grpId="1"/>
      <p:bldP spid="71" grpId="0"/>
      <p:bldP spid="71" grpId="1"/>
      <p:bldP spid="72" grpId="0"/>
      <p:bldP spid="72" grpId="1"/>
      <p:bldP spid="73" grpId="0"/>
      <p:bldP spid="73" grpId="1"/>
      <p:bldP spid="74" grpId="0"/>
      <p:bldP spid="74" grpId="1"/>
      <p:bldP spid="75" grpId="0"/>
      <p:bldP spid="75" grpId="1"/>
      <p:bldP spid="76" grpId="0"/>
      <p:bldP spid="76" grpId="1"/>
      <p:bldP spid="77" grpId="0"/>
      <p:bldP spid="77" grpId="1"/>
      <p:bldP spid="78" grpId="0"/>
      <p:bldP spid="79" grpId="0" animBg="1"/>
      <p:bldP spid="79" grpId="1" animBg="1"/>
      <p:bldP spid="79" grpId="2" animBg="1"/>
      <p:bldP spid="79" grpId="3" animBg="1"/>
      <p:bldP spid="80" grpId="0" animBg="1"/>
      <p:bldP spid="80" grpId="1" animBg="1"/>
      <p:bldP spid="80" grpId="2" animBg="1"/>
      <p:bldP spid="80" grpId="3" animBg="1"/>
      <p:bldP spid="81" grpId="0" animBg="1"/>
      <p:bldP spid="81" grpId="1" animBg="1"/>
      <p:bldP spid="81" grpId="2" animBg="1"/>
      <p:bldP spid="81" grpId="3" animBg="1"/>
      <p:bldP spid="82" grpId="0" animBg="1"/>
      <p:bldP spid="82" grpId="1" animBg="1"/>
      <p:bldP spid="82" grpId="2" animBg="1"/>
      <p:bldP spid="82" grpId="3" animBg="1"/>
      <p:bldP spid="83" grpId="0" animBg="1"/>
      <p:bldP spid="83" grpId="1" animBg="1"/>
      <p:bldP spid="83" grpId="2" animBg="1"/>
      <p:bldP spid="83" grpId="3" animBg="1"/>
      <p:bldP spid="84" grpId="0" animBg="1"/>
      <p:bldP spid="84" grpId="1" animBg="1"/>
      <p:bldP spid="84" grpId="2" animBg="1"/>
      <p:bldP spid="84" grpId="3" animBg="1"/>
      <p:bldP spid="85" grpId="0" animBg="1"/>
      <p:bldP spid="85" grpId="1" animBg="1"/>
      <p:bldP spid="85" grpId="2" animBg="1"/>
      <p:bldP spid="85" grpId="3" animBg="1"/>
      <p:bldP spid="86" grpId="0" animBg="1"/>
      <p:bldP spid="86" grpId="1" animBg="1"/>
      <p:bldP spid="86" grpId="2" animBg="1"/>
      <p:bldP spid="86" grpId="3" animBg="1"/>
      <p:bldP spid="87" grpId="0" animBg="1"/>
      <p:bldP spid="87" grpId="1" animBg="1"/>
      <p:bldP spid="87" grpId="2" animBg="1"/>
      <p:bldP spid="88" grpId="0" animBg="1"/>
      <p:bldP spid="88" grpId="1" animBg="1"/>
      <p:bldP spid="88" grpId="2" animBg="1"/>
      <p:bldP spid="88" grpId="3" animBg="1"/>
      <p:bldP spid="89" grpId="0" animBg="1"/>
      <p:bldP spid="89" grpId="1" animBg="1"/>
      <p:bldP spid="89" grpId="2" animBg="1"/>
      <p:bldP spid="89" grpId="3" animBg="1"/>
      <p:bldP spid="90" grpId="0" animBg="1"/>
      <p:bldP spid="90" grpId="1" animBg="1"/>
      <p:bldP spid="90" grpId="2" animBg="1"/>
      <p:bldP spid="90" grpId="3" animBg="1"/>
      <p:bldP spid="91" grpId="0" animBg="1"/>
      <p:bldP spid="91" grpId="1" animBg="1"/>
      <p:bldP spid="91" grpId="2" animBg="1"/>
      <p:bldP spid="91" grpId="3" animBg="1"/>
      <p:bldP spid="92" grpId="0" animBg="1"/>
      <p:bldP spid="92" grpId="1" animBg="1"/>
      <p:bldP spid="92" grpId="2" animBg="1"/>
      <p:bldP spid="92" grpId="3" animBg="1"/>
      <p:bldP spid="93" grpId="0" animBg="1"/>
      <p:bldP spid="93" grpId="1" animBg="1"/>
      <p:bldP spid="93" grpId="2" animBg="1"/>
      <p:bldP spid="93" grpId="3" animBg="1"/>
      <p:bldP spid="94" grpId="0" animBg="1"/>
      <p:bldP spid="94" grpId="1" animBg="1"/>
      <p:bldP spid="94" grpId="2" animBg="1"/>
      <p:bldP spid="94" grpId="3" animBg="1"/>
      <p:bldP spid="95" grpId="0" animBg="1"/>
      <p:bldP spid="95" grpId="1" animBg="1"/>
      <p:bldP spid="95" grpId="2" animBg="1"/>
      <p:bldP spid="95" grpId="3" animBg="1"/>
      <p:bldP spid="96" grpId="0" animBg="1"/>
      <p:bldP spid="96" grpId="1" animBg="1"/>
      <p:bldP spid="96" grpId="2" animBg="1"/>
      <p:bldP spid="97" grpId="0"/>
      <p:bldP spid="97" grpId="1"/>
      <p:bldP spid="98" grpId="0"/>
      <p:bldP spid="98" grpId="1"/>
      <p:bldP spid="99" grpId="0"/>
      <p:bldP spid="99" grpId="1"/>
      <p:bldP spid="100" grpId="0"/>
      <p:bldP spid="100" grpId="1"/>
      <p:bldP spid="101" grpId="0"/>
      <p:bldP spid="101" grpId="1"/>
      <p:bldP spid="102" grpId="0"/>
      <p:bldP spid="102" grpId="1"/>
      <p:bldP spid="103" grpId="0"/>
      <p:bldP spid="103" grpId="1"/>
      <p:bldP spid="104" grpId="0"/>
      <p:bldP spid="104" grpId="1"/>
      <p:bldP spid="105" grpId="0"/>
      <p:bldP spid="105" grpId="1"/>
      <p:bldP spid="106" grpId="0"/>
      <p:bldP spid="107" grpId="0"/>
      <p:bldP spid="107" grpId="1"/>
      <p:bldP spid="108" grpId="0"/>
      <p:bldP spid="108" grpId="1"/>
      <p:bldP spid="109" grpId="0"/>
      <p:bldP spid="109" grpId="1"/>
      <p:bldP spid="110" grpId="0"/>
      <p:bldP spid="110" grpId="1"/>
      <p:bldP spid="111" grpId="0"/>
      <p:bldP spid="111" grpId="1"/>
      <p:bldP spid="112" grpId="0"/>
      <p:bldP spid="112" grpId="1"/>
      <p:bldP spid="113" grpId="0"/>
      <p:bldP spid="113" grpId="1"/>
      <p:bldP spid="1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a:extLst>
              <a:ext uri="{FF2B5EF4-FFF2-40B4-BE49-F238E27FC236}">
                <a16:creationId xmlns:a16="http://schemas.microsoft.com/office/drawing/2014/main" id="{1C9C898F-DAAC-48F2-8542-1DCE84DF6204}"/>
              </a:ext>
            </a:extLst>
          </p:cNvPr>
          <p:cNvGrpSpPr/>
          <p:nvPr/>
        </p:nvGrpSpPr>
        <p:grpSpPr>
          <a:xfrm>
            <a:off x="5074127" y="3238500"/>
            <a:ext cx="3669347" cy="1813397"/>
            <a:chOff x="5074127" y="3429000"/>
            <a:chExt cx="3669347" cy="1813397"/>
          </a:xfrm>
        </p:grpSpPr>
        <p:pic>
          <p:nvPicPr>
            <p:cNvPr id="42" name="Picture 41" descr="A close up of a logo&#10;&#10;Description automatically generated">
              <a:extLst>
                <a:ext uri="{FF2B5EF4-FFF2-40B4-BE49-F238E27FC236}">
                  <a16:creationId xmlns:a16="http://schemas.microsoft.com/office/drawing/2014/main" id="{F7D5D550-5899-440E-B7C1-79C7711657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3177" y="3429000"/>
              <a:ext cx="1091247" cy="1813397"/>
            </a:xfrm>
            <a:prstGeom prst="rect">
              <a:avLst/>
            </a:prstGeom>
          </p:spPr>
        </p:pic>
        <p:pic>
          <p:nvPicPr>
            <p:cNvPr id="45" name="Picture 44" descr="A close up of a logo&#10;&#10;Description automatically generated">
              <a:extLst>
                <a:ext uri="{FF2B5EF4-FFF2-40B4-BE49-F238E27FC236}">
                  <a16:creationId xmlns:a16="http://schemas.microsoft.com/office/drawing/2014/main" id="{C07FE49E-61C0-462B-976D-3A3EA19AEE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4127" y="3429000"/>
              <a:ext cx="1091247" cy="1813397"/>
            </a:xfrm>
            <a:prstGeom prst="rect">
              <a:avLst/>
            </a:prstGeom>
          </p:spPr>
        </p:pic>
        <p:pic>
          <p:nvPicPr>
            <p:cNvPr id="48" name="Picture 47" descr="A close up of a logo&#10;&#10;Description automatically generated">
              <a:extLst>
                <a:ext uri="{FF2B5EF4-FFF2-40B4-BE49-F238E27FC236}">
                  <a16:creationId xmlns:a16="http://schemas.microsoft.com/office/drawing/2014/main" id="{1DF9B33B-5B6C-42A0-A3D3-0268E9DE81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2227" y="3429000"/>
              <a:ext cx="1091247" cy="1813397"/>
            </a:xfrm>
            <a:prstGeom prst="rect">
              <a:avLst/>
            </a:prstGeom>
          </p:spPr>
        </p:pic>
      </p:grpSp>
      <p:grpSp>
        <p:nvGrpSpPr>
          <p:cNvPr id="105" name="Group 104">
            <a:extLst>
              <a:ext uri="{FF2B5EF4-FFF2-40B4-BE49-F238E27FC236}">
                <a16:creationId xmlns:a16="http://schemas.microsoft.com/office/drawing/2014/main" id="{296E519C-AAC5-421B-B35D-2A1A6A062A50}"/>
              </a:ext>
            </a:extLst>
          </p:cNvPr>
          <p:cNvGrpSpPr/>
          <p:nvPr/>
        </p:nvGrpSpPr>
        <p:grpSpPr>
          <a:xfrm>
            <a:off x="5202504" y="3260191"/>
            <a:ext cx="2686119" cy="1765252"/>
            <a:chOff x="5202504" y="3450691"/>
            <a:chExt cx="2686119" cy="1765252"/>
          </a:xfrm>
        </p:grpSpPr>
        <p:pic>
          <p:nvPicPr>
            <p:cNvPr id="91" name="Picture 90">
              <a:extLst>
                <a:ext uri="{FF2B5EF4-FFF2-40B4-BE49-F238E27FC236}">
                  <a16:creationId xmlns:a16="http://schemas.microsoft.com/office/drawing/2014/main" id="{2BC7C530-06F9-41C1-80A5-A1CA5F0328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1638" y="3450691"/>
              <a:ext cx="106985" cy="1765252"/>
            </a:xfrm>
            <a:prstGeom prst="rect">
              <a:avLst/>
            </a:prstGeom>
          </p:spPr>
        </p:pic>
        <p:pic>
          <p:nvPicPr>
            <p:cNvPr id="80" name="Picture 79">
              <a:extLst>
                <a:ext uri="{FF2B5EF4-FFF2-40B4-BE49-F238E27FC236}">
                  <a16:creationId xmlns:a16="http://schemas.microsoft.com/office/drawing/2014/main" id="{303DEEC6-D726-4749-8645-BDBEA3DB0E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2588" y="3450691"/>
              <a:ext cx="106985" cy="1765252"/>
            </a:xfrm>
            <a:prstGeom prst="rect">
              <a:avLst/>
            </a:prstGeom>
          </p:spPr>
        </p:pic>
        <p:pic>
          <p:nvPicPr>
            <p:cNvPr id="53" name="Picture 52">
              <a:extLst>
                <a:ext uri="{FF2B5EF4-FFF2-40B4-BE49-F238E27FC236}">
                  <a16:creationId xmlns:a16="http://schemas.microsoft.com/office/drawing/2014/main" id="{18E7C7C8-E75C-4E93-B2DA-483D56983D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2504" y="3450691"/>
              <a:ext cx="106985" cy="1765252"/>
            </a:xfrm>
            <a:prstGeom prst="rect">
              <a:avLst/>
            </a:prstGeom>
          </p:spPr>
        </p:pic>
      </p:grpSp>
      <p:grpSp>
        <p:nvGrpSpPr>
          <p:cNvPr id="106" name="Group 105">
            <a:extLst>
              <a:ext uri="{FF2B5EF4-FFF2-40B4-BE49-F238E27FC236}">
                <a16:creationId xmlns:a16="http://schemas.microsoft.com/office/drawing/2014/main" id="{7DACD625-5226-4915-9045-A38703CE3C25}"/>
              </a:ext>
            </a:extLst>
          </p:cNvPr>
          <p:cNvGrpSpPr/>
          <p:nvPr/>
        </p:nvGrpSpPr>
        <p:grpSpPr>
          <a:xfrm>
            <a:off x="5306138" y="3260191"/>
            <a:ext cx="2686119" cy="1765252"/>
            <a:chOff x="5306138" y="3450691"/>
            <a:chExt cx="2686119" cy="1765252"/>
          </a:xfrm>
        </p:grpSpPr>
        <p:pic>
          <p:nvPicPr>
            <p:cNvPr id="92" name="Picture 91">
              <a:extLst>
                <a:ext uri="{FF2B5EF4-FFF2-40B4-BE49-F238E27FC236}">
                  <a16:creationId xmlns:a16="http://schemas.microsoft.com/office/drawing/2014/main" id="{8F01AB4B-EFFE-4349-B4CF-5F1909229A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5272" y="3450691"/>
              <a:ext cx="106985" cy="1765252"/>
            </a:xfrm>
            <a:prstGeom prst="rect">
              <a:avLst/>
            </a:prstGeom>
          </p:spPr>
        </p:pic>
        <p:pic>
          <p:nvPicPr>
            <p:cNvPr id="81" name="Picture 80">
              <a:extLst>
                <a:ext uri="{FF2B5EF4-FFF2-40B4-BE49-F238E27FC236}">
                  <a16:creationId xmlns:a16="http://schemas.microsoft.com/office/drawing/2014/main" id="{C4C79831-2DE8-4805-83F8-C045C8E853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6222" y="3450691"/>
              <a:ext cx="106985" cy="1765252"/>
            </a:xfrm>
            <a:prstGeom prst="rect">
              <a:avLst/>
            </a:prstGeom>
          </p:spPr>
        </p:pic>
        <p:pic>
          <p:nvPicPr>
            <p:cNvPr id="54" name="Picture 53">
              <a:extLst>
                <a:ext uri="{FF2B5EF4-FFF2-40B4-BE49-F238E27FC236}">
                  <a16:creationId xmlns:a16="http://schemas.microsoft.com/office/drawing/2014/main" id="{0F2B99D6-8467-4FF8-9DF6-08F20A03B1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6138" y="3450691"/>
              <a:ext cx="106985" cy="1765252"/>
            </a:xfrm>
            <a:prstGeom prst="rect">
              <a:avLst/>
            </a:prstGeom>
          </p:spPr>
        </p:pic>
      </p:grpSp>
      <p:grpSp>
        <p:nvGrpSpPr>
          <p:cNvPr id="107" name="Group 106">
            <a:extLst>
              <a:ext uri="{FF2B5EF4-FFF2-40B4-BE49-F238E27FC236}">
                <a16:creationId xmlns:a16="http://schemas.microsoft.com/office/drawing/2014/main" id="{8B122563-4298-4995-9572-8435B2D335D3}"/>
              </a:ext>
            </a:extLst>
          </p:cNvPr>
          <p:cNvGrpSpPr/>
          <p:nvPr/>
        </p:nvGrpSpPr>
        <p:grpSpPr>
          <a:xfrm>
            <a:off x="5409772" y="3260191"/>
            <a:ext cx="2686119" cy="1765252"/>
            <a:chOff x="5409772" y="3450691"/>
            <a:chExt cx="2686119" cy="1765252"/>
          </a:xfrm>
        </p:grpSpPr>
        <p:pic>
          <p:nvPicPr>
            <p:cNvPr id="93" name="Picture 92">
              <a:extLst>
                <a:ext uri="{FF2B5EF4-FFF2-40B4-BE49-F238E27FC236}">
                  <a16:creationId xmlns:a16="http://schemas.microsoft.com/office/drawing/2014/main" id="{2364D133-5A28-4DEE-811D-F17653F4DE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8906" y="3450691"/>
              <a:ext cx="106985" cy="1765252"/>
            </a:xfrm>
            <a:prstGeom prst="rect">
              <a:avLst/>
            </a:prstGeom>
          </p:spPr>
        </p:pic>
        <p:pic>
          <p:nvPicPr>
            <p:cNvPr id="82" name="Picture 81">
              <a:extLst>
                <a:ext uri="{FF2B5EF4-FFF2-40B4-BE49-F238E27FC236}">
                  <a16:creationId xmlns:a16="http://schemas.microsoft.com/office/drawing/2014/main" id="{F28370A4-9FD1-42BA-880B-E31D06B8A9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9856" y="3450691"/>
              <a:ext cx="106985" cy="1765252"/>
            </a:xfrm>
            <a:prstGeom prst="rect">
              <a:avLst/>
            </a:prstGeom>
          </p:spPr>
        </p:pic>
        <p:pic>
          <p:nvPicPr>
            <p:cNvPr id="55" name="Picture 54">
              <a:extLst>
                <a:ext uri="{FF2B5EF4-FFF2-40B4-BE49-F238E27FC236}">
                  <a16:creationId xmlns:a16="http://schemas.microsoft.com/office/drawing/2014/main" id="{61A1A83B-1EEC-436A-B1F2-5DC57C272A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9772" y="3450691"/>
              <a:ext cx="106985" cy="1765252"/>
            </a:xfrm>
            <a:prstGeom prst="rect">
              <a:avLst/>
            </a:prstGeom>
          </p:spPr>
        </p:pic>
      </p:grpSp>
      <p:grpSp>
        <p:nvGrpSpPr>
          <p:cNvPr id="108" name="Group 107">
            <a:extLst>
              <a:ext uri="{FF2B5EF4-FFF2-40B4-BE49-F238E27FC236}">
                <a16:creationId xmlns:a16="http://schemas.microsoft.com/office/drawing/2014/main" id="{8D196079-B3D0-4534-BF95-CFDD3B7DCC47}"/>
              </a:ext>
            </a:extLst>
          </p:cNvPr>
          <p:cNvGrpSpPr/>
          <p:nvPr/>
        </p:nvGrpSpPr>
        <p:grpSpPr>
          <a:xfrm>
            <a:off x="5513406" y="3260191"/>
            <a:ext cx="2686119" cy="1765252"/>
            <a:chOff x="5513406" y="3450691"/>
            <a:chExt cx="2686119" cy="1765252"/>
          </a:xfrm>
        </p:grpSpPr>
        <p:pic>
          <p:nvPicPr>
            <p:cNvPr id="94" name="Picture 93">
              <a:extLst>
                <a:ext uri="{FF2B5EF4-FFF2-40B4-BE49-F238E27FC236}">
                  <a16:creationId xmlns:a16="http://schemas.microsoft.com/office/drawing/2014/main" id="{92F7B81E-D7D5-4E7F-A34A-1D76E549C5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2540" y="3450691"/>
              <a:ext cx="106985" cy="1765252"/>
            </a:xfrm>
            <a:prstGeom prst="rect">
              <a:avLst/>
            </a:prstGeom>
          </p:spPr>
        </p:pic>
        <p:pic>
          <p:nvPicPr>
            <p:cNvPr id="83" name="Picture 82">
              <a:extLst>
                <a:ext uri="{FF2B5EF4-FFF2-40B4-BE49-F238E27FC236}">
                  <a16:creationId xmlns:a16="http://schemas.microsoft.com/office/drawing/2014/main" id="{88586311-3867-4426-94AF-054B13FF3D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3490" y="3450691"/>
              <a:ext cx="106985" cy="1765252"/>
            </a:xfrm>
            <a:prstGeom prst="rect">
              <a:avLst/>
            </a:prstGeom>
          </p:spPr>
        </p:pic>
        <p:pic>
          <p:nvPicPr>
            <p:cNvPr id="56" name="Picture 55">
              <a:extLst>
                <a:ext uri="{FF2B5EF4-FFF2-40B4-BE49-F238E27FC236}">
                  <a16:creationId xmlns:a16="http://schemas.microsoft.com/office/drawing/2014/main" id="{424CD4B6-415B-43EF-A1DA-7A04B1D932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3406" y="3450691"/>
              <a:ext cx="106985" cy="1765252"/>
            </a:xfrm>
            <a:prstGeom prst="rect">
              <a:avLst/>
            </a:prstGeom>
          </p:spPr>
        </p:pic>
      </p:grpSp>
      <p:grpSp>
        <p:nvGrpSpPr>
          <p:cNvPr id="109" name="Group 108">
            <a:extLst>
              <a:ext uri="{FF2B5EF4-FFF2-40B4-BE49-F238E27FC236}">
                <a16:creationId xmlns:a16="http://schemas.microsoft.com/office/drawing/2014/main" id="{0AC9F99E-8639-4D23-8D91-6830610905D4}"/>
              </a:ext>
            </a:extLst>
          </p:cNvPr>
          <p:cNvGrpSpPr/>
          <p:nvPr/>
        </p:nvGrpSpPr>
        <p:grpSpPr>
          <a:xfrm>
            <a:off x="5617040" y="3260191"/>
            <a:ext cx="2686119" cy="1765252"/>
            <a:chOff x="5617040" y="3450691"/>
            <a:chExt cx="2686119" cy="1765252"/>
          </a:xfrm>
        </p:grpSpPr>
        <p:pic>
          <p:nvPicPr>
            <p:cNvPr id="95" name="Picture 94">
              <a:extLst>
                <a:ext uri="{FF2B5EF4-FFF2-40B4-BE49-F238E27FC236}">
                  <a16:creationId xmlns:a16="http://schemas.microsoft.com/office/drawing/2014/main" id="{A9CA78CD-9B10-4DE3-A810-307C2E0C1D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6174" y="3450691"/>
              <a:ext cx="106985" cy="1765252"/>
            </a:xfrm>
            <a:prstGeom prst="rect">
              <a:avLst/>
            </a:prstGeom>
          </p:spPr>
        </p:pic>
        <p:pic>
          <p:nvPicPr>
            <p:cNvPr id="84" name="Picture 83">
              <a:extLst>
                <a:ext uri="{FF2B5EF4-FFF2-40B4-BE49-F238E27FC236}">
                  <a16:creationId xmlns:a16="http://schemas.microsoft.com/office/drawing/2014/main" id="{6A1A348F-A2E5-4283-B5A7-D45A850284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7124" y="3450691"/>
              <a:ext cx="106985" cy="1765252"/>
            </a:xfrm>
            <a:prstGeom prst="rect">
              <a:avLst/>
            </a:prstGeom>
          </p:spPr>
        </p:pic>
        <p:pic>
          <p:nvPicPr>
            <p:cNvPr id="57" name="Picture 56">
              <a:extLst>
                <a:ext uri="{FF2B5EF4-FFF2-40B4-BE49-F238E27FC236}">
                  <a16:creationId xmlns:a16="http://schemas.microsoft.com/office/drawing/2014/main" id="{60A3A70F-A94E-4BD0-AA3B-AA06D88092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7040" y="3450691"/>
              <a:ext cx="106985" cy="1765252"/>
            </a:xfrm>
            <a:prstGeom prst="rect">
              <a:avLst/>
            </a:prstGeom>
          </p:spPr>
        </p:pic>
      </p:grpSp>
      <p:grpSp>
        <p:nvGrpSpPr>
          <p:cNvPr id="110" name="Group 109">
            <a:extLst>
              <a:ext uri="{FF2B5EF4-FFF2-40B4-BE49-F238E27FC236}">
                <a16:creationId xmlns:a16="http://schemas.microsoft.com/office/drawing/2014/main" id="{DF0FDA9F-B9A8-4BE8-8BA2-6B85A6DAA638}"/>
              </a:ext>
            </a:extLst>
          </p:cNvPr>
          <p:cNvGrpSpPr/>
          <p:nvPr/>
        </p:nvGrpSpPr>
        <p:grpSpPr>
          <a:xfrm>
            <a:off x="5720674" y="3260191"/>
            <a:ext cx="2686119" cy="1765252"/>
            <a:chOff x="5720674" y="3450691"/>
            <a:chExt cx="2686119" cy="1765252"/>
          </a:xfrm>
        </p:grpSpPr>
        <p:pic>
          <p:nvPicPr>
            <p:cNvPr id="96" name="Picture 95">
              <a:extLst>
                <a:ext uri="{FF2B5EF4-FFF2-40B4-BE49-F238E27FC236}">
                  <a16:creationId xmlns:a16="http://schemas.microsoft.com/office/drawing/2014/main" id="{5996A326-1F94-4671-A899-8D810AC7AA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9808" y="3450691"/>
              <a:ext cx="106985" cy="1765252"/>
            </a:xfrm>
            <a:prstGeom prst="rect">
              <a:avLst/>
            </a:prstGeom>
          </p:spPr>
        </p:pic>
        <p:pic>
          <p:nvPicPr>
            <p:cNvPr id="85" name="Picture 84">
              <a:extLst>
                <a:ext uri="{FF2B5EF4-FFF2-40B4-BE49-F238E27FC236}">
                  <a16:creationId xmlns:a16="http://schemas.microsoft.com/office/drawing/2014/main" id="{97668FF9-BFF1-4C22-B8ED-E3122E5EB9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758" y="3450691"/>
              <a:ext cx="106985" cy="1765252"/>
            </a:xfrm>
            <a:prstGeom prst="rect">
              <a:avLst/>
            </a:prstGeom>
          </p:spPr>
        </p:pic>
        <p:pic>
          <p:nvPicPr>
            <p:cNvPr id="58" name="Picture 57">
              <a:extLst>
                <a:ext uri="{FF2B5EF4-FFF2-40B4-BE49-F238E27FC236}">
                  <a16:creationId xmlns:a16="http://schemas.microsoft.com/office/drawing/2014/main" id="{5BB4A399-4120-4139-AF51-043A373A49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0674" y="3450691"/>
              <a:ext cx="106985" cy="1765252"/>
            </a:xfrm>
            <a:prstGeom prst="rect">
              <a:avLst/>
            </a:prstGeom>
          </p:spPr>
        </p:pic>
      </p:grpSp>
      <p:grpSp>
        <p:nvGrpSpPr>
          <p:cNvPr id="111" name="Group 110">
            <a:extLst>
              <a:ext uri="{FF2B5EF4-FFF2-40B4-BE49-F238E27FC236}">
                <a16:creationId xmlns:a16="http://schemas.microsoft.com/office/drawing/2014/main" id="{204A2BC6-EFFC-4EF6-9456-FE36D2A9418F}"/>
              </a:ext>
            </a:extLst>
          </p:cNvPr>
          <p:cNvGrpSpPr/>
          <p:nvPr/>
        </p:nvGrpSpPr>
        <p:grpSpPr>
          <a:xfrm>
            <a:off x="5824308" y="3260191"/>
            <a:ext cx="2686119" cy="1765252"/>
            <a:chOff x="5824308" y="3450691"/>
            <a:chExt cx="2686119" cy="1765252"/>
          </a:xfrm>
        </p:grpSpPr>
        <p:pic>
          <p:nvPicPr>
            <p:cNvPr id="97" name="Picture 96">
              <a:extLst>
                <a:ext uri="{FF2B5EF4-FFF2-40B4-BE49-F238E27FC236}">
                  <a16:creationId xmlns:a16="http://schemas.microsoft.com/office/drawing/2014/main" id="{511B0420-A00A-41A0-BF08-115B27A644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3442" y="3450691"/>
              <a:ext cx="106985" cy="1765252"/>
            </a:xfrm>
            <a:prstGeom prst="rect">
              <a:avLst/>
            </a:prstGeom>
          </p:spPr>
        </p:pic>
        <p:pic>
          <p:nvPicPr>
            <p:cNvPr id="86" name="Picture 85">
              <a:extLst>
                <a:ext uri="{FF2B5EF4-FFF2-40B4-BE49-F238E27FC236}">
                  <a16:creationId xmlns:a16="http://schemas.microsoft.com/office/drawing/2014/main" id="{9315393B-8DFE-4D90-96BD-2E896D7F70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4392" y="3450691"/>
              <a:ext cx="106985" cy="1765252"/>
            </a:xfrm>
            <a:prstGeom prst="rect">
              <a:avLst/>
            </a:prstGeom>
          </p:spPr>
        </p:pic>
        <p:pic>
          <p:nvPicPr>
            <p:cNvPr id="59" name="Picture 58">
              <a:extLst>
                <a:ext uri="{FF2B5EF4-FFF2-40B4-BE49-F238E27FC236}">
                  <a16:creationId xmlns:a16="http://schemas.microsoft.com/office/drawing/2014/main" id="{7B0B131D-2020-432C-8275-E30570C97B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4308" y="3450691"/>
              <a:ext cx="106985" cy="1765252"/>
            </a:xfrm>
            <a:prstGeom prst="rect">
              <a:avLst/>
            </a:prstGeom>
          </p:spPr>
        </p:pic>
      </p:grpSp>
      <p:grpSp>
        <p:nvGrpSpPr>
          <p:cNvPr id="112" name="Group 111">
            <a:extLst>
              <a:ext uri="{FF2B5EF4-FFF2-40B4-BE49-F238E27FC236}">
                <a16:creationId xmlns:a16="http://schemas.microsoft.com/office/drawing/2014/main" id="{A6DA7407-EDE2-4C55-ABB2-58C12AD441B2}"/>
              </a:ext>
            </a:extLst>
          </p:cNvPr>
          <p:cNvGrpSpPr/>
          <p:nvPr/>
        </p:nvGrpSpPr>
        <p:grpSpPr>
          <a:xfrm>
            <a:off x="5927942" y="3260191"/>
            <a:ext cx="2686119" cy="1765252"/>
            <a:chOff x="5927942" y="3450691"/>
            <a:chExt cx="2686119" cy="1765252"/>
          </a:xfrm>
        </p:grpSpPr>
        <p:pic>
          <p:nvPicPr>
            <p:cNvPr id="98" name="Picture 97">
              <a:extLst>
                <a:ext uri="{FF2B5EF4-FFF2-40B4-BE49-F238E27FC236}">
                  <a16:creationId xmlns:a16="http://schemas.microsoft.com/office/drawing/2014/main" id="{9455E816-43D8-4DDE-AEEE-C462CF1968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7076" y="3450691"/>
              <a:ext cx="106985" cy="1765252"/>
            </a:xfrm>
            <a:prstGeom prst="rect">
              <a:avLst/>
            </a:prstGeom>
          </p:spPr>
        </p:pic>
        <p:pic>
          <p:nvPicPr>
            <p:cNvPr id="87" name="Picture 86">
              <a:extLst>
                <a:ext uri="{FF2B5EF4-FFF2-40B4-BE49-F238E27FC236}">
                  <a16:creationId xmlns:a16="http://schemas.microsoft.com/office/drawing/2014/main" id="{D7BDACB6-581C-43E2-9B73-0DAF6103C1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8026" y="3450691"/>
              <a:ext cx="106985" cy="1765252"/>
            </a:xfrm>
            <a:prstGeom prst="rect">
              <a:avLst/>
            </a:prstGeom>
          </p:spPr>
        </p:pic>
        <p:pic>
          <p:nvPicPr>
            <p:cNvPr id="60" name="Picture 59">
              <a:extLst>
                <a:ext uri="{FF2B5EF4-FFF2-40B4-BE49-F238E27FC236}">
                  <a16:creationId xmlns:a16="http://schemas.microsoft.com/office/drawing/2014/main" id="{5975CEC3-5A14-46D2-A58A-C343481DA3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7942" y="3450691"/>
              <a:ext cx="106985" cy="1765252"/>
            </a:xfrm>
            <a:prstGeom prst="rect">
              <a:avLst/>
            </a:prstGeom>
          </p:spPr>
        </p:pic>
      </p:grpSp>
      <p:grpSp>
        <p:nvGrpSpPr>
          <p:cNvPr id="113" name="Group 112">
            <a:extLst>
              <a:ext uri="{FF2B5EF4-FFF2-40B4-BE49-F238E27FC236}">
                <a16:creationId xmlns:a16="http://schemas.microsoft.com/office/drawing/2014/main" id="{E4A85BA0-69E5-4EBB-B363-42181AE768E2}"/>
              </a:ext>
            </a:extLst>
          </p:cNvPr>
          <p:cNvGrpSpPr/>
          <p:nvPr/>
        </p:nvGrpSpPr>
        <p:grpSpPr>
          <a:xfrm>
            <a:off x="6031577" y="3260191"/>
            <a:ext cx="2686119" cy="1765252"/>
            <a:chOff x="6031577" y="3450691"/>
            <a:chExt cx="2686119" cy="1765252"/>
          </a:xfrm>
        </p:grpSpPr>
        <p:pic>
          <p:nvPicPr>
            <p:cNvPr id="99" name="Picture 98">
              <a:extLst>
                <a:ext uri="{FF2B5EF4-FFF2-40B4-BE49-F238E27FC236}">
                  <a16:creationId xmlns:a16="http://schemas.microsoft.com/office/drawing/2014/main" id="{EA91CE20-2C2F-4D66-A6FC-515D39C052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0711" y="3450691"/>
              <a:ext cx="106985" cy="1765252"/>
            </a:xfrm>
            <a:prstGeom prst="rect">
              <a:avLst/>
            </a:prstGeom>
          </p:spPr>
        </p:pic>
        <p:pic>
          <p:nvPicPr>
            <p:cNvPr id="88" name="Picture 87">
              <a:extLst>
                <a:ext uri="{FF2B5EF4-FFF2-40B4-BE49-F238E27FC236}">
                  <a16:creationId xmlns:a16="http://schemas.microsoft.com/office/drawing/2014/main" id="{9E9451DF-315C-4311-93BD-5BA494DB84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1661" y="3450691"/>
              <a:ext cx="106985" cy="1765252"/>
            </a:xfrm>
            <a:prstGeom prst="rect">
              <a:avLst/>
            </a:prstGeom>
          </p:spPr>
        </p:pic>
        <p:pic>
          <p:nvPicPr>
            <p:cNvPr id="61" name="Picture 60">
              <a:extLst>
                <a:ext uri="{FF2B5EF4-FFF2-40B4-BE49-F238E27FC236}">
                  <a16:creationId xmlns:a16="http://schemas.microsoft.com/office/drawing/2014/main" id="{04993A82-A196-4006-A073-93C41FB3F0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1577" y="3450691"/>
              <a:ext cx="106985" cy="1765252"/>
            </a:xfrm>
            <a:prstGeom prst="rect">
              <a:avLst/>
            </a:prstGeom>
          </p:spPr>
        </p:pic>
      </p:grpSp>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1:1</a:t>
            </a:r>
          </a:p>
        </p:txBody>
      </p:sp>
      <p:sp>
        <p:nvSpPr>
          <p:cNvPr id="3" name="TextBox 2">
            <a:extLst>
              <a:ext uri="{FF2B5EF4-FFF2-40B4-BE49-F238E27FC236}">
                <a16:creationId xmlns:a16="http://schemas.microsoft.com/office/drawing/2014/main" id="{09BF558F-B6D0-49E8-9DA5-F669DB694A89}"/>
              </a:ext>
            </a:extLst>
          </p:cNvPr>
          <p:cNvSpPr txBox="1"/>
          <p:nvPr/>
        </p:nvSpPr>
        <p:spPr bwMode="auto">
          <a:xfrm>
            <a:off x="1233148" y="1178068"/>
            <a:ext cx="6677726"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Emily has 3 pencils; Jamie has 10 times as many.</a:t>
            </a:r>
          </a:p>
          <a:p>
            <a:pPr algn="ctr">
              <a:buClr>
                <a:srgbClr val="82CBDD"/>
              </a:buClr>
              <a:buNone/>
            </a:pPr>
            <a:r>
              <a:rPr lang="en-GB" sz="2400" dirty="0">
                <a:latin typeface="Myriad Pro Semibold" charset="0"/>
                <a:ea typeface="Myriad Pro Semibold" charset="0"/>
                <a:cs typeface="Myriad Pro Semibold" charset="0"/>
              </a:rPr>
              <a:t>How many pencils does Jamie have?</a:t>
            </a:r>
          </a:p>
        </p:txBody>
      </p:sp>
      <p:grpSp>
        <p:nvGrpSpPr>
          <p:cNvPr id="51" name="Group 50">
            <a:extLst>
              <a:ext uri="{FF2B5EF4-FFF2-40B4-BE49-F238E27FC236}">
                <a16:creationId xmlns:a16="http://schemas.microsoft.com/office/drawing/2014/main" id="{DBDE4F94-A115-44F5-8654-FE0DB98A0901}"/>
              </a:ext>
            </a:extLst>
          </p:cNvPr>
          <p:cNvGrpSpPr/>
          <p:nvPr/>
        </p:nvGrpSpPr>
        <p:grpSpPr>
          <a:xfrm>
            <a:off x="400527" y="3238500"/>
            <a:ext cx="3669347" cy="1813397"/>
            <a:chOff x="423941" y="3429000"/>
            <a:chExt cx="3669347" cy="1813397"/>
          </a:xfrm>
        </p:grpSpPr>
        <p:grpSp>
          <p:nvGrpSpPr>
            <p:cNvPr id="19" name="Group 18">
              <a:extLst>
                <a:ext uri="{FF2B5EF4-FFF2-40B4-BE49-F238E27FC236}">
                  <a16:creationId xmlns:a16="http://schemas.microsoft.com/office/drawing/2014/main" id="{26FA3BD4-9678-43B9-ABA1-00A18812E9C4}"/>
                </a:ext>
              </a:extLst>
            </p:cNvPr>
            <p:cNvGrpSpPr/>
            <p:nvPr/>
          </p:nvGrpSpPr>
          <p:grpSpPr>
            <a:xfrm>
              <a:off x="1712991" y="3429000"/>
              <a:ext cx="1091247" cy="1813397"/>
              <a:chOff x="1871741" y="2718318"/>
              <a:chExt cx="1091247" cy="1813397"/>
            </a:xfrm>
          </p:grpSpPr>
          <p:pic>
            <p:nvPicPr>
              <p:cNvPr id="5" name="Picture 4" descr="A close up of a logo&#10;&#10;Description automatically generated">
                <a:extLst>
                  <a:ext uri="{FF2B5EF4-FFF2-40B4-BE49-F238E27FC236}">
                    <a16:creationId xmlns:a16="http://schemas.microsoft.com/office/drawing/2014/main" id="{B304EAC9-BEFD-419A-A45B-624222AA38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1741" y="2718318"/>
                <a:ext cx="1091247" cy="1813397"/>
              </a:xfrm>
              <a:prstGeom prst="rect">
                <a:avLst/>
              </a:prstGeom>
            </p:spPr>
          </p:pic>
          <p:pic>
            <p:nvPicPr>
              <p:cNvPr id="6" name="Picture 5">
                <a:extLst>
                  <a:ext uri="{FF2B5EF4-FFF2-40B4-BE49-F238E27FC236}">
                    <a16:creationId xmlns:a16="http://schemas.microsoft.com/office/drawing/2014/main" id="{9EC4D21E-09EA-401B-A927-72678EEDC7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1741" y="3456515"/>
                <a:ext cx="1091247" cy="1075200"/>
              </a:xfrm>
              <a:prstGeom prst="rect">
                <a:avLst/>
              </a:prstGeom>
            </p:spPr>
          </p:pic>
        </p:grpSp>
        <p:grpSp>
          <p:nvGrpSpPr>
            <p:cNvPr id="20" name="Group 19">
              <a:extLst>
                <a:ext uri="{FF2B5EF4-FFF2-40B4-BE49-F238E27FC236}">
                  <a16:creationId xmlns:a16="http://schemas.microsoft.com/office/drawing/2014/main" id="{596C0E88-273A-404B-A87F-6223F3F40A97}"/>
                </a:ext>
              </a:extLst>
            </p:cNvPr>
            <p:cNvGrpSpPr/>
            <p:nvPr/>
          </p:nvGrpSpPr>
          <p:grpSpPr>
            <a:xfrm>
              <a:off x="423941" y="3429000"/>
              <a:ext cx="1091247" cy="1813397"/>
              <a:chOff x="1871741" y="2718318"/>
              <a:chExt cx="1091247" cy="1813397"/>
            </a:xfrm>
          </p:grpSpPr>
          <p:pic>
            <p:nvPicPr>
              <p:cNvPr id="21" name="Picture 20" descr="A close up of a logo&#10;&#10;Description automatically generated">
                <a:extLst>
                  <a:ext uri="{FF2B5EF4-FFF2-40B4-BE49-F238E27FC236}">
                    <a16:creationId xmlns:a16="http://schemas.microsoft.com/office/drawing/2014/main" id="{180194E8-BAC9-4418-B030-D24920A68F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1741" y="2718318"/>
                <a:ext cx="1091247" cy="1813397"/>
              </a:xfrm>
              <a:prstGeom prst="rect">
                <a:avLst/>
              </a:prstGeom>
            </p:spPr>
          </p:pic>
          <p:pic>
            <p:nvPicPr>
              <p:cNvPr id="22" name="Picture 21">
                <a:extLst>
                  <a:ext uri="{FF2B5EF4-FFF2-40B4-BE49-F238E27FC236}">
                    <a16:creationId xmlns:a16="http://schemas.microsoft.com/office/drawing/2014/main" id="{AC2A2F02-3130-40CD-90B1-938CCE8F2A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1741" y="3456515"/>
                <a:ext cx="1091247" cy="1075200"/>
              </a:xfrm>
              <a:prstGeom prst="rect">
                <a:avLst/>
              </a:prstGeom>
            </p:spPr>
          </p:pic>
        </p:grpSp>
        <p:grpSp>
          <p:nvGrpSpPr>
            <p:cNvPr id="29" name="Group 28">
              <a:extLst>
                <a:ext uri="{FF2B5EF4-FFF2-40B4-BE49-F238E27FC236}">
                  <a16:creationId xmlns:a16="http://schemas.microsoft.com/office/drawing/2014/main" id="{BA82F836-BE9A-40C6-AC38-84F8F82E7915}"/>
                </a:ext>
              </a:extLst>
            </p:cNvPr>
            <p:cNvGrpSpPr/>
            <p:nvPr/>
          </p:nvGrpSpPr>
          <p:grpSpPr>
            <a:xfrm>
              <a:off x="3002041" y="3429000"/>
              <a:ext cx="1091247" cy="1813397"/>
              <a:chOff x="1871741" y="2718318"/>
              <a:chExt cx="1091247" cy="1813397"/>
            </a:xfrm>
          </p:grpSpPr>
          <p:pic>
            <p:nvPicPr>
              <p:cNvPr id="30" name="Picture 29" descr="A close up of a logo&#10;&#10;Description automatically generated">
                <a:extLst>
                  <a:ext uri="{FF2B5EF4-FFF2-40B4-BE49-F238E27FC236}">
                    <a16:creationId xmlns:a16="http://schemas.microsoft.com/office/drawing/2014/main" id="{6BA52FA7-1990-4C97-8F4A-B8B3BB4CD1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1741" y="2718318"/>
                <a:ext cx="1091247" cy="1813397"/>
              </a:xfrm>
              <a:prstGeom prst="rect">
                <a:avLst/>
              </a:prstGeom>
            </p:spPr>
          </p:pic>
          <p:pic>
            <p:nvPicPr>
              <p:cNvPr id="31" name="Picture 30">
                <a:extLst>
                  <a:ext uri="{FF2B5EF4-FFF2-40B4-BE49-F238E27FC236}">
                    <a16:creationId xmlns:a16="http://schemas.microsoft.com/office/drawing/2014/main" id="{B6CECACA-DBFD-4247-9492-5E83ACEA62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1741" y="3456515"/>
                <a:ext cx="1091247" cy="1075200"/>
              </a:xfrm>
              <a:prstGeom prst="rect">
                <a:avLst/>
              </a:prstGeom>
            </p:spPr>
          </p:pic>
        </p:grpSp>
      </p:grpSp>
      <p:grpSp>
        <p:nvGrpSpPr>
          <p:cNvPr id="102" name="Group 101">
            <a:extLst>
              <a:ext uri="{FF2B5EF4-FFF2-40B4-BE49-F238E27FC236}">
                <a16:creationId xmlns:a16="http://schemas.microsoft.com/office/drawing/2014/main" id="{4263C1B4-4FBF-473D-9568-0B1209D84956}"/>
              </a:ext>
            </a:extLst>
          </p:cNvPr>
          <p:cNvGrpSpPr/>
          <p:nvPr/>
        </p:nvGrpSpPr>
        <p:grpSpPr>
          <a:xfrm>
            <a:off x="5074127" y="3976697"/>
            <a:ext cx="3669347" cy="1075200"/>
            <a:chOff x="5074127" y="4167197"/>
            <a:chExt cx="3669347" cy="1075200"/>
          </a:xfrm>
        </p:grpSpPr>
        <p:pic>
          <p:nvPicPr>
            <p:cNvPr id="43" name="Picture 42">
              <a:extLst>
                <a:ext uri="{FF2B5EF4-FFF2-40B4-BE49-F238E27FC236}">
                  <a16:creationId xmlns:a16="http://schemas.microsoft.com/office/drawing/2014/main" id="{35274485-F8F7-4FE0-9F96-2AAE58411C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3177" y="4167197"/>
              <a:ext cx="1091247" cy="1075200"/>
            </a:xfrm>
            <a:prstGeom prst="rect">
              <a:avLst/>
            </a:prstGeom>
          </p:spPr>
        </p:pic>
        <p:pic>
          <p:nvPicPr>
            <p:cNvPr id="46" name="Picture 45">
              <a:extLst>
                <a:ext uri="{FF2B5EF4-FFF2-40B4-BE49-F238E27FC236}">
                  <a16:creationId xmlns:a16="http://schemas.microsoft.com/office/drawing/2014/main" id="{FB955BC1-1A9B-444C-8D83-4D63C43917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4127" y="4167197"/>
              <a:ext cx="1091247" cy="1075200"/>
            </a:xfrm>
            <a:prstGeom prst="rect">
              <a:avLst/>
            </a:prstGeom>
          </p:spPr>
        </p:pic>
        <p:pic>
          <p:nvPicPr>
            <p:cNvPr id="49" name="Picture 48">
              <a:extLst>
                <a:ext uri="{FF2B5EF4-FFF2-40B4-BE49-F238E27FC236}">
                  <a16:creationId xmlns:a16="http://schemas.microsoft.com/office/drawing/2014/main" id="{340090EF-F701-4B7F-B25C-70819D0E5C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2227" y="4167197"/>
              <a:ext cx="1091247" cy="1075200"/>
            </a:xfrm>
            <a:prstGeom prst="rect">
              <a:avLst/>
            </a:prstGeom>
          </p:spPr>
        </p:pic>
      </p:grpSp>
      <p:grpSp>
        <p:nvGrpSpPr>
          <p:cNvPr id="117" name="Group 116">
            <a:extLst>
              <a:ext uri="{FF2B5EF4-FFF2-40B4-BE49-F238E27FC236}">
                <a16:creationId xmlns:a16="http://schemas.microsoft.com/office/drawing/2014/main" id="{F7905CBD-A638-41B8-A238-661C3C319654}"/>
              </a:ext>
            </a:extLst>
          </p:cNvPr>
          <p:cNvGrpSpPr/>
          <p:nvPr/>
        </p:nvGrpSpPr>
        <p:grpSpPr>
          <a:xfrm>
            <a:off x="5091110" y="3995737"/>
            <a:ext cx="2695261" cy="1031028"/>
            <a:chOff x="5091110" y="4186237"/>
            <a:chExt cx="2695261" cy="1031028"/>
          </a:xfrm>
        </p:grpSpPr>
        <p:sp>
          <p:nvSpPr>
            <p:cNvPr id="114" name="Rectangle 113">
              <a:extLst>
                <a:ext uri="{FF2B5EF4-FFF2-40B4-BE49-F238E27FC236}">
                  <a16:creationId xmlns:a16="http://schemas.microsoft.com/office/drawing/2014/main" id="{B721F331-ABDF-420A-A85B-5C5BDF7B766F}"/>
                </a:ext>
              </a:extLst>
            </p:cNvPr>
            <p:cNvSpPr/>
            <p:nvPr/>
          </p:nvSpPr>
          <p:spPr bwMode="auto">
            <a:xfrm>
              <a:off x="5091110" y="4186238"/>
              <a:ext cx="114744" cy="102970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5" name="Rectangle 114">
              <a:extLst>
                <a:ext uri="{FF2B5EF4-FFF2-40B4-BE49-F238E27FC236}">
                  <a16:creationId xmlns:a16="http://schemas.microsoft.com/office/drawing/2014/main" id="{B7F21201-CE7C-4132-8C97-E9FC1DAC171A}"/>
                </a:ext>
              </a:extLst>
            </p:cNvPr>
            <p:cNvSpPr/>
            <p:nvPr/>
          </p:nvSpPr>
          <p:spPr bwMode="auto">
            <a:xfrm>
              <a:off x="6378637" y="4187560"/>
              <a:ext cx="114744" cy="102970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6" name="Rectangle 115">
              <a:extLst>
                <a:ext uri="{FF2B5EF4-FFF2-40B4-BE49-F238E27FC236}">
                  <a16:creationId xmlns:a16="http://schemas.microsoft.com/office/drawing/2014/main" id="{23C28DFC-F8D3-4781-B92B-CE01CC7BC7EE}"/>
                </a:ext>
              </a:extLst>
            </p:cNvPr>
            <p:cNvSpPr/>
            <p:nvPr/>
          </p:nvSpPr>
          <p:spPr bwMode="auto">
            <a:xfrm>
              <a:off x="7671627" y="4186237"/>
              <a:ext cx="114744" cy="102970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34476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500"/>
                                        <p:tgtEl>
                                          <p:spTgt spid="102"/>
                                        </p:tgtEl>
                                      </p:cBhvr>
                                    </p:animEffect>
                                  </p:childTnLst>
                                </p:cTn>
                              </p:par>
                              <p:par>
                                <p:cTn id="8" presetID="10" presetClass="entr" presetSubtype="0" fill="hold" nodeType="withEffect">
                                  <p:stCondLst>
                                    <p:cond delay="0"/>
                                  </p:stCondLst>
                                  <p:childTnLst>
                                    <p:set>
                                      <p:cBhvr>
                                        <p:cTn id="9" dur="1" fill="hold">
                                          <p:stCondLst>
                                            <p:cond delay="0"/>
                                          </p:stCondLst>
                                        </p:cTn>
                                        <p:tgtEl>
                                          <p:spTgt spid="103"/>
                                        </p:tgtEl>
                                        <p:attrNameLst>
                                          <p:attrName>style.visibility</p:attrName>
                                        </p:attrNameLst>
                                      </p:cBhvr>
                                      <p:to>
                                        <p:strVal val="visible"/>
                                      </p:to>
                                    </p:set>
                                    <p:animEffect transition="in" filter="fade">
                                      <p:cBhvr>
                                        <p:cTn id="10" dur="500"/>
                                        <p:tgtEl>
                                          <p:spTgt spid="10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500"/>
                                        <p:tgtEl>
                                          <p:spTgt spid="105"/>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06"/>
                                        </p:tgtEl>
                                        <p:attrNameLst>
                                          <p:attrName>style.visibility</p:attrName>
                                        </p:attrNameLst>
                                      </p:cBhvr>
                                      <p:to>
                                        <p:strVal val="visible"/>
                                      </p:to>
                                    </p:set>
                                    <p:animEffect transition="in" filter="fade">
                                      <p:cBhvr>
                                        <p:cTn id="19" dur="500"/>
                                        <p:tgtEl>
                                          <p:spTgt spid="106"/>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07"/>
                                        </p:tgtEl>
                                        <p:attrNameLst>
                                          <p:attrName>style.visibility</p:attrName>
                                        </p:attrNameLst>
                                      </p:cBhvr>
                                      <p:to>
                                        <p:strVal val="visible"/>
                                      </p:to>
                                    </p:set>
                                    <p:animEffect transition="in" filter="fade">
                                      <p:cBhvr>
                                        <p:cTn id="23" dur="500"/>
                                        <p:tgtEl>
                                          <p:spTgt spid="107"/>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108"/>
                                        </p:tgtEl>
                                        <p:attrNameLst>
                                          <p:attrName>style.visibility</p:attrName>
                                        </p:attrNameLst>
                                      </p:cBhvr>
                                      <p:to>
                                        <p:strVal val="visible"/>
                                      </p:to>
                                    </p:set>
                                    <p:animEffect transition="in" filter="fade">
                                      <p:cBhvr>
                                        <p:cTn id="27" dur="500"/>
                                        <p:tgtEl>
                                          <p:spTgt spid="108"/>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109"/>
                                        </p:tgtEl>
                                        <p:attrNameLst>
                                          <p:attrName>style.visibility</p:attrName>
                                        </p:attrNameLst>
                                      </p:cBhvr>
                                      <p:to>
                                        <p:strVal val="visible"/>
                                      </p:to>
                                    </p:set>
                                    <p:animEffect transition="in" filter="fade">
                                      <p:cBhvr>
                                        <p:cTn id="31" dur="500"/>
                                        <p:tgtEl>
                                          <p:spTgt spid="109"/>
                                        </p:tgtEl>
                                      </p:cBhvr>
                                    </p:animEffect>
                                  </p:childTnLst>
                                </p:cTn>
                              </p:par>
                            </p:childTnLst>
                          </p:cTn>
                        </p:par>
                        <p:par>
                          <p:cTn id="32" fill="hold">
                            <p:stCondLst>
                              <p:cond delay="2500"/>
                            </p:stCondLst>
                            <p:childTnLst>
                              <p:par>
                                <p:cTn id="33" presetID="10" presetClass="entr" presetSubtype="0" fill="hold" nodeType="afterEffect">
                                  <p:stCondLst>
                                    <p:cond delay="0"/>
                                  </p:stCondLst>
                                  <p:childTnLst>
                                    <p:set>
                                      <p:cBhvr>
                                        <p:cTn id="34" dur="1" fill="hold">
                                          <p:stCondLst>
                                            <p:cond delay="0"/>
                                          </p:stCondLst>
                                        </p:cTn>
                                        <p:tgtEl>
                                          <p:spTgt spid="110"/>
                                        </p:tgtEl>
                                        <p:attrNameLst>
                                          <p:attrName>style.visibility</p:attrName>
                                        </p:attrNameLst>
                                      </p:cBhvr>
                                      <p:to>
                                        <p:strVal val="visible"/>
                                      </p:to>
                                    </p:set>
                                    <p:animEffect transition="in" filter="fade">
                                      <p:cBhvr>
                                        <p:cTn id="35" dur="500"/>
                                        <p:tgtEl>
                                          <p:spTgt spid="110"/>
                                        </p:tgtEl>
                                      </p:cBhvr>
                                    </p:animEffect>
                                  </p:childTnLst>
                                </p:cTn>
                              </p:par>
                            </p:childTnLst>
                          </p:cTn>
                        </p:par>
                        <p:par>
                          <p:cTn id="36" fill="hold">
                            <p:stCondLst>
                              <p:cond delay="3000"/>
                            </p:stCondLst>
                            <p:childTnLst>
                              <p:par>
                                <p:cTn id="37" presetID="10" presetClass="entr" presetSubtype="0" fill="hold" nodeType="afterEffect">
                                  <p:stCondLst>
                                    <p:cond delay="0"/>
                                  </p:stCondLst>
                                  <p:childTnLst>
                                    <p:set>
                                      <p:cBhvr>
                                        <p:cTn id="38" dur="1" fill="hold">
                                          <p:stCondLst>
                                            <p:cond delay="0"/>
                                          </p:stCondLst>
                                        </p:cTn>
                                        <p:tgtEl>
                                          <p:spTgt spid="111"/>
                                        </p:tgtEl>
                                        <p:attrNameLst>
                                          <p:attrName>style.visibility</p:attrName>
                                        </p:attrNameLst>
                                      </p:cBhvr>
                                      <p:to>
                                        <p:strVal val="visible"/>
                                      </p:to>
                                    </p:set>
                                    <p:animEffect transition="in" filter="fade">
                                      <p:cBhvr>
                                        <p:cTn id="39" dur="500"/>
                                        <p:tgtEl>
                                          <p:spTgt spid="111"/>
                                        </p:tgtEl>
                                      </p:cBhvr>
                                    </p:animEffect>
                                  </p:childTnLst>
                                </p:cTn>
                              </p:par>
                            </p:childTnLst>
                          </p:cTn>
                        </p:par>
                        <p:par>
                          <p:cTn id="40" fill="hold">
                            <p:stCondLst>
                              <p:cond delay="3500"/>
                            </p:stCondLst>
                            <p:childTnLst>
                              <p:par>
                                <p:cTn id="41" presetID="10" presetClass="entr" presetSubtype="0" fill="hold" nodeType="afterEffect">
                                  <p:stCondLst>
                                    <p:cond delay="0"/>
                                  </p:stCondLst>
                                  <p:childTnLst>
                                    <p:set>
                                      <p:cBhvr>
                                        <p:cTn id="42" dur="1" fill="hold">
                                          <p:stCondLst>
                                            <p:cond delay="0"/>
                                          </p:stCondLst>
                                        </p:cTn>
                                        <p:tgtEl>
                                          <p:spTgt spid="112"/>
                                        </p:tgtEl>
                                        <p:attrNameLst>
                                          <p:attrName>style.visibility</p:attrName>
                                        </p:attrNameLst>
                                      </p:cBhvr>
                                      <p:to>
                                        <p:strVal val="visible"/>
                                      </p:to>
                                    </p:set>
                                    <p:animEffect transition="in" filter="fade">
                                      <p:cBhvr>
                                        <p:cTn id="43" dur="500"/>
                                        <p:tgtEl>
                                          <p:spTgt spid="112"/>
                                        </p:tgtEl>
                                      </p:cBhvr>
                                    </p:animEffect>
                                  </p:childTnLst>
                                </p:cTn>
                              </p:par>
                            </p:childTnLst>
                          </p:cTn>
                        </p:par>
                        <p:par>
                          <p:cTn id="44" fill="hold">
                            <p:stCondLst>
                              <p:cond delay="4000"/>
                            </p:stCondLst>
                            <p:childTnLst>
                              <p:par>
                                <p:cTn id="45" presetID="10" presetClass="entr" presetSubtype="0" fill="hold" nodeType="afterEffect">
                                  <p:stCondLst>
                                    <p:cond delay="0"/>
                                  </p:stCondLst>
                                  <p:childTnLst>
                                    <p:set>
                                      <p:cBhvr>
                                        <p:cTn id="46" dur="1" fill="hold">
                                          <p:stCondLst>
                                            <p:cond delay="0"/>
                                          </p:stCondLst>
                                        </p:cTn>
                                        <p:tgtEl>
                                          <p:spTgt spid="113"/>
                                        </p:tgtEl>
                                        <p:attrNameLst>
                                          <p:attrName>style.visibility</p:attrName>
                                        </p:attrNameLst>
                                      </p:cBhvr>
                                      <p:to>
                                        <p:strVal val="visible"/>
                                      </p:to>
                                    </p:set>
                                    <p:animEffect transition="in" filter="fade">
                                      <p:cBhvr>
                                        <p:cTn id="47"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4:3</a:t>
            </a:r>
          </a:p>
        </p:txBody>
      </p:sp>
      <p:grpSp>
        <p:nvGrpSpPr>
          <p:cNvPr id="5" name="Group 4">
            <a:extLst>
              <a:ext uri="{FF2B5EF4-FFF2-40B4-BE49-F238E27FC236}">
                <a16:creationId xmlns:a16="http://schemas.microsoft.com/office/drawing/2014/main" id="{80A58CA8-BA61-4FFC-8A2A-D4572BB0D7C4}"/>
              </a:ext>
            </a:extLst>
          </p:cNvPr>
          <p:cNvGrpSpPr/>
          <p:nvPr/>
        </p:nvGrpSpPr>
        <p:grpSpPr>
          <a:xfrm>
            <a:off x="1601787" y="2986974"/>
            <a:ext cx="4560422" cy="1370744"/>
            <a:chOff x="171449" y="2986974"/>
            <a:chExt cx="4560422" cy="1370744"/>
          </a:xfrm>
        </p:grpSpPr>
        <p:sp>
          <p:nvSpPr>
            <p:cNvPr id="6" name="Rectangle 5">
              <a:extLst>
                <a:ext uri="{FF2B5EF4-FFF2-40B4-BE49-F238E27FC236}">
                  <a16:creationId xmlns:a16="http://schemas.microsoft.com/office/drawing/2014/main" id="{333B0515-035A-4A41-BACF-037500EB47D7}"/>
                </a:ext>
              </a:extLst>
            </p:cNvPr>
            <p:cNvSpPr/>
            <p:nvPr/>
          </p:nvSpPr>
          <p:spPr bwMode="auto">
            <a:xfrm>
              <a:off x="171449" y="2986974"/>
              <a:ext cx="1523999" cy="1368000"/>
            </a:xfrm>
            <a:prstGeom prst="rect">
              <a:avLst/>
            </a:prstGeom>
            <a:solidFill>
              <a:srgbClr val="FFC189"/>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CD163CA4-7FE8-49E8-BF3E-167881EAE0BD}"/>
                </a:ext>
              </a:extLst>
            </p:cNvPr>
            <p:cNvSpPr/>
            <p:nvPr/>
          </p:nvSpPr>
          <p:spPr bwMode="auto">
            <a:xfrm>
              <a:off x="3207872" y="2989718"/>
              <a:ext cx="1523999" cy="1368000"/>
            </a:xfrm>
            <a:prstGeom prst="rect">
              <a:avLst/>
            </a:prstGeom>
            <a:solidFill>
              <a:srgbClr val="FFC189"/>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8" name="Group 7">
            <a:extLst>
              <a:ext uri="{FF2B5EF4-FFF2-40B4-BE49-F238E27FC236}">
                <a16:creationId xmlns:a16="http://schemas.microsoft.com/office/drawing/2014/main" id="{AB5C8C7B-FDE6-49A8-B653-E0283CACD0F7}"/>
              </a:ext>
            </a:extLst>
          </p:cNvPr>
          <p:cNvGrpSpPr/>
          <p:nvPr/>
        </p:nvGrpSpPr>
        <p:grpSpPr>
          <a:xfrm>
            <a:off x="3137366" y="2989593"/>
            <a:ext cx="4560422" cy="1370744"/>
            <a:chOff x="171449" y="2986974"/>
            <a:chExt cx="4560422" cy="1370744"/>
          </a:xfrm>
          <a:solidFill>
            <a:srgbClr val="9AE3F8"/>
          </a:solidFill>
        </p:grpSpPr>
        <p:sp>
          <p:nvSpPr>
            <p:cNvPr id="9" name="Rectangle 8">
              <a:extLst>
                <a:ext uri="{FF2B5EF4-FFF2-40B4-BE49-F238E27FC236}">
                  <a16:creationId xmlns:a16="http://schemas.microsoft.com/office/drawing/2014/main" id="{48B386C8-2EE6-41AD-B6C5-82636DB7700A}"/>
                </a:ext>
              </a:extLst>
            </p:cNvPr>
            <p:cNvSpPr/>
            <p:nvPr/>
          </p:nvSpPr>
          <p:spPr bwMode="auto">
            <a:xfrm>
              <a:off x="171449" y="2986974"/>
              <a:ext cx="1523999" cy="1368000"/>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C5BC9792-7430-4B59-B6E1-2B22ED4DB17A}"/>
                </a:ext>
              </a:extLst>
            </p:cNvPr>
            <p:cNvSpPr/>
            <p:nvPr/>
          </p:nvSpPr>
          <p:spPr bwMode="auto">
            <a:xfrm>
              <a:off x="3207872" y="2989718"/>
              <a:ext cx="1523999" cy="1368000"/>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11" name="TextBox 10">
            <a:extLst>
              <a:ext uri="{FF2B5EF4-FFF2-40B4-BE49-F238E27FC236}">
                <a16:creationId xmlns:a16="http://schemas.microsoft.com/office/drawing/2014/main" id="{A769E762-2709-46D8-9A33-934232F92517}"/>
              </a:ext>
            </a:extLst>
          </p:cNvPr>
          <p:cNvSpPr txBox="1"/>
          <p:nvPr/>
        </p:nvSpPr>
        <p:spPr bwMode="auto">
          <a:xfrm>
            <a:off x="3182886" y="1176178"/>
            <a:ext cx="21146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900  ÷  100  =</a:t>
            </a:r>
            <a:endParaRPr lang="en-GB" sz="2400" dirty="0">
              <a:solidFill>
                <a:srgbClr val="C00000"/>
              </a:solidFill>
              <a:latin typeface="Myriad Pro Semibold" charset="0"/>
              <a:ea typeface="Myriad Pro Semibold" charset="0"/>
              <a:cs typeface="Myriad Pro Semibold" charset="0"/>
            </a:endParaRPr>
          </a:p>
        </p:txBody>
      </p:sp>
      <p:sp>
        <p:nvSpPr>
          <p:cNvPr id="12" name="Rectangle 11">
            <a:extLst>
              <a:ext uri="{FF2B5EF4-FFF2-40B4-BE49-F238E27FC236}">
                <a16:creationId xmlns:a16="http://schemas.microsoft.com/office/drawing/2014/main" id="{EE83F6FA-DBE8-4B15-980E-CE03A0028738}"/>
              </a:ext>
            </a:extLst>
          </p:cNvPr>
          <p:cNvSpPr/>
          <p:nvPr/>
        </p:nvSpPr>
        <p:spPr bwMode="auto">
          <a:xfrm>
            <a:off x="5402697" y="1176178"/>
            <a:ext cx="4608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TextBox 12">
            <a:extLst>
              <a:ext uri="{FF2B5EF4-FFF2-40B4-BE49-F238E27FC236}">
                <a16:creationId xmlns:a16="http://schemas.microsoft.com/office/drawing/2014/main" id="{EE435ED1-50D2-4D08-BA6A-FFA9E084D12D}"/>
              </a:ext>
            </a:extLst>
          </p:cNvPr>
          <p:cNvSpPr txBox="1"/>
          <p:nvPr/>
        </p:nvSpPr>
        <p:spPr bwMode="auto">
          <a:xfrm>
            <a:off x="5458323" y="1176177"/>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a:t>
            </a:r>
          </a:p>
        </p:txBody>
      </p:sp>
      <p:grpSp>
        <p:nvGrpSpPr>
          <p:cNvPr id="14" name="Group 13">
            <a:extLst>
              <a:ext uri="{FF2B5EF4-FFF2-40B4-BE49-F238E27FC236}">
                <a16:creationId xmlns:a16="http://schemas.microsoft.com/office/drawing/2014/main" id="{6D7295D3-0913-4A6F-AB9D-58BA7C6C2287}"/>
              </a:ext>
            </a:extLst>
          </p:cNvPr>
          <p:cNvGrpSpPr/>
          <p:nvPr/>
        </p:nvGrpSpPr>
        <p:grpSpPr>
          <a:xfrm>
            <a:off x="3977316" y="4618085"/>
            <a:ext cx="2942087" cy="1148002"/>
            <a:chOff x="3915913" y="4434120"/>
            <a:chExt cx="2942087" cy="1148002"/>
          </a:xfrm>
        </p:grpSpPr>
        <p:sp>
          <p:nvSpPr>
            <p:cNvPr id="15" name="TextBox 14">
              <a:extLst>
                <a:ext uri="{FF2B5EF4-FFF2-40B4-BE49-F238E27FC236}">
                  <a16:creationId xmlns:a16="http://schemas.microsoft.com/office/drawing/2014/main" id="{A612464E-191B-44A2-8824-1E3CE9AFD665}"/>
                </a:ext>
              </a:extLst>
            </p:cNvPr>
            <p:cNvSpPr txBox="1"/>
            <p:nvPr/>
          </p:nvSpPr>
          <p:spPr bwMode="auto">
            <a:xfrm>
              <a:off x="4689489" y="4812681"/>
              <a:ext cx="139493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46288"/>
                  </a:solidFill>
                  <a:latin typeface="Myriad Pro Semibold" charset="0"/>
                  <a:ea typeface="Myriad Pro Semibold" charset="0"/>
                  <a:cs typeface="Myriad Pro Semibold" charset="0"/>
                </a:rPr>
                <a:t>100 times</a:t>
              </a:r>
              <a:br>
                <a:rPr lang="en-GB" sz="2200" dirty="0">
                  <a:solidFill>
                    <a:srgbClr val="046288"/>
                  </a:solidFill>
                  <a:latin typeface="Myriad Pro Semibold" charset="0"/>
                  <a:ea typeface="Myriad Pro Semibold" charset="0"/>
                  <a:cs typeface="Myriad Pro Semibold" charset="0"/>
                </a:rPr>
              </a:br>
              <a:r>
                <a:rPr lang="en-GB" sz="2200" dirty="0">
                  <a:solidFill>
                    <a:srgbClr val="046288"/>
                  </a:solidFill>
                  <a:latin typeface="Myriad Pro Semibold" charset="0"/>
                  <a:ea typeface="Myriad Pro Semibold" charset="0"/>
                  <a:cs typeface="Myriad Pro Semibold" charset="0"/>
                </a:rPr>
                <a:t>the size</a:t>
              </a:r>
            </a:p>
          </p:txBody>
        </p:sp>
        <p:pic>
          <p:nvPicPr>
            <p:cNvPr id="16" name="Picture 15" descr="A close up of a logo&#10;&#10;Description automatically generated">
              <a:extLst>
                <a:ext uri="{FF2B5EF4-FFF2-40B4-BE49-F238E27FC236}">
                  <a16:creationId xmlns:a16="http://schemas.microsoft.com/office/drawing/2014/main" id="{20AFFF5C-5CD4-4F59-8F49-83D364C3DB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5913" y="4434120"/>
              <a:ext cx="2942087" cy="320954"/>
            </a:xfrm>
            <a:prstGeom prst="rect">
              <a:avLst/>
            </a:prstGeom>
          </p:spPr>
        </p:pic>
      </p:grpSp>
      <p:graphicFrame>
        <p:nvGraphicFramePr>
          <p:cNvPr id="17" name="Table 16">
            <a:extLst>
              <a:ext uri="{FF2B5EF4-FFF2-40B4-BE49-F238E27FC236}">
                <a16:creationId xmlns:a16="http://schemas.microsoft.com/office/drawing/2014/main" id="{3DF7296B-8DBE-4486-A0F7-DF53DE355531}"/>
              </a:ext>
            </a:extLst>
          </p:cNvPr>
          <p:cNvGraphicFramePr>
            <a:graphicFrameLocks noGrp="1"/>
          </p:cNvGraphicFramePr>
          <p:nvPr>
            <p:extLst>
              <p:ext uri="{D42A27DB-BD31-4B8C-83A1-F6EECF244321}">
                <p14:modId xmlns:p14="http://schemas.microsoft.com/office/powerpoint/2010/main" val="2124984982"/>
              </p:ext>
            </p:extLst>
          </p:nvPr>
        </p:nvGraphicFramePr>
        <p:xfrm>
          <a:off x="1601788" y="2986974"/>
          <a:ext cx="6096000" cy="1368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846890546"/>
                    </a:ext>
                  </a:extLst>
                </a:gridCol>
                <a:gridCol w="1524000">
                  <a:extLst>
                    <a:ext uri="{9D8B030D-6E8A-4147-A177-3AD203B41FA5}">
                      <a16:colId xmlns:a16="http://schemas.microsoft.com/office/drawing/2014/main" val="2446164809"/>
                    </a:ext>
                  </a:extLst>
                </a:gridCol>
                <a:gridCol w="1524000">
                  <a:extLst>
                    <a:ext uri="{9D8B030D-6E8A-4147-A177-3AD203B41FA5}">
                      <a16:colId xmlns:a16="http://schemas.microsoft.com/office/drawing/2014/main" val="466482999"/>
                    </a:ext>
                  </a:extLst>
                </a:gridCol>
                <a:gridCol w="1524000">
                  <a:extLst>
                    <a:ext uri="{9D8B030D-6E8A-4147-A177-3AD203B41FA5}">
                      <a16:colId xmlns:a16="http://schemas.microsoft.com/office/drawing/2014/main" val="844453134"/>
                    </a:ext>
                  </a:extLst>
                </a:gridCol>
              </a:tblGrid>
              <a:tr h="684000">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488758"/>
                  </a:ext>
                </a:extLst>
              </a:tr>
              <a:tr h="684000">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5222465"/>
                  </a:ext>
                </a:extLst>
              </a:tr>
            </a:tbl>
          </a:graphicData>
        </a:graphic>
      </p:graphicFrame>
      <p:sp>
        <p:nvSpPr>
          <p:cNvPr id="18" name="TextBox 17">
            <a:extLst>
              <a:ext uri="{FF2B5EF4-FFF2-40B4-BE49-F238E27FC236}">
                <a16:creationId xmlns:a16="http://schemas.microsoft.com/office/drawing/2014/main" id="{E25D4CC3-DDDE-4DA4-8526-84CADD2482B4}"/>
              </a:ext>
            </a:extLst>
          </p:cNvPr>
          <p:cNvSpPr txBox="1"/>
          <p:nvPr/>
        </p:nvSpPr>
        <p:spPr bwMode="auto">
          <a:xfrm>
            <a:off x="5228072" y="3100729"/>
            <a:ext cx="3513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chemeClr val="bg1">
                    <a:lumMod val="65000"/>
                  </a:schemeClr>
                </a:solidFill>
                <a:latin typeface="Myriad Pro Semibold" charset="0"/>
                <a:ea typeface="Myriad Pro Semibold" charset="0"/>
                <a:cs typeface="Myriad Pro Semibold" charset="0"/>
              </a:rPr>
              <a:t>0</a:t>
            </a:r>
          </a:p>
        </p:txBody>
      </p:sp>
      <p:sp>
        <p:nvSpPr>
          <p:cNvPr id="19" name="TextBox 18">
            <a:extLst>
              <a:ext uri="{FF2B5EF4-FFF2-40B4-BE49-F238E27FC236}">
                <a16:creationId xmlns:a16="http://schemas.microsoft.com/office/drawing/2014/main" id="{70C5BAF9-B30C-4B95-83EE-3083CD1DA826}"/>
              </a:ext>
            </a:extLst>
          </p:cNvPr>
          <p:cNvSpPr txBox="1"/>
          <p:nvPr/>
        </p:nvSpPr>
        <p:spPr bwMode="auto">
          <a:xfrm>
            <a:off x="5228072" y="3100729"/>
            <a:ext cx="3513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23" name="TextBox 22">
            <a:extLst>
              <a:ext uri="{FF2B5EF4-FFF2-40B4-BE49-F238E27FC236}">
                <a16:creationId xmlns:a16="http://schemas.microsoft.com/office/drawing/2014/main" id="{BCC7B9A5-79EE-4EB3-A7DB-1856707AF2E6}"/>
              </a:ext>
            </a:extLst>
          </p:cNvPr>
          <p:cNvSpPr txBox="1"/>
          <p:nvPr/>
        </p:nvSpPr>
        <p:spPr bwMode="auto">
          <a:xfrm>
            <a:off x="5228072" y="3785499"/>
            <a:ext cx="35137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graphicFrame>
        <p:nvGraphicFramePr>
          <p:cNvPr id="24" name="Table 23">
            <a:extLst>
              <a:ext uri="{FF2B5EF4-FFF2-40B4-BE49-F238E27FC236}">
                <a16:creationId xmlns:a16="http://schemas.microsoft.com/office/drawing/2014/main" id="{696279EE-554E-4C64-A880-FF1D808FEF07}"/>
              </a:ext>
            </a:extLst>
          </p:cNvPr>
          <p:cNvGraphicFramePr>
            <a:graphicFrameLocks noGrp="1"/>
          </p:cNvGraphicFramePr>
          <p:nvPr>
            <p:extLst>
              <p:ext uri="{D42A27DB-BD31-4B8C-83A1-F6EECF244321}">
                <p14:modId xmlns:p14="http://schemas.microsoft.com/office/powerpoint/2010/main" val="1028504860"/>
              </p:ext>
            </p:extLst>
          </p:nvPr>
        </p:nvGraphicFramePr>
        <p:xfrm>
          <a:off x="1601788" y="2302974"/>
          <a:ext cx="6096000" cy="684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846890546"/>
                    </a:ext>
                  </a:extLst>
                </a:gridCol>
                <a:gridCol w="1524000">
                  <a:extLst>
                    <a:ext uri="{9D8B030D-6E8A-4147-A177-3AD203B41FA5}">
                      <a16:colId xmlns:a16="http://schemas.microsoft.com/office/drawing/2014/main" val="2446164809"/>
                    </a:ext>
                  </a:extLst>
                </a:gridCol>
                <a:gridCol w="1524000">
                  <a:extLst>
                    <a:ext uri="{9D8B030D-6E8A-4147-A177-3AD203B41FA5}">
                      <a16:colId xmlns:a16="http://schemas.microsoft.com/office/drawing/2014/main" val="466482999"/>
                    </a:ext>
                  </a:extLst>
                </a:gridCol>
                <a:gridCol w="1524000">
                  <a:extLst>
                    <a:ext uri="{9D8B030D-6E8A-4147-A177-3AD203B41FA5}">
                      <a16:colId xmlns:a16="http://schemas.microsoft.com/office/drawing/2014/main" val="844453134"/>
                    </a:ext>
                  </a:extLst>
                </a:gridCol>
              </a:tblGrid>
              <a:tr h="684000">
                <a:tc>
                  <a:txBody>
                    <a:bodyPr/>
                    <a:lstStyle/>
                    <a:p>
                      <a:pPr algn="ctr"/>
                      <a:r>
                        <a:rPr lang="en-GB" sz="2400" dirty="0">
                          <a:solidFill>
                            <a:schemeClr val="tx1"/>
                          </a:solidFill>
                          <a:latin typeface="Myriad Pro Semibold"/>
                        </a:rPr>
                        <a:t>1,000s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100s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2319534852"/>
                  </a:ext>
                </a:extLst>
              </a:tr>
            </a:tbl>
          </a:graphicData>
        </a:graphic>
      </p:graphicFrame>
      <p:sp>
        <p:nvSpPr>
          <p:cNvPr id="25" name="TextBox 24">
            <a:extLst>
              <a:ext uri="{FF2B5EF4-FFF2-40B4-BE49-F238E27FC236}">
                <a16:creationId xmlns:a16="http://schemas.microsoft.com/office/drawing/2014/main" id="{E4A34E68-8A5B-40DB-AC48-95548B427D14}"/>
              </a:ext>
            </a:extLst>
          </p:cNvPr>
          <p:cNvSpPr txBox="1"/>
          <p:nvPr/>
        </p:nvSpPr>
        <p:spPr bwMode="auto">
          <a:xfrm>
            <a:off x="688052" y="3470215"/>
            <a:ext cx="843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 100</a:t>
            </a:r>
          </a:p>
        </p:txBody>
      </p:sp>
      <p:sp>
        <p:nvSpPr>
          <p:cNvPr id="26" name="TextBox 25">
            <a:extLst>
              <a:ext uri="{FF2B5EF4-FFF2-40B4-BE49-F238E27FC236}">
                <a16:creationId xmlns:a16="http://schemas.microsoft.com/office/drawing/2014/main" id="{52FAB943-BAE8-4B7B-AC87-298405CECB8D}"/>
              </a:ext>
            </a:extLst>
          </p:cNvPr>
          <p:cNvSpPr txBox="1"/>
          <p:nvPr/>
        </p:nvSpPr>
        <p:spPr bwMode="auto">
          <a:xfrm>
            <a:off x="3704071" y="3097756"/>
            <a:ext cx="3513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chemeClr val="bg1">
                    <a:lumMod val="65000"/>
                  </a:schemeClr>
                </a:solidFill>
                <a:latin typeface="Myriad Pro Semibold" charset="0"/>
                <a:ea typeface="Myriad Pro Semibold" charset="0"/>
                <a:cs typeface="Myriad Pro Semibold" charset="0"/>
              </a:rPr>
              <a:t>9</a:t>
            </a:r>
          </a:p>
        </p:txBody>
      </p:sp>
      <p:sp>
        <p:nvSpPr>
          <p:cNvPr id="27" name="TextBox 26">
            <a:extLst>
              <a:ext uri="{FF2B5EF4-FFF2-40B4-BE49-F238E27FC236}">
                <a16:creationId xmlns:a16="http://schemas.microsoft.com/office/drawing/2014/main" id="{B07F326E-610E-4F43-8F1B-15929FEE1E22}"/>
              </a:ext>
            </a:extLst>
          </p:cNvPr>
          <p:cNvSpPr txBox="1"/>
          <p:nvPr/>
        </p:nvSpPr>
        <p:spPr bwMode="auto">
          <a:xfrm>
            <a:off x="3704071" y="3097756"/>
            <a:ext cx="35137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a:t>
            </a:r>
          </a:p>
        </p:txBody>
      </p:sp>
      <p:sp>
        <p:nvSpPr>
          <p:cNvPr id="28" name="TextBox 27">
            <a:extLst>
              <a:ext uri="{FF2B5EF4-FFF2-40B4-BE49-F238E27FC236}">
                <a16:creationId xmlns:a16="http://schemas.microsoft.com/office/drawing/2014/main" id="{0827A6BF-F0BC-4486-B83C-2C3DC7B1D018}"/>
              </a:ext>
            </a:extLst>
          </p:cNvPr>
          <p:cNvSpPr txBox="1"/>
          <p:nvPr/>
        </p:nvSpPr>
        <p:spPr bwMode="auto">
          <a:xfrm>
            <a:off x="3704071" y="3782526"/>
            <a:ext cx="35137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a:t>
            </a:r>
          </a:p>
        </p:txBody>
      </p:sp>
      <p:grpSp>
        <p:nvGrpSpPr>
          <p:cNvPr id="29" name="Group 28">
            <a:extLst>
              <a:ext uri="{FF2B5EF4-FFF2-40B4-BE49-F238E27FC236}">
                <a16:creationId xmlns:a16="http://schemas.microsoft.com/office/drawing/2014/main" id="{B0EE1AD4-D771-43E1-8CC6-E6FBAD0420E1}"/>
              </a:ext>
            </a:extLst>
          </p:cNvPr>
          <p:cNvGrpSpPr/>
          <p:nvPr/>
        </p:nvGrpSpPr>
        <p:grpSpPr>
          <a:xfrm>
            <a:off x="2487715" y="4609472"/>
            <a:ext cx="2926035" cy="1148002"/>
            <a:chOff x="3923939" y="4434120"/>
            <a:chExt cx="2926035" cy="1148002"/>
          </a:xfrm>
        </p:grpSpPr>
        <p:sp>
          <p:nvSpPr>
            <p:cNvPr id="30" name="TextBox 29">
              <a:extLst>
                <a:ext uri="{FF2B5EF4-FFF2-40B4-BE49-F238E27FC236}">
                  <a16:creationId xmlns:a16="http://schemas.microsoft.com/office/drawing/2014/main" id="{3695AA4C-9B21-42D6-B789-29504C76C016}"/>
                </a:ext>
              </a:extLst>
            </p:cNvPr>
            <p:cNvSpPr txBox="1"/>
            <p:nvPr/>
          </p:nvSpPr>
          <p:spPr bwMode="auto">
            <a:xfrm>
              <a:off x="4689489" y="4812681"/>
              <a:ext cx="139493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965312"/>
                  </a:solidFill>
                  <a:latin typeface="Myriad Pro Semibold" charset="0"/>
                  <a:ea typeface="Myriad Pro Semibold" charset="0"/>
                  <a:cs typeface="Myriad Pro Semibold" charset="0"/>
                </a:rPr>
                <a:t>100 times</a:t>
              </a:r>
              <a:br>
                <a:rPr lang="en-GB" sz="2200" dirty="0">
                  <a:solidFill>
                    <a:srgbClr val="965312"/>
                  </a:solidFill>
                  <a:latin typeface="Myriad Pro Semibold" charset="0"/>
                  <a:ea typeface="Myriad Pro Semibold" charset="0"/>
                  <a:cs typeface="Myriad Pro Semibold" charset="0"/>
                </a:rPr>
              </a:br>
              <a:r>
                <a:rPr lang="en-GB" sz="2200" dirty="0">
                  <a:solidFill>
                    <a:srgbClr val="965312"/>
                  </a:solidFill>
                  <a:latin typeface="Myriad Pro Semibold" charset="0"/>
                  <a:ea typeface="Myriad Pro Semibold" charset="0"/>
                  <a:cs typeface="Myriad Pro Semibold" charset="0"/>
                </a:rPr>
                <a:t>the size</a:t>
              </a:r>
            </a:p>
          </p:txBody>
        </p:sp>
        <p:pic>
          <p:nvPicPr>
            <p:cNvPr id="31" name="Picture 30">
              <a:extLst>
                <a:ext uri="{FF2B5EF4-FFF2-40B4-BE49-F238E27FC236}">
                  <a16:creationId xmlns:a16="http://schemas.microsoft.com/office/drawing/2014/main" id="{A9EEF3B7-E602-4E77-A726-5AF9CB63FF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3939" y="4434120"/>
              <a:ext cx="2926035" cy="320954"/>
            </a:xfrm>
            <a:prstGeom prst="rect">
              <a:avLst/>
            </a:prstGeom>
          </p:spPr>
        </p:pic>
      </p:grpSp>
      <p:sp>
        <p:nvSpPr>
          <p:cNvPr id="40" name="TextBox 39">
            <a:extLst>
              <a:ext uri="{FF2B5EF4-FFF2-40B4-BE49-F238E27FC236}">
                <a16:creationId xmlns:a16="http://schemas.microsoft.com/office/drawing/2014/main" id="{953F6BCD-77CE-486C-AED0-EDC9F3B856D4}"/>
              </a:ext>
            </a:extLst>
          </p:cNvPr>
          <p:cNvSpPr txBox="1"/>
          <p:nvPr/>
        </p:nvSpPr>
        <p:spPr bwMode="auto">
          <a:xfrm>
            <a:off x="6754309" y="3097756"/>
            <a:ext cx="3513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chemeClr val="bg1">
                    <a:lumMod val="65000"/>
                  </a:schemeClr>
                </a:solidFill>
                <a:latin typeface="Myriad Pro Semibold" charset="0"/>
                <a:ea typeface="Myriad Pro Semibold" charset="0"/>
                <a:cs typeface="Myriad Pro Semibold" charset="0"/>
              </a:rPr>
              <a:t>0</a:t>
            </a:r>
          </a:p>
        </p:txBody>
      </p:sp>
      <p:sp>
        <p:nvSpPr>
          <p:cNvPr id="41" name="TextBox 40">
            <a:extLst>
              <a:ext uri="{FF2B5EF4-FFF2-40B4-BE49-F238E27FC236}">
                <a16:creationId xmlns:a16="http://schemas.microsoft.com/office/drawing/2014/main" id="{5DBABE1F-C144-4C92-9365-32CA692AF094}"/>
              </a:ext>
            </a:extLst>
          </p:cNvPr>
          <p:cNvSpPr txBox="1"/>
          <p:nvPr/>
        </p:nvSpPr>
        <p:spPr bwMode="auto">
          <a:xfrm>
            <a:off x="6754309" y="3097756"/>
            <a:ext cx="3513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43" name="TextBox 42">
            <a:extLst>
              <a:ext uri="{FF2B5EF4-FFF2-40B4-BE49-F238E27FC236}">
                <a16:creationId xmlns:a16="http://schemas.microsoft.com/office/drawing/2014/main" id="{14DB8BBB-6D98-46DA-BC2E-AFCD4351D095}"/>
              </a:ext>
            </a:extLst>
          </p:cNvPr>
          <p:cNvSpPr txBox="1"/>
          <p:nvPr/>
        </p:nvSpPr>
        <p:spPr bwMode="auto">
          <a:xfrm>
            <a:off x="6754309" y="3782526"/>
            <a:ext cx="35137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44" name="TextBox 43">
            <a:extLst>
              <a:ext uri="{FF2B5EF4-FFF2-40B4-BE49-F238E27FC236}">
                <a16:creationId xmlns:a16="http://schemas.microsoft.com/office/drawing/2014/main" id="{A2F64160-E579-4608-AE0E-E9019CE844BD}"/>
              </a:ext>
            </a:extLst>
          </p:cNvPr>
          <p:cNvSpPr txBox="1"/>
          <p:nvPr/>
        </p:nvSpPr>
        <p:spPr bwMode="auto">
          <a:xfrm>
            <a:off x="7813478" y="3782526"/>
            <a:ext cx="3513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45" name="TextBox 44">
            <a:extLst>
              <a:ext uri="{FF2B5EF4-FFF2-40B4-BE49-F238E27FC236}">
                <a16:creationId xmlns:a16="http://schemas.microsoft.com/office/drawing/2014/main" id="{6AD36143-3643-4004-87AE-D572D455C8EC}"/>
              </a:ext>
            </a:extLst>
          </p:cNvPr>
          <p:cNvSpPr txBox="1"/>
          <p:nvPr/>
        </p:nvSpPr>
        <p:spPr bwMode="auto">
          <a:xfrm>
            <a:off x="8769528" y="3782526"/>
            <a:ext cx="3513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cxnSp>
        <p:nvCxnSpPr>
          <p:cNvPr id="33" name="Straight Arrow Connector 32">
            <a:extLst>
              <a:ext uri="{FF2B5EF4-FFF2-40B4-BE49-F238E27FC236}">
                <a16:creationId xmlns:a16="http://schemas.microsoft.com/office/drawing/2014/main" id="{149813DB-1005-491F-B15D-B1496E569E4C}"/>
              </a:ext>
            </a:extLst>
          </p:cNvPr>
          <p:cNvCxnSpPr/>
          <p:nvPr/>
        </p:nvCxnSpPr>
        <p:spPr bwMode="auto">
          <a:xfrm>
            <a:off x="609599" y="3562394"/>
            <a:ext cx="0" cy="219747"/>
          </a:xfrm>
          <a:prstGeom prst="straightConnector1">
            <a:avLst/>
          </a:prstGeom>
          <a:noFill/>
          <a:ln w="19050" cap="flat" cmpd="sng" algn="ctr">
            <a:solidFill>
              <a:schemeClr val="tx1"/>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892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childTnLst>
                          </p:cTn>
                        </p:par>
                      </p:childTnLst>
                    </p:cTn>
                  </p:par>
                  <p:par>
                    <p:cTn id="14" fill="hold">
                      <p:stCondLst>
                        <p:cond delay="indefinite"/>
                      </p:stCondLst>
                      <p:childTnLst>
                        <p:par>
                          <p:cTn id="15" fill="hold">
                            <p:stCondLst>
                              <p:cond delay="0"/>
                            </p:stCondLst>
                            <p:childTnLst>
                              <p:par>
                                <p:cTn id="16" presetID="35" presetClass="path" presetSubtype="0" accel="50000" fill="hold" grpId="1" nodeType="clickEffect">
                                  <p:stCondLst>
                                    <p:cond delay="0"/>
                                  </p:stCondLst>
                                  <p:childTnLst>
                                    <p:animMotion origin="layout" path="M 4.44444E-6 4.81481E-6 L 4.44444E-6 0.1 " pathEditMode="relative" rAng="0" ptsTypes="AA">
                                      <p:cBhvr>
                                        <p:cTn id="17" dur="1250" fill="hold"/>
                                        <p:tgtEl>
                                          <p:spTgt spid="27"/>
                                        </p:tgtEl>
                                        <p:attrNameLst>
                                          <p:attrName>ppt_x</p:attrName>
                                          <p:attrName>ppt_y</p:attrName>
                                        </p:attrNameLst>
                                      </p:cBhvr>
                                      <p:rCtr x="0" y="5000"/>
                                    </p:animMotion>
                                  </p:childTnLst>
                                </p:cTn>
                              </p:par>
                              <p:par>
                                <p:cTn id="18" presetID="35" presetClass="path" presetSubtype="0" accel="50000" fill="hold" grpId="1" nodeType="withEffect">
                                  <p:stCondLst>
                                    <p:cond delay="0"/>
                                  </p:stCondLst>
                                  <p:childTnLst>
                                    <p:animMotion origin="layout" path="M -2.22222E-6 1.85185E-6 L -2.22222E-6 0.1 " pathEditMode="relative" rAng="0" ptsTypes="AA">
                                      <p:cBhvr>
                                        <p:cTn id="19" dur="1250" fill="hold"/>
                                        <p:tgtEl>
                                          <p:spTgt spid="19"/>
                                        </p:tgtEl>
                                        <p:attrNameLst>
                                          <p:attrName>ppt_x</p:attrName>
                                          <p:attrName>ppt_y</p:attrName>
                                        </p:attrNameLst>
                                      </p:cBhvr>
                                      <p:rCtr x="0" y="5000"/>
                                    </p:animMotion>
                                  </p:childTnLst>
                                </p:cTn>
                              </p:par>
                              <p:par>
                                <p:cTn id="20" presetID="35" presetClass="path" presetSubtype="0" accel="50000" fill="hold" grpId="1" nodeType="withEffect">
                                  <p:stCondLst>
                                    <p:cond delay="0"/>
                                  </p:stCondLst>
                                  <p:childTnLst>
                                    <p:animMotion origin="layout" path="M -2.5E-6 4.81481E-6 L -2.5E-6 0.1 " pathEditMode="relative" rAng="0" ptsTypes="AA">
                                      <p:cBhvr>
                                        <p:cTn id="21" dur="1250" fill="hold"/>
                                        <p:tgtEl>
                                          <p:spTgt spid="41"/>
                                        </p:tgtEl>
                                        <p:attrNameLst>
                                          <p:attrName>ppt_x</p:attrName>
                                          <p:attrName>ppt_y</p:attrName>
                                        </p:attrNameLst>
                                      </p:cBhvr>
                                      <p:rCtr x="0" y="5000"/>
                                    </p:animMotion>
                                  </p:childTnLst>
                                </p:cTn>
                              </p:par>
                              <p:par>
                                <p:cTn id="22" presetID="1"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childTnLst>
                                </p:cTn>
                              </p:par>
                            </p:childTnLst>
                          </p:cTn>
                        </p:par>
                        <p:par>
                          <p:cTn id="28" fill="hold">
                            <p:stCondLst>
                              <p:cond delay="1250"/>
                            </p:stCondLst>
                            <p:childTnLst>
                              <p:par>
                                <p:cTn id="29" presetID="1" presetClass="exit" presetSubtype="0" fill="hold" grpId="2" nodeType="afterEffect">
                                  <p:stCondLst>
                                    <p:cond delay="0"/>
                                  </p:stCondLst>
                                  <p:childTnLst>
                                    <p:set>
                                      <p:cBhvr>
                                        <p:cTn id="30" dur="1" fill="hold">
                                          <p:stCondLst>
                                            <p:cond delay="0"/>
                                          </p:stCondLst>
                                        </p:cTn>
                                        <p:tgtEl>
                                          <p:spTgt spid="27"/>
                                        </p:tgtEl>
                                        <p:attrNameLst>
                                          <p:attrName>style.visibility</p:attrName>
                                        </p:attrNameLst>
                                      </p:cBhvr>
                                      <p:to>
                                        <p:strVal val="hidden"/>
                                      </p:to>
                                    </p:set>
                                  </p:childTnLst>
                                </p:cTn>
                              </p:par>
                              <p:par>
                                <p:cTn id="31" presetID="1" presetClass="exit" presetSubtype="0" fill="hold" grpId="2" nodeType="withEffect">
                                  <p:stCondLst>
                                    <p:cond delay="0"/>
                                  </p:stCondLst>
                                  <p:childTnLst>
                                    <p:set>
                                      <p:cBhvr>
                                        <p:cTn id="32" dur="1" fill="hold">
                                          <p:stCondLst>
                                            <p:cond delay="0"/>
                                          </p:stCondLst>
                                        </p:cTn>
                                        <p:tgtEl>
                                          <p:spTgt spid="19"/>
                                        </p:tgtEl>
                                        <p:attrNameLst>
                                          <p:attrName>style.visibility</p:attrName>
                                        </p:attrNameLst>
                                      </p:cBhvr>
                                      <p:to>
                                        <p:strVal val="hidden"/>
                                      </p:to>
                                    </p:set>
                                  </p:childTnLst>
                                </p:cTn>
                              </p:par>
                              <p:par>
                                <p:cTn id="33" presetID="1" presetClass="exit" presetSubtype="0" fill="hold" grpId="2" nodeType="withEffect">
                                  <p:stCondLst>
                                    <p:cond delay="0"/>
                                  </p:stCondLst>
                                  <p:childTnLst>
                                    <p:set>
                                      <p:cBhvr>
                                        <p:cTn id="34" dur="1" fill="hold">
                                          <p:stCondLst>
                                            <p:cond delay="0"/>
                                          </p:stCondLst>
                                        </p:cTn>
                                        <p:tgtEl>
                                          <p:spTgt spid="41"/>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par>
                          <p:cTn id="41" fill="hold">
                            <p:stCondLst>
                              <p:cond delay="1250"/>
                            </p:stCondLst>
                            <p:childTnLst>
                              <p:par>
                                <p:cTn id="42" presetID="63" presetClass="path" presetSubtype="0" accel="50000" decel="50000" fill="hold" grpId="1" nodeType="afterEffect">
                                  <p:stCondLst>
                                    <p:cond delay="0"/>
                                  </p:stCondLst>
                                  <p:childTnLst>
                                    <p:animMotion origin="layout" path="M 4.44444E-6 4.81481E-6 L 0.33125 4.81481E-6 " pathEditMode="relative" rAng="0" ptsTypes="AA">
                                      <p:cBhvr>
                                        <p:cTn id="43" dur="2000" fill="hold"/>
                                        <p:tgtEl>
                                          <p:spTgt spid="28"/>
                                        </p:tgtEl>
                                        <p:attrNameLst>
                                          <p:attrName>ppt_x</p:attrName>
                                          <p:attrName>ppt_y</p:attrName>
                                        </p:attrNameLst>
                                      </p:cBhvr>
                                      <p:rCtr x="16563" y="0"/>
                                    </p:animMotion>
                                  </p:childTnLst>
                                </p:cTn>
                              </p:par>
                              <p:par>
                                <p:cTn id="44" presetID="63" presetClass="path" presetSubtype="0" accel="50000" decel="50000" fill="hold" grpId="0" nodeType="withEffect">
                                  <p:stCondLst>
                                    <p:cond delay="0"/>
                                  </p:stCondLst>
                                  <p:childTnLst>
                                    <p:animMotion origin="layout" path="M -2.22222E-6 1.85185E-6 L 0.28264 0.00046 " pathEditMode="relative" rAng="0" ptsTypes="AA">
                                      <p:cBhvr>
                                        <p:cTn id="45" dur="2000" fill="hold"/>
                                        <p:tgtEl>
                                          <p:spTgt spid="23"/>
                                        </p:tgtEl>
                                        <p:attrNameLst>
                                          <p:attrName>ppt_x</p:attrName>
                                          <p:attrName>ppt_y</p:attrName>
                                        </p:attrNameLst>
                                      </p:cBhvr>
                                      <p:rCtr x="14132" y="23"/>
                                    </p:animMotion>
                                  </p:childTnLst>
                                </p:cTn>
                              </p:par>
                              <p:par>
                                <p:cTn id="46" presetID="63" presetClass="path" presetSubtype="0" accel="50000" decel="50000" fill="hold" grpId="0" nodeType="withEffect">
                                  <p:stCondLst>
                                    <p:cond delay="0"/>
                                  </p:stCondLst>
                                  <p:childTnLst>
                                    <p:animMotion origin="layout" path="M -2.5E-6 4.81481E-6 L 0.22084 -0.00024 " pathEditMode="relative" rAng="0" ptsTypes="AA">
                                      <p:cBhvr>
                                        <p:cTn id="47" dur="2000" fill="hold"/>
                                        <p:tgtEl>
                                          <p:spTgt spid="43"/>
                                        </p:tgtEl>
                                        <p:attrNameLst>
                                          <p:attrName>ppt_x</p:attrName>
                                          <p:attrName>ppt_y</p:attrName>
                                        </p:attrNameLst>
                                      </p:cBhvr>
                                      <p:rCtr x="11042" y="-23"/>
                                    </p:animMotion>
                                  </p:childTnLst>
                                </p:cTn>
                              </p:par>
                            </p:childTnLst>
                          </p:cTn>
                        </p:par>
                        <p:par>
                          <p:cTn id="48" fill="hold">
                            <p:stCondLst>
                              <p:cond delay="3250"/>
                            </p:stCondLst>
                            <p:childTnLst>
                              <p:par>
                                <p:cTn id="49" presetID="1" presetClass="exit" presetSubtype="0" fill="hold" grpId="2" nodeType="afterEffect">
                                  <p:stCondLst>
                                    <p:cond delay="0"/>
                                  </p:stCondLst>
                                  <p:childTnLst>
                                    <p:set>
                                      <p:cBhvr>
                                        <p:cTn id="50" dur="1" fill="hold">
                                          <p:stCondLst>
                                            <p:cond delay="0"/>
                                          </p:stCondLst>
                                        </p:cTn>
                                        <p:tgtEl>
                                          <p:spTgt spid="23"/>
                                        </p:tgtEl>
                                        <p:attrNameLst>
                                          <p:attrName>style.visibility</p:attrName>
                                        </p:attrNameLst>
                                      </p:cBhvr>
                                      <p:to>
                                        <p:strVal val="hidden"/>
                                      </p:to>
                                    </p:set>
                                  </p:childTnLst>
                                </p:cTn>
                              </p:par>
                              <p:par>
                                <p:cTn id="51" presetID="1" presetClass="exit" presetSubtype="0" fill="hold" grpId="2" nodeType="withEffect">
                                  <p:stCondLst>
                                    <p:cond delay="0"/>
                                  </p:stCondLst>
                                  <p:childTnLst>
                                    <p:set>
                                      <p:cBhvr>
                                        <p:cTn id="52" dur="1" fill="hold">
                                          <p:stCondLst>
                                            <p:cond delay="0"/>
                                          </p:stCondLst>
                                        </p:cTn>
                                        <p:tgtEl>
                                          <p:spTgt spid="43"/>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par>
                                <p:cTn id="62" presetID="10" presetClass="entr" presetSubtype="0" fill="hold"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500"/>
                                        <p:tgtEl>
                                          <p:spTgt spid="3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2" nodeType="clickEffect">
                                  <p:stCondLst>
                                    <p:cond delay="0"/>
                                  </p:stCondLst>
                                  <p:childTnLst>
                                    <p:animEffect transition="out" filter="fade">
                                      <p:cBhvr>
                                        <p:cTn id="68" dur="500"/>
                                        <p:tgtEl>
                                          <p:spTgt spid="44"/>
                                        </p:tgtEl>
                                      </p:cBhvr>
                                    </p:animEffect>
                                    <p:set>
                                      <p:cBhvr>
                                        <p:cTn id="69" dur="1" fill="hold">
                                          <p:stCondLst>
                                            <p:cond delay="499"/>
                                          </p:stCondLst>
                                        </p:cTn>
                                        <p:tgtEl>
                                          <p:spTgt spid="44"/>
                                        </p:tgtEl>
                                        <p:attrNameLst>
                                          <p:attrName>style.visibility</p:attrName>
                                        </p:attrNameLst>
                                      </p:cBhvr>
                                      <p:to>
                                        <p:strVal val="hidden"/>
                                      </p:to>
                                    </p:set>
                                  </p:childTnLst>
                                </p:cTn>
                              </p:par>
                              <p:par>
                                <p:cTn id="70" presetID="10" presetClass="exit" presetSubtype="0" fill="hold" grpId="2" nodeType="withEffect">
                                  <p:stCondLst>
                                    <p:cond delay="0"/>
                                  </p:stCondLst>
                                  <p:childTnLst>
                                    <p:animEffect transition="out" filter="fade">
                                      <p:cBhvr>
                                        <p:cTn id="71" dur="500"/>
                                        <p:tgtEl>
                                          <p:spTgt spid="45"/>
                                        </p:tgtEl>
                                      </p:cBhvr>
                                    </p:animEffect>
                                    <p:set>
                                      <p:cBhvr>
                                        <p:cTn id="72" dur="1" fill="hold">
                                          <p:stCondLst>
                                            <p:cond delay="499"/>
                                          </p:stCondLst>
                                        </p:cTn>
                                        <p:tgtEl>
                                          <p:spTgt spid="45"/>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p:bldP spid="19" grpId="1"/>
      <p:bldP spid="19" grpId="2"/>
      <p:bldP spid="23" grpId="0"/>
      <p:bldP spid="23" grpId="1"/>
      <p:bldP spid="23" grpId="2"/>
      <p:bldP spid="25" grpId="0"/>
      <p:bldP spid="26" grpId="0"/>
      <p:bldP spid="27" grpId="0"/>
      <p:bldP spid="27" grpId="1"/>
      <p:bldP spid="27" grpId="2"/>
      <p:bldP spid="28" grpId="0"/>
      <p:bldP spid="28" grpId="1"/>
      <p:bldP spid="40" grpId="0"/>
      <p:bldP spid="41" grpId="0"/>
      <p:bldP spid="41" grpId="1"/>
      <p:bldP spid="41" grpId="2"/>
      <p:bldP spid="43" grpId="0"/>
      <p:bldP spid="43" grpId="1"/>
      <p:bldP spid="43" grpId="2"/>
      <p:bldP spid="44" grpId="0"/>
      <p:bldP spid="44" grpId="2"/>
      <p:bldP spid="45" grpId="0"/>
      <p:bldP spid="45" grpId="2"/>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4:3</a:t>
            </a:r>
          </a:p>
        </p:txBody>
      </p:sp>
      <p:graphicFrame>
        <p:nvGraphicFramePr>
          <p:cNvPr id="3" name="Table 2">
            <a:extLst>
              <a:ext uri="{FF2B5EF4-FFF2-40B4-BE49-F238E27FC236}">
                <a16:creationId xmlns:a16="http://schemas.microsoft.com/office/drawing/2014/main" id="{4C2AD746-B9DA-474D-AB63-8E33AB24C370}"/>
              </a:ext>
            </a:extLst>
          </p:cNvPr>
          <p:cNvGraphicFramePr>
            <a:graphicFrameLocks noGrp="1"/>
          </p:cNvGraphicFramePr>
          <p:nvPr>
            <p:extLst>
              <p:ext uri="{D42A27DB-BD31-4B8C-83A1-F6EECF244321}">
                <p14:modId xmlns:p14="http://schemas.microsoft.com/office/powerpoint/2010/main" val="2470846734"/>
              </p:ext>
            </p:extLst>
          </p:nvPr>
        </p:nvGraphicFramePr>
        <p:xfrm>
          <a:off x="345439" y="2082260"/>
          <a:ext cx="8453124" cy="2664000"/>
        </p:xfrm>
        <a:graphic>
          <a:graphicData uri="http://schemas.openxmlformats.org/drawingml/2006/table">
            <a:tbl>
              <a:tblPr firstRow="1" firstCol="1" bandRow="1">
                <a:tableStyleId>{5C22544A-7EE6-4342-B048-85BDC9FD1C3A}</a:tableStyleId>
              </a:tblPr>
              <a:tblGrid>
                <a:gridCol w="1408854">
                  <a:extLst>
                    <a:ext uri="{9D8B030D-6E8A-4147-A177-3AD203B41FA5}">
                      <a16:colId xmlns:a16="http://schemas.microsoft.com/office/drawing/2014/main" val="3179481076"/>
                    </a:ext>
                  </a:extLst>
                </a:gridCol>
                <a:gridCol w="1408854">
                  <a:extLst>
                    <a:ext uri="{9D8B030D-6E8A-4147-A177-3AD203B41FA5}">
                      <a16:colId xmlns:a16="http://schemas.microsoft.com/office/drawing/2014/main" val="2628950773"/>
                    </a:ext>
                  </a:extLst>
                </a:gridCol>
                <a:gridCol w="1408854">
                  <a:extLst>
                    <a:ext uri="{9D8B030D-6E8A-4147-A177-3AD203B41FA5}">
                      <a16:colId xmlns:a16="http://schemas.microsoft.com/office/drawing/2014/main" val="815761087"/>
                    </a:ext>
                  </a:extLst>
                </a:gridCol>
                <a:gridCol w="1408854">
                  <a:extLst>
                    <a:ext uri="{9D8B030D-6E8A-4147-A177-3AD203B41FA5}">
                      <a16:colId xmlns:a16="http://schemas.microsoft.com/office/drawing/2014/main" val="1154155698"/>
                    </a:ext>
                  </a:extLst>
                </a:gridCol>
                <a:gridCol w="1408854">
                  <a:extLst>
                    <a:ext uri="{9D8B030D-6E8A-4147-A177-3AD203B41FA5}">
                      <a16:colId xmlns:a16="http://schemas.microsoft.com/office/drawing/2014/main" val="2055178417"/>
                    </a:ext>
                  </a:extLst>
                </a:gridCol>
                <a:gridCol w="1408854">
                  <a:extLst>
                    <a:ext uri="{9D8B030D-6E8A-4147-A177-3AD203B41FA5}">
                      <a16:colId xmlns:a16="http://schemas.microsoft.com/office/drawing/2014/main" val="4080617983"/>
                    </a:ext>
                  </a:extLst>
                </a:gridCol>
              </a:tblGrid>
              <a:tr h="468000">
                <a:tc>
                  <a:txBody>
                    <a:bodyPr/>
                    <a:lstStyle/>
                    <a:p>
                      <a:pPr algn="ctr">
                        <a:lnSpc>
                          <a:spcPct val="107000"/>
                        </a:lnSpc>
                        <a:spcAft>
                          <a:spcPts val="0"/>
                        </a:spcAft>
                        <a:tabLst>
                          <a:tab pos="546100" algn="ctr"/>
                        </a:tabLst>
                      </a:pPr>
                      <a:r>
                        <a:rPr lang="en-GB" sz="2400" b="1" dirty="0">
                          <a:solidFill>
                            <a:schemeClr val="tx1"/>
                          </a:solidFill>
                          <a:effectLst/>
                          <a:latin typeface="Myriad Pro Semibold"/>
                        </a:rPr>
                        <a:t>900</a:t>
                      </a:r>
                      <a:endParaRPr lang="en-GB" sz="2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2400" b="1" dirty="0">
                          <a:solidFill>
                            <a:schemeClr val="tx1"/>
                          </a:solidFill>
                          <a:effectLst/>
                          <a:latin typeface="Myriad Pro Semibold"/>
                        </a:rPr>
                        <a:t>÷</a:t>
                      </a:r>
                      <a:endParaRPr lang="en-GB" sz="2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gridSpan="2">
                  <a:txBody>
                    <a:bodyPr/>
                    <a:lstStyle/>
                    <a:p>
                      <a:pPr algn="ctr">
                        <a:lnSpc>
                          <a:spcPct val="107000"/>
                        </a:lnSpc>
                        <a:spcAft>
                          <a:spcPts val="0"/>
                        </a:spcAft>
                      </a:pPr>
                      <a:r>
                        <a:rPr lang="en-GB" sz="2400" b="1" dirty="0">
                          <a:solidFill>
                            <a:schemeClr val="tx1"/>
                          </a:solidFill>
                          <a:effectLst/>
                          <a:latin typeface="Myriad Pro Semibold"/>
                        </a:rPr>
                        <a:t>100</a:t>
                      </a:r>
                      <a:endParaRPr lang="en-GB" sz="2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hMerge="1">
                  <a:txBody>
                    <a:bodyPr/>
                    <a:lstStyle/>
                    <a:p>
                      <a:endParaRPr lang="en-GB"/>
                    </a:p>
                  </a:txBody>
                  <a:tcPr/>
                </a:tc>
                <a:tc>
                  <a:txBody>
                    <a:bodyPr/>
                    <a:lstStyle/>
                    <a:p>
                      <a:pPr algn="ctr">
                        <a:lnSpc>
                          <a:spcPct val="107000"/>
                        </a:lnSpc>
                        <a:spcAft>
                          <a:spcPts val="0"/>
                        </a:spcAft>
                      </a:pPr>
                      <a:r>
                        <a:rPr lang="en-GB" sz="2400" b="1" dirty="0">
                          <a:solidFill>
                            <a:schemeClr val="tx1"/>
                          </a:solidFill>
                          <a:effectLst/>
                          <a:latin typeface="Myriad Pro Semibold"/>
                        </a:rPr>
                        <a:t>=</a:t>
                      </a:r>
                      <a:endParaRPr lang="en-GB" sz="2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2400" b="1" dirty="0">
                          <a:solidFill>
                            <a:schemeClr val="tx1"/>
                          </a:solidFill>
                          <a:effectLst/>
                          <a:latin typeface="Myriad Pro Semibold"/>
                        </a:rPr>
                        <a:t>9</a:t>
                      </a:r>
                      <a:endParaRPr lang="en-GB" sz="2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735075839"/>
                  </a:ext>
                </a:extLst>
              </a:tr>
              <a:tr h="1656000">
                <a:tc gridSpan="3">
                  <a:txBody>
                    <a:bodyPr/>
                    <a:lstStyle/>
                    <a:p>
                      <a:pPr marL="0" lvl="0" indent="0">
                        <a:lnSpc>
                          <a:spcPct val="107000"/>
                        </a:lnSpc>
                        <a:spcAft>
                          <a:spcPts val="0"/>
                        </a:spcAft>
                        <a:buFont typeface="Symbol" panose="05050102010706020507" pitchFamily="18" charset="2"/>
                        <a:buNone/>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gridSpan="3">
                  <a:txBody>
                    <a:bodyPr/>
                    <a:lstStyle/>
                    <a:p>
                      <a:pPr marL="0" lvl="0" indent="0">
                        <a:lnSpc>
                          <a:spcPct val="107000"/>
                        </a:lnSpc>
                        <a:spcAft>
                          <a:spcPts val="0"/>
                        </a:spcAft>
                        <a:buFont typeface="Symbol" panose="05050102010706020507" pitchFamily="18" charset="2"/>
                        <a:buNone/>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p>
                      <a:pPr marL="0" lvl="0" indent="0">
                        <a:lnSpc>
                          <a:spcPct val="107000"/>
                        </a:lnSpc>
                        <a:spcAft>
                          <a:spcPts val="0"/>
                        </a:spcAft>
                        <a:buFont typeface="Symbol" panose="05050102010706020507" pitchFamily="18" charset="2"/>
                        <a:buNone/>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p>
                      <a:pPr marL="0" lvl="0" indent="0">
                        <a:lnSpc>
                          <a:spcPct val="107000"/>
                        </a:lnSpc>
                        <a:spcAft>
                          <a:spcPts val="0"/>
                        </a:spcAft>
                        <a:buFont typeface="Symbol" panose="05050102010706020507" pitchFamily="18" charset="2"/>
                        <a:buNone/>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18048545"/>
                  </a:ext>
                </a:extLst>
              </a:tr>
              <a:tr h="540000">
                <a:tc gridSpan="6">
                  <a:txBody>
                    <a:bodyPr/>
                    <a:lstStyle/>
                    <a:p>
                      <a:pPr marL="0" lvl="0" indent="0" algn="ctr">
                        <a:lnSpc>
                          <a:spcPct val="107000"/>
                        </a:lnSpc>
                        <a:spcAft>
                          <a:spcPts val="0"/>
                        </a:spcAft>
                        <a:buFont typeface="Symbol" panose="05050102010706020507" pitchFamily="18" charset="2"/>
                        <a:buNone/>
                      </a:pPr>
                      <a:endParaRPr lang="en-GB" sz="2400" b="0" dirty="0">
                        <a:solidFill>
                          <a:srgbClr val="C0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342900" lvl="0" indent="-342900">
                        <a:lnSpc>
                          <a:spcPct val="107000"/>
                        </a:lnSpc>
                        <a:spcAft>
                          <a:spcPts val="0"/>
                        </a:spcAft>
                        <a:buFont typeface="Symbol" panose="05050102010706020507" pitchFamily="18" charset="2"/>
                        <a:buChar char=""/>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5912626"/>
                  </a:ext>
                </a:extLst>
              </a:tr>
            </a:tbl>
          </a:graphicData>
        </a:graphic>
      </p:graphicFrame>
      <p:sp>
        <p:nvSpPr>
          <p:cNvPr id="5" name="TextBox 4">
            <a:extLst>
              <a:ext uri="{FF2B5EF4-FFF2-40B4-BE49-F238E27FC236}">
                <a16:creationId xmlns:a16="http://schemas.microsoft.com/office/drawing/2014/main" id="{73809F56-2818-4FB8-81D0-E1C55E5D151A}"/>
              </a:ext>
            </a:extLst>
          </p:cNvPr>
          <p:cNvSpPr txBox="1"/>
          <p:nvPr/>
        </p:nvSpPr>
        <p:spPr bwMode="auto">
          <a:xfrm>
            <a:off x="325117" y="2506675"/>
            <a:ext cx="41361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342900" indent="-342900">
              <a:buClrTx/>
              <a:buSzPct val="90000"/>
            </a:pPr>
            <a:r>
              <a:rPr lang="en-GB" sz="2400" dirty="0">
                <a:latin typeface="Myriad Pro Semibold"/>
              </a:rPr>
              <a:t>What is the value of the ‘9’</a:t>
            </a:r>
            <a:br>
              <a:rPr lang="en-GB" sz="2400" dirty="0">
                <a:latin typeface="Myriad Pro Semibold"/>
              </a:rPr>
            </a:br>
            <a:r>
              <a:rPr lang="en-GB" sz="2400" dirty="0">
                <a:latin typeface="Myriad Pro Semibold"/>
              </a:rPr>
              <a:t>in ‘900’?</a:t>
            </a:r>
            <a:endParaRPr lang="en-GB" sz="2400" dirty="0">
              <a:solidFill>
                <a:srgbClr val="C00000"/>
              </a:solidFill>
              <a:latin typeface="Myriad Pro Semibold" charset="0"/>
              <a:ea typeface="Myriad Pro Semibold" charset="0"/>
              <a:cs typeface="Myriad Pro Semibold" charset="0"/>
            </a:endParaRPr>
          </a:p>
        </p:txBody>
      </p:sp>
      <p:sp>
        <p:nvSpPr>
          <p:cNvPr id="7" name="TextBox 6">
            <a:extLst>
              <a:ext uri="{FF2B5EF4-FFF2-40B4-BE49-F238E27FC236}">
                <a16:creationId xmlns:a16="http://schemas.microsoft.com/office/drawing/2014/main" id="{46931021-5BA5-473B-9FB8-73051CA806F9}"/>
              </a:ext>
            </a:extLst>
          </p:cNvPr>
          <p:cNvSpPr txBox="1"/>
          <p:nvPr/>
        </p:nvSpPr>
        <p:spPr bwMode="auto">
          <a:xfrm>
            <a:off x="4545648" y="2506675"/>
            <a:ext cx="41361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342900" indent="-342900">
              <a:buClrTx/>
              <a:buSzPct val="90000"/>
            </a:pPr>
            <a:r>
              <a:rPr lang="en-GB" sz="2400" dirty="0">
                <a:latin typeface="Myriad Pro Semibold"/>
              </a:rPr>
              <a:t>What is the value of the ‘9’</a:t>
            </a:r>
            <a:br>
              <a:rPr lang="en-GB" sz="2400" dirty="0">
                <a:latin typeface="Myriad Pro Semibold"/>
              </a:rPr>
            </a:br>
            <a:r>
              <a:rPr lang="en-GB" sz="2400" dirty="0">
                <a:latin typeface="Myriad Pro Semibold"/>
              </a:rPr>
              <a:t>in ‘9’?</a:t>
            </a:r>
            <a:endParaRPr lang="en-GB" sz="2400" dirty="0">
              <a:solidFill>
                <a:srgbClr val="C00000"/>
              </a:solidFill>
              <a:latin typeface="Myriad Pro Semibold" charset="0"/>
              <a:ea typeface="Myriad Pro Semibold" charset="0"/>
              <a:cs typeface="Myriad Pro Semibold" charset="0"/>
            </a:endParaRPr>
          </a:p>
        </p:txBody>
      </p:sp>
      <p:sp>
        <p:nvSpPr>
          <p:cNvPr id="9" name="TextBox 8">
            <a:extLst>
              <a:ext uri="{FF2B5EF4-FFF2-40B4-BE49-F238E27FC236}">
                <a16:creationId xmlns:a16="http://schemas.microsoft.com/office/drawing/2014/main" id="{DC0D6F87-AD01-4713-BD5B-035A1019BB14}"/>
              </a:ext>
            </a:extLst>
          </p:cNvPr>
          <p:cNvSpPr txBox="1"/>
          <p:nvPr/>
        </p:nvSpPr>
        <p:spPr bwMode="auto">
          <a:xfrm>
            <a:off x="670557" y="3284483"/>
            <a:ext cx="2145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Tx/>
              <a:buSzPct val="90000"/>
              <a:buNone/>
            </a:pPr>
            <a:r>
              <a:rPr lang="en-GB" sz="2400" dirty="0">
                <a:latin typeface="Myriad Pro Semibold"/>
              </a:rPr>
              <a:t>‘nine hundred’</a:t>
            </a:r>
            <a:endParaRPr lang="en-GB" sz="2400" dirty="0">
              <a:solidFill>
                <a:srgbClr val="C00000"/>
              </a:solidFill>
              <a:latin typeface="Myriad Pro Semibold" charset="0"/>
              <a:ea typeface="Myriad Pro Semibold" charset="0"/>
              <a:cs typeface="Myriad Pro Semibold" charset="0"/>
            </a:endParaRPr>
          </a:p>
        </p:txBody>
      </p:sp>
      <p:sp>
        <p:nvSpPr>
          <p:cNvPr id="10" name="TextBox 9">
            <a:extLst>
              <a:ext uri="{FF2B5EF4-FFF2-40B4-BE49-F238E27FC236}">
                <a16:creationId xmlns:a16="http://schemas.microsoft.com/office/drawing/2014/main" id="{CAEF104F-B680-4AE3-B4DA-2415343D3C0C}"/>
              </a:ext>
            </a:extLst>
          </p:cNvPr>
          <p:cNvSpPr txBox="1"/>
          <p:nvPr/>
        </p:nvSpPr>
        <p:spPr bwMode="auto">
          <a:xfrm>
            <a:off x="670557" y="3673528"/>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Tx/>
              <a:buSzPct val="90000"/>
              <a:buNone/>
            </a:pPr>
            <a:r>
              <a:rPr lang="en-GB" sz="2400" dirty="0">
                <a:latin typeface="Myriad Pro Semibold"/>
              </a:rPr>
              <a:t>900</a:t>
            </a:r>
            <a:endParaRPr lang="en-GB" sz="2400" dirty="0">
              <a:solidFill>
                <a:srgbClr val="C00000"/>
              </a:solidFill>
              <a:latin typeface="Myriad Pro Semibold" charset="0"/>
              <a:ea typeface="Myriad Pro Semibold" charset="0"/>
              <a:cs typeface="Myriad Pro Semibold" charset="0"/>
            </a:endParaRPr>
          </a:p>
        </p:txBody>
      </p:sp>
      <p:sp>
        <p:nvSpPr>
          <p:cNvPr id="13" name="TextBox 12">
            <a:extLst>
              <a:ext uri="{FF2B5EF4-FFF2-40B4-BE49-F238E27FC236}">
                <a16:creationId xmlns:a16="http://schemas.microsoft.com/office/drawing/2014/main" id="{22F4F152-3916-41CA-95E3-B6F1F4F9DCC3}"/>
              </a:ext>
            </a:extLst>
          </p:cNvPr>
          <p:cNvSpPr txBox="1"/>
          <p:nvPr/>
        </p:nvSpPr>
        <p:spPr bwMode="auto">
          <a:xfrm>
            <a:off x="4891341" y="367352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Tx/>
              <a:buSzPct val="90000"/>
              <a:buNone/>
            </a:pPr>
            <a:r>
              <a:rPr lang="en-GB" sz="2400" dirty="0">
                <a:latin typeface="Myriad Pro Semibold"/>
              </a:rPr>
              <a:t>9</a:t>
            </a:r>
            <a:endParaRPr lang="en-GB" sz="2400" dirty="0">
              <a:solidFill>
                <a:srgbClr val="C00000"/>
              </a:solidFill>
              <a:latin typeface="Myriad Pro Semibold" charset="0"/>
              <a:ea typeface="Myriad Pro Semibold" charset="0"/>
              <a:cs typeface="Myriad Pro Semibold" charset="0"/>
            </a:endParaRPr>
          </a:p>
        </p:txBody>
      </p:sp>
      <p:sp>
        <p:nvSpPr>
          <p:cNvPr id="14" name="TextBox 13">
            <a:extLst>
              <a:ext uri="{FF2B5EF4-FFF2-40B4-BE49-F238E27FC236}">
                <a16:creationId xmlns:a16="http://schemas.microsoft.com/office/drawing/2014/main" id="{7843B2F2-D7C2-4A6E-A54A-CEBD53CD8014}"/>
              </a:ext>
            </a:extLst>
          </p:cNvPr>
          <p:cNvSpPr txBox="1"/>
          <p:nvPr/>
        </p:nvSpPr>
        <p:spPr bwMode="auto">
          <a:xfrm>
            <a:off x="4891341" y="3284483"/>
            <a:ext cx="9108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Tx/>
              <a:buSzPct val="90000"/>
              <a:buNone/>
            </a:pPr>
            <a:r>
              <a:rPr lang="en-GB" sz="2400" dirty="0">
                <a:latin typeface="Myriad Pro Semibold"/>
              </a:rPr>
              <a:t>‘nine’</a:t>
            </a:r>
            <a:endParaRPr lang="en-GB" sz="2400" dirty="0">
              <a:solidFill>
                <a:srgbClr val="C00000"/>
              </a:solidFill>
              <a:latin typeface="Myriad Pro Semibold" charset="0"/>
              <a:ea typeface="Myriad Pro Semibold" charset="0"/>
              <a:cs typeface="Myriad Pro Semibold" charset="0"/>
            </a:endParaRPr>
          </a:p>
        </p:txBody>
      </p:sp>
      <p:sp>
        <p:nvSpPr>
          <p:cNvPr id="17" name="TextBox 16">
            <a:extLst>
              <a:ext uri="{FF2B5EF4-FFF2-40B4-BE49-F238E27FC236}">
                <a16:creationId xmlns:a16="http://schemas.microsoft.com/office/drawing/2014/main" id="{D6BE2A10-3088-41B4-AC4F-995FEDF9D315}"/>
              </a:ext>
            </a:extLst>
          </p:cNvPr>
          <p:cNvSpPr txBox="1"/>
          <p:nvPr/>
        </p:nvSpPr>
        <p:spPr bwMode="auto">
          <a:xfrm>
            <a:off x="970242" y="4240216"/>
            <a:ext cx="59924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Tx/>
              <a:buSzPct val="90000"/>
              <a:buNone/>
            </a:pPr>
            <a:r>
              <a:rPr lang="en-GB" sz="2400" dirty="0">
                <a:latin typeface="Myriad Pro Semibold"/>
                <a:ea typeface="Myriad Pro Semibold" charset="0"/>
                <a:cs typeface="Myriad Pro Semibold" charset="0"/>
              </a:rPr>
              <a:t>We had 9 hundreds. We now have 9 ones.</a:t>
            </a:r>
            <a:endParaRPr lang="en-GB" sz="2400" dirty="0">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216810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P spid="13" grpId="0"/>
      <p:bldP spid="14" grpId="0"/>
      <p:bldP spid="1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4:4</a:t>
            </a:r>
          </a:p>
        </p:txBody>
      </p:sp>
      <p:sp>
        <p:nvSpPr>
          <p:cNvPr id="3" name="Rectangle 2">
            <a:extLst>
              <a:ext uri="{FF2B5EF4-FFF2-40B4-BE49-F238E27FC236}">
                <a16:creationId xmlns:a16="http://schemas.microsoft.com/office/drawing/2014/main" id="{70821DF9-BE41-41EE-B710-73807C49AAC7}"/>
              </a:ext>
            </a:extLst>
          </p:cNvPr>
          <p:cNvSpPr/>
          <p:nvPr/>
        </p:nvSpPr>
        <p:spPr bwMode="auto">
          <a:xfrm>
            <a:off x="1304023" y="4122309"/>
            <a:ext cx="6548744"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6B522562-DFE1-4208-83CA-254BCFCDABA0}"/>
              </a:ext>
            </a:extLst>
          </p:cNvPr>
          <p:cNvSpPr/>
          <p:nvPr/>
        </p:nvSpPr>
        <p:spPr bwMode="auto">
          <a:xfrm>
            <a:off x="1304023" y="3097152"/>
            <a:ext cx="6548744"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 name="Picture 4">
            <a:extLst>
              <a:ext uri="{FF2B5EF4-FFF2-40B4-BE49-F238E27FC236}">
                <a16:creationId xmlns:a16="http://schemas.microsoft.com/office/drawing/2014/main" id="{97D733CD-EAB7-44DC-8F57-F8265895EF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4499" y="2578093"/>
            <a:ext cx="6576021" cy="2079640"/>
          </a:xfrm>
          <a:prstGeom prst="rect">
            <a:avLst/>
          </a:prstGeom>
        </p:spPr>
      </p:pic>
      <p:grpSp>
        <p:nvGrpSpPr>
          <p:cNvPr id="22" name="Group 21">
            <a:extLst>
              <a:ext uri="{FF2B5EF4-FFF2-40B4-BE49-F238E27FC236}">
                <a16:creationId xmlns:a16="http://schemas.microsoft.com/office/drawing/2014/main" id="{F3B43E73-AA86-4624-ADB9-41978B96D578}"/>
              </a:ext>
            </a:extLst>
          </p:cNvPr>
          <p:cNvGrpSpPr/>
          <p:nvPr/>
        </p:nvGrpSpPr>
        <p:grpSpPr>
          <a:xfrm>
            <a:off x="113930" y="3544009"/>
            <a:ext cx="1077357" cy="809246"/>
            <a:chOff x="113930" y="2827032"/>
            <a:chExt cx="1077357" cy="809246"/>
          </a:xfrm>
        </p:grpSpPr>
        <p:sp>
          <p:nvSpPr>
            <p:cNvPr id="23" name="TextBox 22">
              <a:extLst>
                <a:ext uri="{FF2B5EF4-FFF2-40B4-BE49-F238E27FC236}">
                  <a16:creationId xmlns:a16="http://schemas.microsoft.com/office/drawing/2014/main" id="{A98739D3-BAFD-467B-8E45-9AD19F284C3E}"/>
                </a:ext>
              </a:extLst>
            </p:cNvPr>
            <p:cNvSpPr txBox="1"/>
            <p:nvPr/>
          </p:nvSpPr>
          <p:spPr bwMode="auto">
            <a:xfrm>
              <a:off x="113930" y="3016212"/>
              <a:ext cx="9108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46288"/>
                  </a:solidFill>
                  <a:latin typeface="Myriad Pro Semibold" charset="0"/>
                  <a:ea typeface="Myriad Pro Semibold" charset="0"/>
                  <a:cs typeface="Myriad Pro Semibold" charset="0"/>
                </a:rPr>
                <a:t>× 100</a:t>
              </a:r>
            </a:p>
          </p:txBody>
        </p:sp>
        <p:pic>
          <p:nvPicPr>
            <p:cNvPr id="24" name="Picture 23" descr="A close up of a sign&#10;&#10;Description automatically generated">
              <a:extLst>
                <a:ext uri="{FF2B5EF4-FFF2-40B4-BE49-F238E27FC236}">
                  <a16:creationId xmlns:a16="http://schemas.microsoft.com/office/drawing/2014/main" id="{2E26CBC2-9E2A-47E6-AE8A-D8C5D436C3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127" y="2827032"/>
              <a:ext cx="137160" cy="809246"/>
            </a:xfrm>
            <a:prstGeom prst="rect">
              <a:avLst/>
            </a:prstGeom>
          </p:spPr>
        </p:pic>
      </p:grpSp>
      <p:grpSp>
        <p:nvGrpSpPr>
          <p:cNvPr id="25" name="Group 24">
            <a:extLst>
              <a:ext uri="{FF2B5EF4-FFF2-40B4-BE49-F238E27FC236}">
                <a16:creationId xmlns:a16="http://schemas.microsoft.com/office/drawing/2014/main" id="{75727232-AA59-4AF3-B69E-34F813347DC6}"/>
              </a:ext>
            </a:extLst>
          </p:cNvPr>
          <p:cNvGrpSpPr/>
          <p:nvPr/>
        </p:nvGrpSpPr>
        <p:grpSpPr>
          <a:xfrm>
            <a:off x="7929913" y="3544009"/>
            <a:ext cx="1054172" cy="809246"/>
            <a:chOff x="7929913" y="2827032"/>
            <a:chExt cx="1054172" cy="809246"/>
          </a:xfrm>
        </p:grpSpPr>
        <p:sp>
          <p:nvSpPr>
            <p:cNvPr id="26" name="TextBox 25">
              <a:extLst>
                <a:ext uri="{FF2B5EF4-FFF2-40B4-BE49-F238E27FC236}">
                  <a16:creationId xmlns:a16="http://schemas.microsoft.com/office/drawing/2014/main" id="{50D27E4A-3103-4517-9D71-346225176DF7}"/>
                </a:ext>
              </a:extLst>
            </p:cNvPr>
            <p:cNvSpPr txBox="1"/>
            <p:nvPr/>
          </p:nvSpPr>
          <p:spPr bwMode="auto">
            <a:xfrm>
              <a:off x="8073258" y="3016212"/>
              <a:ext cx="9108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46288"/>
                  </a:solidFill>
                  <a:latin typeface="Myriad Pro Semibold" charset="0"/>
                  <a:ea typeface="Myriad Pro Semibold" charset="0"/>
                  <a:cs typeface="Myriad Pro Semibold" charset="0"/>
                </a:rPr>
                <a:t>÷ 100</a:t>
              </a:r>
            </a:p>
          </p:txBody>
        </p:sp>
        <p:pic>
          <p:nvPicPr>
            <p:cNvPr id="27" name="Picture 26" descr="A close up of a sign&#10;&#10;Description automatically generated">
              <a:extLst>
                <a:ext uri="{FF2B5EF4-FFF2-40B4-BE49-F238E27FC236}">
                  <a16:creationId xmlns:a16="http://schemas.microsoft.com/office/drawing/2014/main" id="{7056CD82-A47C-4C26-B6B4-1C1A02C14A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flipV="1">
              <a:off x="7929913" y="2827032"/>
              <a:ext cx="137160" cy="809246"/>
            </a:xfrm>
            <a:prstGeom prst="rect">
              <a:avLst/>
            </a:prstGeom>
          </p:spPr>
        </p:pic>
      </p:grpSp>
      <p:grpSp>
        <p:nvGrpSpPr>
          <p:cNvPr id="28" name="Group 27">
            <a:extLst>
              <a:ext uri="{FF2B5EF4-FFF2-40B4-BE49-F238E27FC236}">
                <a16:creationId xmlns:a16="http://schemas.microsoft.com/office/drawing/2014/main" id="{39217F86-37EE-4443-94C8-28007E0DFC0B}"/>
              </a:ext>
            </a:extLst>
          </p:cNvPr>
          <p:cNvGrpSpPr/>
          <p:nvPr/>
        </p:nvGrpSpPr>
        <p:grpSpPr>
          <a:xfrm>
            <a:off x="1587534" y="3136482"/>
            <a:ext cx="6364766" cy="487722"/>
            <a:chOff x="1998969" y="3136158"/>
            <a:chExt cx="6364766" cy="487722"/>
          </a:xfrm>
        </p:grpSpPr>
        <p:pic>
          <p:nvPicPr>
            <p:cNvPr id="39" name="Picture 38" descr="A close up of a logo&#10;&#10;Description automatically generated">
              <a:extLst>
                <a:ext uri="{FF2B5EF4-FFF2-40B4-BE49-F238E27FC236}">
                  <a16:creationId xmlns:a16="http://schemas.microsoft.com/office/drawing/2014/main" id="{F778B2B9-4911-4231-9D67-7112F55797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8969" y="3136158"/>
              <a:ext cx="542591" cy="487722"/>
            </a:xfrm>
            <a:prstGeom prst="rect">
              <a:avLst/>
            </a:prstGeom>
          </p:spPr>
        </p:pic>
        <p:pic>
          <p:nvPicPr>
            <p:cNvPr id="40" name="Picture 39" descr="A close up of a logo&#10;&#10;Description automatically generated">
              <a:extLst>
                <a:ext uri="{FF2B5EF4-FFF2-40B4-BE49-F238E27FC236}">
                  <a16:creationId xmlns:a16="http://schemas.microsoft.com/office/drawing/2014/main" id="{243FF9E5-DC26-4A92-B11A-74B9DF565A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7413" y="3136158"/>
              <a:ext cx="542591" cy="487722"/>
            </a:xfrm>
            <a:prstGeom prst="rect">
              <a:avLst/>
            </a:prstGeom>
          </p:spPr>
        </p:pic>
        <p:pic>
          <p:nvPicPr>
            <p:cNvPr id="41" name="Picture 40" descr="A close up of a logo&#10;&#10;Description automatically generated">
              <a:extLst>
                <a:ext uri="{FF2B5EF4-FFF2-40B4-BE49-F238E27FC236}">
                  <a16:creationId xmlns:a16="http://schemas.microsoft.com/office/drawing/2014/main" id="{5241E44E-C6EF-496B-B39D-AC7ED77F3F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6518" y="3136158"/>
              <a:ext cx="542591" cy="487722"/>
            </a:xfrm>
            <a:prstGeom prst="rect">
              <a:avLst/>
            </a:prstGeom>
          </p:spPr>
        </p:pic>
        <p:pic>
          <p:nvPicPr>
            <p:cNvPr id="42" name="Picture 41" descr="A close up of a logo&#10;&#10;Description automatically generated">
              <a:extLst>
                <a:ext uri="{FF2B5EF4-FFF2-40B4-BE49-F238E27FC236}">
                  <a16:creationId xmlns:a16="http://schemas.microsoft.com/office/drawing/2014/main" id="{BBD3B21B-4BA7-441A-B442-DE1134AADF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1083" y="3136158"/>
              <a:ext cx="542591" cy="487722"/>
            </a:xfrm>
            <a:prstGeom prst="rect">
              <a:avLst/>
            </a:prstGeom>
          </p:spPr>
        </p:pic>
        <p:pic>
          <p:nvPicPr>
            <p:cNvPr id="43" name="Picture 42" descr="A close up of a logo&#10;&#10;Description automatically generated">
              <a:extLst>
                <a:ext uri="{FF2B5EF4-FFF2-40B4-BE49-F238E27FC236}">
                  <a16:creationId xmlns:a16="http://schemas.microsoft.com/office/drawing/2014/main" id="{F696DF7D-B4DD-4884-A2CE-D42F69FF46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9884" y="3136158"/>
              <a:ext cx="542591" cy="487722"/>
            </a:xfrm>
            <a:prstGeom prst="rect">
              <a:avLst/>
            </a:prstGeom>
          </p:spPr>
        </p:pic>
        <p:pic>
          <p:nvPicPr>
            <p:cNvPr id="44" name="Picture 43" descr="A close up of a logo&#10;&#10;Description automatically generated">
              <a:extLst>
                <a:ext uri="{FF2B5EF4-FFF2-40B4-BE49-F238E27FC236}">
                  <a16:creationId xmlns:a16="http://schemas.microsoft.com/office/drawing/2014/main" id="{53D770B0-967E-4F88-9100-7219E841C3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6251" y="3136158"/>
              <a:ext cx="542591" cy="487722"/>
            </a:xfrm>
            <a:prstGeom prst="rect">
              <a:avLst/>
            </a:prstGeom>
          </p:spPr>
        </p:pic>
        <p:pic>
          <p:nvPicPr>
            <p:cNvPr id="45" name="Picture 44" descr="A close up of a logo&#10;&#10;Description automatically generated">
              <a:extLst>
                <a:ext uri="{FF2B5EF4-FFF2-40B4-BE49-F238E27FC236}">
                  <a16:creationId xmlns:a16="http://schemas.microsoft.com/office/drawing/2014/main" id="{95794B75-BEB0-40C6-B344-6AA7BFE711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5582" y="3136158"/>
              <a:ext cx="542591" cy="487722"/>
            </a:xfrm>
            <a:prstGeom prst="rect">
              <a:avLst/>
            </a:prstGeom>
          </p:spPr>
        </p:pic>
        <p:pic>
          <p:nvPicPr>
            <p:cNvPr id="46" name="Picture 45" descr="A close up of a logo&#10;&#10;Description automatically generated">
              <a:extLst>
                <a:ext uri="{FF2B5EF4-FFF2-40B4-BE49-F238E27FC236}">
                  <a16:creationId xmlns:a16="http://schemas.microsoft.com/office/drawing/2014/main" id="{2B5F060D-F821-44B9-B213-E2DFA5A71F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7107" y="3136158"/>
              <a:ext cx="542591" cy="487722"/>
            </a:xfrm>
            <a:prstGeom prst="rect">
              <a:avLst/>
            </a:prstGeom>
          </p:spPr>
        </p:pic>
        <p:pic>
          <p:nvPicPr>
            <p:cNvPr id="47" name="Picture 46" descr="A close up of a logo&#10;&#10;Description automatically generated">
              <a:extLst>
                <a:ext uri="{FF2B5EF4-FFF2-40B4-BE49-F238E27FC236}">
                  <a16:creationId xmlns:a16="http://schemas.microsoft.com/office/drawing/2014/main" id="{30717590-C187-4113-BC9F-C5FE659DCC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1144" y="3136158"/>
              <a:ext cx="542591" cy="487722"/>
            </a:xfrm>
            <a:prstGeom prst="rect">
              <a:avLst/>
            </a:prstGeom>
          </p:spPr>
        </p:pic>
      </p:grpSp>
    </p:spTree>
    <p:extLst>
      <p:ext uri="{BB962C8B-B14F-4D97-AF65-F5344CB8AC3E}">
        <p14:creationId xmlns:p14="http://schemas.microsoft.com/office/powerpoint/2010/main" val="133171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xit" presetSubtype="0" fill="hold" grpId="1" nodeType="with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10" presetClass="exit" presetSubtype="0" fill="hold" grpId="1" nodeType="withEffect">
                                  <p:stCondLst>
                                    <p:cond delay="0"/>
                                  </p:stCondLst>
                                  <p:childTnLst>
                                    <p:animEffect transition="out" filter="fade">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grpId="2"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4" grpId="0" animBg="1"/>
      <p:bldP spid="4"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4:4</a:t>
            </a:r>
          </a:p>
        </p:txBody>
      </p:sp>
      <p:pic>
        <p:nvPicPr>
          <p:cNvPr id="5" name="Picture 4" descr="A glass door&#10;&#10;Description automatically generated">
            <a:extLst>
              <a:ext uri="{FF2B5EF4-FFF2-40B4-BE49-F238E27FC236}">
                <a16:creationId xmlns:a16="http://schemas.microsoft.com/office/drawing/2014/main" id="{AAB0D352-119E-45D5-93D6-22C5B5550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540" y="3022293"/>
            <a:ext cx="7756414" cy="1117994"/>
          </a:xfrm>
          <a:prstGeom prst="rect">
            <a:avLst/>
          </a:prstGeom>
        </p:spPr>
      </p:pic>
      <p:grpSp>
        <p:nvGrpSpPr>
          <p:cNvPr id="6" name="Group 5">
            <a:extLst>
              <a:ext uri="{FF2B5EF4-FFF2-40B4-BE49-F238E27FC236}">
                <a16:creationId xmlns:a16="http://schemas.microsoft.com/office/drawing/2014/main" id="{4195B533-9217-441C-AB20-DB585ACD86C3}"/>
              </a:ext>
            </a:extLst>
          </p:cNvPr>
          <p:cNvGrpSpPr/>
          <p:nvPr/>
        </p:nvGrpSpPr>
        <p:grpSpPr>
          <a:xfrm>
            <a:off x="1941554" y="3083541"/>
            <a:ext cx="6521607" cy="430887"/>
            <a:chOff x="1975844" y="3083541"/>
            <a:chExt cx="6521607" cy="430887"/>
          </a:xfrm>
        </p:grpSpPr>
        <p:sp>
          <p:nvSpPr>
            <p:cNvPr id="7" name="TextBox 6">
              <a:extLst>
                <a:ext uri="{FF2B5EF4-FFF2-40B4-BE49-F238E27FC236}">
                  <a16:creationId xmlns:a16="http://schemas.microsoft.com/office/drawing/2014/main" id="{0C4717F5-84D6-45AC-B29C-82094250990F}"/>
                </a:ext>
              </a:extLst>
            </p:cNvPr>
            <p:cNvSpPr txBox="1"/>
            <p:nvPr/>
          </p:nvSpPr>
          <p:spPr bwMode="auto">
            <a:xfrm>
              <a:off x="1975844" y="3083541"/>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0</a:t>
              </a:r>
            </a:p>
          </p:txBody>
        </p:sp>
        <p:sp>
          <p:nvSpPr>
            <p:cNvPr id="8" name="TextBox 7">
              <a:extLst>
                <a:ext uri="{FF2B5EF4-FFF2-40B4-BE49-F238E27FC236}">
                  <a16:creationId xmlns:a16="http://schemas.microsoft.com/office/drawing/2014/main" id="{618FB43A-8B98-48F0-BEA5-C31DAF3DD543}"/>
                </a:ext>
              </a:extLst>
            </p:cNvPr>
            <p:cNvSpPr txBox="1"/>
            <p:nvPr/>
          </p:nvSpPr>
          <p:spPr bwMode="auto">
            <a:xfrm>
              <a:off x="2667296" y="3083541"/>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1</a:t>
              </a:r>
            </a:p>
          </p:txBody>
        </p:sp>
        <p:sp>
          <p:nvSpPr>
            <p:cNvPr id="9" name="TextBox 8">
              <a:extLst>
                <a:ext uri="{FF2B5EF4-FFF2-40B4-BE49-F238E27FC236}">
                  <a16:creationId xmlns:a16="http://schemas.microsoft.com/office/drawing/2014/main" id="{528D2100-918F-472F-9C9C-6563CF82A2C2}"/>
                </a:ext>
              </a:extLst>
            </p:cNvPr>
            <p:cNvSpPr txBox="1"/>
            <p:nvPr/>
          </p:nvSpPr>
          <p:spPr bwMode="auto">
            <a:xfrm>
              <a:off x="3367773" y="3083541"/>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2</a:t>
              </a:r>
            </a:p>
          </p:txBody>
        </p:sp>
        <p:sp>
          <p:nvSpPr>
            <p:cNvPr id="10" name="TextBox 9">
              <a:extLst>
                <a:ext uri="{FF2B5EF4-FFF2-40B4-BE49-F238E27FC236}">
                  <a16:creationId xmlns:a16="http://schemas.microsoft.com/office/drawing/2014/main" id="{618BDC0E-CDF6-4D83-B6B5-C80D57542D41}"/>
                </a:ext>
              </a:extLst>
            </p:cNvPr>
            <p:cNvSpPr txBox="1"/>
            <p:nvPr/>
          </p:nvSpPr>
          <p:spPr bwMode="auto">
            <a:xfrm>
              <a:off x="4054845" y="3083541"/>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3</a:t>
              </a:r>
            </a:p>
          </p:txBody>
        </p:sp>
        <p:sp>
          <p:nvSpPr>
            <p:cNvPr id="11" name="TextBox 10">
              <a:extLst>
                <a:ext uri="{FF2B5EF4-FFF2-40B4-BE49-F238E27FC236}">
                  <a16:creationId xmlns:a16="http://schemas.microsoft.com/office/drawing/2014/main" id="{0BBBBA22-5D0E-4C75-9C3F-8BD7E428B477}"/>
                </a:ext>
              </a:extLst>
            </p:cNvPr>
            <p:cNvSpPr txBox="1"/>
            <p:nvPr/>
          </p:nvSpPr>
          <p:spPr bwMode="auto">
            <a:xfrm>
              <a:off x="4733314" y="3083541"/>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4</a:t>
              </a:r>
            </a:p>
          </p:txBody>
        </p:sp>
        <p:sp>
          <p:nvSpPr>
            <p:cNvPr id="12" name="TextBox 11">
              <a:extLst>
                <a:ext uri="{FF2B5EF4-FFF2-40B4-BE49-F238E27FC236}">
                  <a16:creationId xmlns:a16="http://schemas.microsoft.com/office/drawing/2014/main" id="{BFEE9DA0-8B9E-4B9D-A8DC-CA9235CD49F2}"/>
                </a:ext>
              </a:extLst>
            </p:cNvPr>
            <p:cNvSpPr txBox="1"/>
            <p:nvPr/>
          </p:nvSpPr>
          <p:spPr bwMode="auto">
            <a:xfrm>
              <a:off x="5417189" y="3083541"/>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5</a:t>
              </a:r>
            </a:p>
          </p:txBody>
        </p:sp>
        <p:sp>
          <p:nvSpPr>
            <p:cNvPr id="13" name="TextBox 12">
              <a:extLst>
                <a:ext uri="{FF2B5EF4-FFF2-40B4-BE49-F238E27FC236}">
                  <a16:creationId xmlns:a16="http://schemas.microsoft.com/office/drawing/2014/main" id="{8BB1EE89-EE97-4698-93EE-76B8A4D8B0C6}"/>
                </a:ext>
              </a:extLst>
            </p:cNvPr>
            <p:cNvSpPr txBox="1"/>
            <p:nvPr/>
          </p:nvSpPr>
          <p:spPr bwMode="auto">
            <a:xfrm>
              <a:off x="6106322" y="3083541"/>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6</a:t>
              </a:r>
            </a:p>
          </p:txBody>
        </p:sp>
        <p:sp>
          <p:nvSpPr>
            <p:cNvPr id="14" name="TextBox 13">
              <a:extLst>
                <a:ext uri="{FF2B5EF4-FFF2-40B4-BE49-F238E27FC236}">
                  <a16:creationId xmlns:a16="http://schemas.microsoft.com/office/drawing/2014/main" id="{AF16DE75-EBA9-4C22-AC6E-7495F4EF09C6}"/>
                </a:ext>
              </a:extLst>
            </p:cNvPr>
            <p:cNvSpPr txBox="1"/>
            <p:nvPr/>
          </p:nvSpPr>
          <p:spPr bwMode="auto">
            <a:xfrm>
              <a:off x="6786883" y="3083541"/>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7</a:t>
              </a:r>
            </a:p>
          </p:txBody>
        </p:sp>
        <p:sp>
          <p:nvSpPr>
            <p:cNvPr id="15" name="TextBox 14">
              <a:extLst>
                <a:ext uri="{FF2B5EF4-FFF2-40B4-BE49-F238E27FC236}">
                  <a16:creationId xmlns:a16="http://schemas.microsoft.com/office/drawing/2014/main" id="{7F694C40-7854-4F7C-BC9C-124192647CC1}"/>
                </a:ext>
              </a:extLst>
            </p:cNvPr>
            <p:cNvSpPr txBox="1"/>
            <p:nvPr/>
          </p:nvSpPr>
          <p:spPr bwMode="auto">
            <a:xfrm>
              <a:off x="7474365" y="3083541"/>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8</a:t>
              </a:r>
            </a:p>
          </p:txBody>
        </p:sp>
        <p:sp>
          <p:nvSpPr>
            <p:cNvPr id="16" name="TextBox 15">
              <a:extLst>
                <a:ext uri="{FF2B5EF4-FFF2-40B4-BE49-F238E27FC236}">
                  <a16:creationId xmlns:a16="http://schemas.microsoft.com/office/drawing/2014/main" id="{0EB84B96-A783-48C2-81C5-98112A23678D}"/>
                </a:ext>
              </a:extLst>
            </p:cNvPr>
            <p:cNvSpPr txBox="1"/>
            <p:nvPr/>
          </p:nvSpPr>
          <p:spPr bwMode="auto">
            <a:xfrm>
              <a:off x="8160499" y="3083541"/>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9</a:t>
              </a:r>
            </a:p>
          </p:txBody>
        </p:sp>
      </p:grpSp>
      <p:grpSp>
        <p:nvGrpSpPr>
          <p:cNvPr id="17" name="Group 16">
            <a:extLst>
              <a:ext uri="{FF2B5EF4-FFF2-40B4-BE49-F238E27FC236}">
                <a16:creationId xmlns:a16="http://schemas.microsoft.com/office/drawing/2014/main" id="{AEC97C75-17FE-435B-BA96-AADB337F504C}"/>
              </a:ext>
            </a:extLst>
          </p:cNvPr>
          <p:cNvGrpSpPr/>
          <p:nvPr/>
        </p:nvGrpSpPr>
        <p:grpSpPr>
          <a:xfrm>
            <a:off x="1941554" y="3649602"/>
            <a:ext cx="6521607" cy="430887"/>
            <a:chOff x="1975844" y="3649602"/>
            <a:chExt cx="6521607" cy="430887"/>
          </a:xfrm>
        </p:grpSpPr>
        <p:sp>
          <p:nvSpPr>
            <p:cNvPr id="18" name="TextBox 17">
              <a:extLst>
                <a:ext uri="{FF2B5EF4-FFF2-40B4-BE49-F238E27FC236}">
                  <a16:creationId xmlns:a16="http://schemas.microsoft.com/office/drawing/2014/main" id="{D7E9EF87-EDDD-4D34-8276-A0FC6E0A7AEC}"/>
                </a:ext>
              </a:extLst>
            </p:cNvPr>
            <p:cNvSpPr txBox="1"/>
            <p:nvPr/>
          </p:nvSpPr>
          <p:spPr bwMode="auto">
            <a:xfrm>
              <a:off x="1975844" y="3649602"/>
              <a:ext cx="3369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0</a:t>
              </a:r>
            </a:p>
          </p:txBody>
        </p:sp>
        <p:sp>
          <p:nvSpPr>
            <p:cNvPr id="19" name="TextBox 18">
              <a:extLst>
                <a:ext uri="{FF2B5EF4-FFF2-40B4-BE49-F238E27FC236}">
                  <a16:creationId xmlns:a16="http://schemas.microsoft.com/office/drawing/2014/main" id="{7F39DD6F-569D-4382-AA4F-2539DD8502F1}"/>
                </a:ext>
              </a:extLst>
            </p:cNvPr>
            <p:cNvSpPr txBox="1"/>
            <p:nvPr/>
          </p:nvSpPr>
          <p:spPr bwMode="auto">
            <a:xfrm>
              <a:off x="2362726" y="3649602"/>
              <a:ext cx="6415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100</a:t>
              </a:r>
            </a:p>
          </p:txBody>
        </p:sp>
        <p:sp>
          <p:nvSpPr>
            <p:cNvPr id="20" name="TextBox 19">
              <a:extLst>
                <a:ext uri="{FF2B5EF4-FFF2-40B4-BE49-F238E27FC236}">
                  <a16:creationId xmlns:a16="http://schemas.microsoft.com/office/drawing/2014/main" id="{79F5549F-E75B-44C4-A7A4-F12391AEEEB5}"/>
                </a:ext>
              </a:extLst>
            </p:cNvPr>
            <p:cNvSpPr txBox="1"/>
            <p:nvPr/>
          </p:nvSpPr>
          <p:spPr bwMode="auto">
            <a:xfrm>
              <a:off x="3063203" y="3649602"/>
              <a:ext cx="6415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200</a:t>
              </a:r>
            </a:p>
          </p:txBody>
        </p:sp>
        <p:sp>
          <p:nvSpPr>
            <p:cNvPr id="21" name="TextBox 20">
              <a:extLst>
                <a:ext uri="{FF2B5EF4-FFF2-40B4-BE49-F238E27FC236}">
                  <a16:creationId xmlns:a16="http://schemas.microsoft.com/office/drawing/2014/main" id="{9922785A-4C3C-4CF7-98C3-1D74B340BDEC}"/>
                </a:ext>
              </a:extLst>
            </p:cNvPr>
            <p:cNvSpPr txBox="1"/>
            <p:nvPr/>
          </p:nvSpPr>
          <p:spPr bwMode="auto">
            <a:xfrm>
              <a:off x="3750275" y="3649602"/>
              <a:ext cx="6415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300</a:t>
              </a:r>
            </a:p>
          </p:txBody>
        </p:sp>
        <p:sp>
          <p:nvSpPr>
            <p:cNvPr id="22" name="TextBox 21">
              <a:extLst>
                <a:ext uri="{FF2B5EF4-FFF2-40B4-BE49-F238E27FC236}">
                  <a16:creationId xmlns:a16="http://schemas.microsoft.com/office/drawing/2014/main" id="{BDEF869A-5557-47B8-8A55-642FA9ABBA76}"/>
                </a:ext>
              </a:extLst>
            </p:cNvPr>
            <p:cNvSpPr txBox="1"/>
            <p:nvPr/>
          </p:nvSpPr>
          <p:spPr bwMode="auto">
            <a:xfrm>
              <a:off x="4428744" y="3649602"/>
              <a:ext cx="6415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400</a:t>
              </a:r>
            </a:p>
          </p:txBody>
        </p:sp>
        <p:sp>
          <p:nvSpPr>
            <p:cNvPr id="23" name="TextBox 22">
              <a:extLst>
                <a:ext uri="{FF2B5EF4-FFF2-40B4-BE49-F238E27FC236}">
                  <a16:creationId xmlns:a16="http://schemas.microsoft.com/office/drawing/2014/main" id="{EF29E125-EC46-4DE8-BD65-41455CAB0751}"/>
                </a:ext>
              </a:extLst>
            </p:cNvPr>
            <p:cNvSpPr txBox="1"/>
            <p:nvPr/>
          </p:nvSpPr>
          <p:spPr bwMode="auto">
            <a:xfrm>
              <a:off x="5112619" y="3649602"/>
              <a:ext cx="6415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500</a:t>
              </a:r>
            </a:p>
          </p:txBody>
        </p:sp>
        <p:sp>
          <p:nvSpPr>
            <p:cNvPr id="24" name="TextBox 23">
              <a:extLst>
                <a:ext uri="{FF2B5EF4-FFF2-40B4-BE49-F238E27FC236}">
                  <a16:creationId xmlns:a16="http://schemas.microsoft.com/office/drawing/2014/main" id="{B4B46C3C-3AEA-46A6-BF17-57E69D44760F}"/>
                </a:ext>
              </a:extLst>
            </p:cNvPr>
            <p:cNvSpPr txBox="1"/>
            <p:nvPr/>
          </p:nvSpPr>
          <p:spPr bwMode="auto">
            <a:xfrm>
              <a:off x="5801752" y="3649602"/>
              <a:ext cx="6415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600</a:t>
              </a:r>
            </a:p>
          </p:txBody>
        </p:sp>
        <p:sp>
          <p:nvSpPr>
            <p:cNvPr id="25" name="TextBox 24">
              <a:extLst>
                <a:ext uri="{FF2B5EF4-FFF2-40B4-BE49-F238E27FC236}">
                  <a16:creationId xmlns:a16="http://schemas.microsoft.com/office/drawing/2014/main" id="{55B845C5-F039-43CC-8629-343855B57697}"/>
                </a:ext>
              </a:extLst>
            </p:cNvPr>
            <p:cNvSpPr txBox="1"/>
            <p:nvPr/>
          </p:nvSpPr>
          <p:spPr bwMode="auto">
            <a:xfrm>
              <a:off x="6482313" y="3649602"/>
              <a:ext cx="6415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700</a:t>
              </a:r>
            </a:p>
          </p:txBody>
        </p:sp>
        <p:sp>
          <p:nvSpPr>
            <p:cNvPr id="26" name="TextBox 25">
              <a:extLst>
                <a:ext uri="{FF2B5EF4-FFF2-40B4-BE49-F238E27FC236}">
                  <a16:creationId xmlns:a16="http://schemas.microsoft.com/office/drawing/2014/main" id="{29A38C7B-02D6-4A09-994B-D630BB9E8611}"/>
                </a:ext>
              </a:extLst>
            </p:cNvPr>
            <p:cNvSpPr txBox="1"/>
            <p:nvPr/>
          </p:nvSpPr>
          <p:spPr bwMode="auto">
            <a:xfrm>
              <a:off x="7169795" y="3649602"/>
              <a:ext cx="6415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800</a:t>
              </a:r>
            </a:p>
          </p:txBody>
        </p:sp>
        <p:sp>
          <p:nvSpPr>
            <p:cNvPr id="27" name="TextBox 26">
              <a:extLst>
                <a:ext uri="{FF2B5EF4-FFF2-40B4-BE49-F238E27FC236}">
                  <a16:creationId xmlns:a16="http://schemas.microsoft.com/office/drawing/2014/main" id="{699CC27A-23F4-456A-B9BB-502DC7DB66C8}"/>
                </a:ext>
              </a:extLst>
            </p:cNvPr>
            <p:cNvSpPr txBox="1"/>
            <p:nvPr/>
          </p:nvSpPr>
          <p:spPr bwMode="auto">
            <a:xfrm>
              <a:off x="7855929" y="3649602"/>
              <a:ext cx="6415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900</a:t>
              </a:r>
            </a:p>
          </p:txBody>
        </p:sp>
      </p:grpSp>
      <p:grpSp>
        <p:nvGrpSpPr>
          <p:cNvPr id="28" name="Group 27">
            <a:extLst>
              <a:ext uri="{FF2B5EF4-FFF2-40B4-BE49-F238E27FC236}">
                <a16:creationId xmlns:a16="http://schemas.microsoft.com/office/drawing/2014/main" id="{2C87E570-8B39-4F3A-BFDC-9ED68984DC4A}"/>
              </a:ext>
            </a:extLst>
          </p:cNvPr>
          <p:cNvGrpSpPr/>
          <p:nvPr/>
        </p:nvGrpSpPr>
        <p:grpSpPr>
          <a:xfrm>
            <a:off x="684400" y="3343069"/>
            <a:ext cx="982168" cy="430887"/>
            <a:chOff x="1394965" y="3103039"/>
            <a:chExt cx="982168" cy="430887"/>
          </a:xfrm>
        </p:grpSpPr>
        <p:sp>
          <p:nvSpPr>
            <p:cNvPr id="29" name="TextBox 28">
              <a:extLst>
                <a:ext uri="{FF2B5EF4-FFF2-40B4-BE49-F238E27FC236}">
                  <a16:creationId xmlns:a16="http://schemas.microsoft.com/office/drawing/2014/main" id="{1C9A6C6D-C935-4F64-974B-E827F2535E8A}"/>
                </a:ext>
              </a:extLst>
            </p:cNvPr>
            <p:cNvSpPr txBox="1"/>
            <p:nvPr/>
          </p:nvSpPr>
          <p:spPr bwMode="auto">
            <a:xfrm>
              <a:off x="1394965" y="3103039"/>
              <a:ext cx="94769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b="1" dirty="0">
                  <a:latin typeface="Myriad Pro Semibold" charset="0"/>
                  <a:ea typeface="Myriad Pro Semibold" charset="0"/>
                  <a:cs typeface="Myriad Pro Semibold" charset="0"/>
                </a:rPr>
                <a:t>÷ 100</a:t>
              </a:r>
            </a:p>
          </p:txBody>
        </p:sp>
        <p:cxnSp>
          <p:nvCxnSpPr>
            <p:cNvPr id="30" name="Straight Arrow Connector 29">
              <a:extLst>
                <a:ext uri="{FF2B5EF4-FFF2-40B4-BE49-F238E27FC236}">
                  <a16:creationId xmlns:a16="http://schemas.microsoft.com/office/drawing/2014/main" id="{D04948DA-50D4-49E1-96FE-C866CBCD4F69}"/>
                </a:ext>
              </a:extLst>
            </p:cNvPr>
            <p:cNvCxnSpPr/>
            <p:nvPr/>
          </p:nvCxnSpPr>
          <p:spPr bwMode="auto">
            <a:xfrm flipV="1">
              <a:off x="2377133" y="3134935"/>
              <a:ext cx="0" cy="382171"/>
            </a:xfrm>
            <a:prstGeom prst="straightConnector1">
              <a:avLst/>
            </a:prstGeom>
            <a:noFill/>
            <a:ln w="28575" cap="flat" cmpd="sng" algn="ctr">
              <a:solidFill>
                <a:schemeClr val="tx1"/>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97340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790C00A-9184-4263-ACD4-624A87224BD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2988" y="2683677"/>
            <a:ext cx="3935590" cy="522858"/>
          </a:xfrm>
          <a:prstGeom prst="rect">
            <a:avLst/>
          </a:prstGeom>
        </p:spPr>
      </p:pic>
      <p:pic>
        <p:nvPicPr>
          <p:cNvPr id="4" name="Picture 3">
            <a:extLst>
              <a:ext uri="{FF2B5EF4-FFF2-40B4-BE49-F238E27FC236}">
                <a16:creationId xmlns:a16="http://schemas.microsoft.com/office/drawing/2014/main" id="{F590804D-E00E-4908-935C-29AFE280FD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62988" y="4229301"/>
            <a:ext cx="3935590" cy="614076"/>
          </a:xfrm>
          <a:prstGeom prst="rect">
            <a:avLst/>
          </a:prstGeom>
        </p:spPr>
      </p:pic>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4:5</a:t>
            </a:r>
          </a:p>
        </p:txBody>
      </p:sp>
      <p:sp>
        <p:nvSpPr>
          <p:cNvPr id="5" name="TextBox 4">
            <a:extLst>
              <a:ext uri="{FF2B5EF4-FFF2-40B4-BE49-F238E27FC236}">
                <a16:creationId xmlns:a16="http://schemas.microsoft.com/office/drawing/2014/main" id="{23F0F906-6D4D-44B3-AAE4-B5F9AE9A6DD1}"/>
              </a:ext>
            </a:extLst>
          </p:cNvPr>
          <p:cNvSpPr txBox="1"/>
          <p:nvPr/>
        </p:nvSpPr>
        <p:spPr bwMode="auto">
          <a:xfrm>
            <a:off x="3111578" y="1176178"/>
            <a:ext cx="23487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Semibold" charset="0"/>
                <a:ea typeface="Myriad Pro Semibold" charset="0"/>
                <a:cs typeface="Myriad Pro Semibold" charset="0"/>
              </a:rPr>
              <a:t>1,600  ÷  100  =</a:t>
            </a:r>
            <a:endParaRPr lang="en-GB" sz="2400" dirty="0">
              <a:solidFill>
                <a:srgbClr val="C00000"/>
              </a:solidFill>
              <a:latin typeface="Myriad Pro Semibold" charset="0"/>
              <a:ea typeface="Myriad Pro Semibold" charset="0"/>
              <a:cs typeface="Myriad Pro Semibold" charset="0"/>
            </a:endParaRPr>
          </a:p>
        </p:txBody>
      </p:sp>
      <p:sp>
        <p:nvSpPr>
          <p:cNvPr id="6" name="Rectangle 5">
            <a:extLst>
              <a:ext uri="{FF2B5EF4-FFF2-40B4-BE49-F238E27FC236}">
                <a16:creationId xmlns:a16="http://schemas.microsoft.com/office/drawing/2014/main" id="{C1117036-3F47-4233-9260-315CF561E012}"/>
              </a:ext>
            </a:extLst>
          </p:cNvPr>
          <p:cNvSpPr/>
          <p:nvPr/>
        </p:nvSpPr>
        <p:spPr bwMode="auto">
          <a:xfrm>
            <a:off x="5564624" y="1176178"/>
            <a:ext cx="4608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EBDCBC66-7576-40C4-B4F5-129388F5A1E3}"/>
              </a:ext>
            </a:extLst>
          </p:cNvPr>
          <p:cNvSpPr txBox="1"/>
          <p:nvPr/>
        </p:nvSpPr>
        <p:spPr bwMode="auto">
          <a:xfrm>
            <a:off x="5518637" y="1176177"/>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16</a:t>
            </a:r>
          </a:p>
        </p:txBody>
      </p:sp>
      <p:sp>
        <p:nvSpPr>
          <p:cNvPr id="10" name="TextBox 9">
            <a:extLst>
              <a:ext uri="{FF2B5EF4-FFF2-40B4-BE49-F238E27FC236}">
                <a16:creationId xmlns:a16="http://schemas.microsoft.com/office/drawing/2014/main" id="{84A5A14B-5B2E-4245-AF9E-EC2438192FF4}"/>
              </a:ext>
            </a:extLst>
          </p:cNvPr>
          <p:cNvSpPr txBox="1"/>
          <p:nvPr/>
        </p:nvSpPr>
        <p:spPr bwMode="auto">
          <a:xfrm>
            <a:off x="4174332" y="2690582"/>
            <a:ext cx="39284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1 thousand and 6 hundreds</a:t>
            </a:r>
            <a:endParaRPr lang="en-GB" sz="2400" dirty="0">
              <a:solidFill>
                <a:srgbClr val="C00000"/>
              </a:solidFill>
              <a:latin typeface="Myriad Pro Semibold" charset="0"/>
              <a:ea typeface="Myriad Pro Semibold" charset="0"/>
              <a:cs typeface="Myriad Pro Semibold" charset="0"/>
            </a:endParaRPr>
          </a:p>
        </p:txBody>
      </p:sp>
      <p:sp>
        <p:nvSpPr>
          <p:cNvPr id="11" name="TextBox 10">
            <a:extLst>
              <a:ext uri="{FF2B5EF4-FFF2-40B4-BE49-F238E27FC236}">
                <a16:creationId xmlns:a16="http://schemas.microsoft.com/office/drawing/2014/main" id="{A3DA8E50-21A2-4B6B-A823-11428F6A54D5}"/>
              </a:ext>
            </a:extLst>
          </p:cNvPr>
          <p:cNvSpPr txBox="1"/>
          <p:nvPr/>
        </p:nvSpPr>
        <p:spPr bwMode="auto">
          <a:xfrm>
            <a:off x="8108986" y="2690582"/>
            <a:ext cx="9188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Semibold" charset="0"/>
                <a:ea typeface="Myriad Pro Semibold" charset="0"/>
                <a:cs typeface="Myriad Pro Semibold" charset="0"/>
              </a:rPr>
              <a:t>1,600</a:t>
            </a:r>
            <a:endParaRPr lang="en-GB" sz="2400" dirty="0">
              <a:solidFill>
                <a:srgbClr val="C00000"/>
              </a:solidFill>
              <a:latin typeface="Myriad Pro Semibold" charset="0"/>
              <a:ea typeface="Myriad Pro Semibold" charset="0"/>
              <a:cs typeface="Myriad Pro Semibold" charset="0"/>
            </a:endParaRPr>
          </a:p>
        </p:txBody>
      </p:sp>
      <p:sp>
        <p:nvSpPr>
          <p:cNvPr id="12" name="TextBox 11">
            <a:extLst>
              <a:ext uri="{FF2B5EF4-FFF2-40B4-BE49-F238E27FC236}">
                <a16:creationId xmlns:a16="http://schemas.microsoft.com/office/drawing/2014/main" id="{BE254FCD-213B-45FC-B66B-A3521604A460}"/>
              </a:ext>
            </a:extLst>
          </p:cNvPr>
          <p:cNvSpPr txBox="1"/>
          <p:nvPr/>
        </p:nvSpPr>
        <p:spPr bwMode="auto">
          <a:xfrm>
            <a:off x="4174332" y="4248715"/>
            <a:ext cx="24536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1 ten and 6 ones</a:t>
            </a:r>
            <a:endParaRPr lang="en-GB" sz="2400" dirty="0">
              <a:solidFill>
                <a:srgbClr val="C00000"/>
              </a:solidFill>
              <a:latin typeface="Myriad Pro Semibold" charset="0"/>
              <a:ea typeface="Myriad Pro Semibold" charset="0"/>
              <a:cs typeface="Myriad Pro Semibold" charset="0"/>
            </a:endParaRPr>
          </a:p>
        </p:txBody>
      </p:sp>
      <p:sp>
        <p:nvSpPr>
          <p:cNvPr id="13" name="TextBox 12">
            <a:extLst>
              <a:ext uri="{FF2B5EF4-FFF2-40B4-BE49-F238E27FC236}">
                <a16:creationId xmlns:a16="http://schemas.microsoft.com/office/drawing/2014/main" id="{1FFCBBF9-71FC-4210-9C98-FEB5EA2FCD20}"/>
              </a:ext>
            </a:extLst>
          </p:cNvPr>
          <p:cNvSpPr txBox="1"/>
          <p:nvPr/>
        </p:nvSpPr>
        <p:spPr bwMode="auto">
          <a:xfrm>
            <a:off x="8509737" y="4248715"/>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Semibold" charset="0"/>
                <a:ea typeface="Myriad Pro Semibold" charset="0"/>
                <a:cs typeface="Myriad Pro Semibold" charset="0"/>
              </a:rPr>
              <a:t>16</a:t>
            </a:r>
            <a:endParaRPr lang="en-GB" sz="2400" dirty="0">
              <a:solidFill>
                <a:srgbClr val="C00000"/>
              </a:solidFill>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159389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4:5</a:t>
            </a:r>
          </a:p>
        </p:txBody>
      </p:sp>
      <p:grpSp>
        <p:nvGrpSpPr>
          <p:cNvPr id="3" name="Group 2">
            <a:extLst>
              <a:ext uri="{FF2B5EF4-FFF2-40B4-BE49-F238E27FC236}">
                <a16:creationId xmlns:a16="http://schemas.microsoft.com/office/drawing/2014/main" id="{723CE419-C9AF-452E-B164-BAEFADDE38B4}"/>
              </a:ext>
            </a:extLst>
          </p:cNvPr>
          <p:cNvGrpSpPr/>
          <p:nvPr/>
        </p:nvGrpSpPr>
        <p:grpSpPr>
          <a:xfrm>
            <a:off x="1665287" y="3558474"/>
            <a:ext cx="4560422" cy="1370744"/>
            <a:chOff x="171449" y="2986974"/>
            <a:chExt cx="4560422" cy="1370744"/>
          </a:xfrm>
        </p:grpSpPr>
        <p:sp>
          <p:nvSpPr>
            <p:cNvPr id="4" name="Rectangle 3">
              <a:extLst>
                <a:ext uri="{FF2B5EF4-FFF2-40B4-BE49-F238E27FC236}">
                  <a16:creationId xmlns:a16="http://schemas.microsoft.com/office/drawing/2014/main" id="{39D54E0F-E867-4D3C-B0E1-34ED08CEACB8}"/>
                </a:ext>
              </a:extLst>
            </p:cNvPr>
            <p:cNvSpPr/>
            <p:nvPr/>
          </p:nvSpPr>
          <p:spPr bwMode="auto">
            <a:xfrm>
              <a:off x="171449" y="2986974"/>
              <a:ext cx="1523999" cy="1368000"/>
            </a:xfrm>
            <a:prstGeom prst="rect">
              <a:avLst/>
            </a:prstGeom>
            <a:solidFill>
              <a:srgbClr val="FFC189"/>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 name="Rectangle 4">
              <a:extLst>
                <a:ext uri="{FF2B5EF4-FFF2-40B4-BE49-F238E27FC236}">
                  <a16:creationId xmlns:a16="http://schemas.microsoft.com/office/drawing/2014/main" id="{97F1CAD8-D0E3-49D3-BE1B-80E79A0326DA}"/>
                </a:ext>
              </a:extLst>
            </p:cNvPr>
            <p:cNvSpPr/>
            <p:nvPr/>
          </p:nvSpPr>
          <p:spPr bwMode="auto">
            <a:xfrm>
              <a:off x="3207872" y="2989718"/>
              <a:ext cx="1523999" cy="1368000"/>
            </a:xfrm>
            <a:prstGeom prst="rect">
              <a:avLst/>
            </a:prstGeom>
            <a:solidFill>
              <a:srgbClr val="FFC189"/>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6" name="Group 5">
            <a:extLst>
              <a:ext uri="{FF2B5EF4-FFF2-40B4-BE49-F238E27FC236}">
                <a16:creationId xmlns:a16="http://schemas.microsoft.com/office/drawing/2014/main" id="{2DB5D954-6C66-4A58-8910-75B6A9899322}"/>
              </a:ext>
            </a:extLst>
          </p:cNvPr>
          <p:cNvGrpSpPr/>
          <p:nvPr/>
        </p:nvGrpSpPr>
        <p:grpSpPr>
          <a:xfrm>
            <a:off x="3200866" y="3561093"/>
            <a:ext cx="4560422" cy="1370744"/>
            <a:chOff x="171449" y="2986974"/>
            <a:chExt cx="4560422" cy="1370744"/>
          </a:xfrm>
          <a:solidFill>
            <a:srgbClr val="9AE3F8"/>
          </a:solidFill>
        </p:grpSpPr>
        <p:sp>
          <p:nvSpPr>
            <p:cNvPr id="7" name="Rectangle 6">
              <a:extLst>
                <a:ext uri="{FF2B5EF4-FFF2-40B4-BE49-F238E27FC236}">
                  <a16:creationId xmlns:a16="http://schemas.microsoft.com/office/drawing/2014/main" id="{E954B8AE-A073-481F-99FE-DF7314FF6850}"/>
                </a:ext>
              </a:extLst>
            </p:cNvPr>
            <p:cNvSpPr/>
            <p:nvPr/>
          </p:nvSpPr>
          <p:spPr bwMode="auto">
            <a:xfrm>
              <a:off x="171449" y="2986974"/>
              <a:ext cx="1523999" cy="1368000"/>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F425A806-1699-4A2D-81DD-3B556F9DC429}"/>
                </a:ext>
              </a:extLst>
            </p:cNvPr>
            <p:cNvSpPr/>
            <p:nvPr/>
          </p:nvSpPr>
          <p:spPr bwMode="auto">
            <a:xfrm>
              <a:off x="3207872" y="2989718"/>
              <a:ext cx="1523999" cy="1368000"/>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13" name="TextBox 12">
            <a:extLst>
              <a:ext uri="{FF2B5EF4-FFF2-40B4-BE49-F238E27FC236}">
                <a16:creationId xmlns:a16="http://schemas.microsoft.com/office/drawing/2014/main" id="{C1CD467E-3363-4C94-999B-AF672174F60A}"/>
              </a:ext>
            </a:extLst>
          </p:cNvPr>
          <p:cNvSpPr txBox="1"/>
          <p:nvPr/>
        </p:nvSpPr>
        <p:spPr bwMode="auto">
          <a:xfrm>
            <a:off x="5056445" y="5568146"/>
            <a:ext cx="9108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46288"/>
                </a:solidFill>
                <a:latin typeface="Myriad Pro Semibold" charset="0"/>
                <a:ea typeface="Myriad Pro Semibold" charset="0"/>
                <a:cs typeface="Myriad Pro Semibold" charset="0"/>
              </a:rPr>
              <a:t>÷ 100</a:t>
            </a:r>
          </a:p>
        </p:txBody>
      </p:sp>
      <p:pic>
        <p:nvPicPr>
          <p:cNvPr id="14" name="Picture 13" descr="A close up of a logo&#10;&#10;Description automatically generated">
            <a:extLst>
              <a:ext uri="{FF2B5EF4-FFF2-40B4-BE49-F238E27FC236}">
                <a16:creationId xmlns:a16="http://schemas.microsoft.com/office/drawing/2014/main" id="{9AA9A5BE-28F2-482E-8511-3EADCCE783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040816" y="5189585"/>
            <a:ext cx="2942087" cy="320954"/>
          </a:xfrm>
          <a:prstGeom prst="rect">
            <a:avLst/>
          </a:prstGeom>
        </p:spPr>
      </p:pic>
      <p:graphicFrame>
        <p:nvGraphicFramePr>
          <p:cNvPr id="15" name="Table 14">
            <a:extLst>
              <a:ext uri="{FF2B5EF4-FFF2-40B4-BE49-F238E27FC236}">
                <a16:creationId xmlns:a16="http://schemas.microsoft.com/office/drawing/2014/main" id="{C2163F4C-DE7B-45A8-AE13-1160CD3AF5F7}"/>
              </a:ext>
            </a:extLst>
          </p:cNvPr>
          <p:cNvGraphicFramePr>
            <a:graphicFrameLocks noGrp="1"/>
          </p:cNvGraphicFramePr>
          <p:nvPr>
            <p:extLst>
              <p:ext uri="{D42A27DB-BD31-4B8C-83A1-F6EECF244321}">
                <p14:modId xmlns:p14="http://schemas.microsoft.com/office/powerpoint/2010/main" val="3581079342"/>
              </p:ext>
            </p:extLst>
          </p:nvPr>
        </p:nvGraphicFramePr>
        <p:xfrm>
          <a:off x="1665288" y="3558474"/>
          <a:ext cx="6096000" cy="1368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846890546"/>
                    </a:ext>
                  </a:extLst>
                </a:gridCol>
                <a:gridCol w="1524000">
                  <a:extLst>
                    <a:ext uri="{9D8B030D-6E8A-4147-A177-3AD203B41FA5}">
                      <a16:colId xmlns:a16="http://schemas.microsoft.com/office/drawing/2014/main" val="2446164809"/>
                    </a:ext>
                  </a:extLst>
                </a:gridCol>
                <a:gridCol w="1524000">
                  <a:extLst>
                    <a:ext uri="{9D8B030D-6E8A-4147-A177-3AD203B41FA5}">
                      <a16:colId xmlns:a16="http://schemas.microsoft.com/office/drawing/2014/main" val="466482999"/>
                    </a:ext>
                  </a:extLst>
                </a:gridCol>
                <a:gridCol w="1524000">
                  <a:extLst>
                    <a:ext uri="{9D8B030D-6E8A-4147-A177-3AD203B41FA5}">
                      <a16:colId xmlns:a16="http://schemas.microsoft.com/office/drawing/2014/main" val="844453134"/>
                    </a:ext>
                  </a:extLst>
                </a:gridCol>
              </a:tblGrid>
              <a:tr h="684000">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488758"/>
                  </a:ext>
                </a:extLst>
              </a:tr>
              <a:tr h="684000">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5222465"/>
                  </a:ext>
                </a:extLst>
              </a:tr>
            </a:tbl>
          </a:graphicData>
        </a:graphic>
      </p:graphicFrame>
      <p:sp>
        <p:nvSpPr>
          <p:cNvPr id="16" name="TextBox 15">
            <a:extLst>
              <a:ext uri="{FF2B5EF4-FFF2-40B4-BE49-F238E27FC236}">
                <a16:creationId xmlns:a16="http://schemas.microsoft.com/office/drawing/2014/main" id="{9CC041DA-44C9-4235-85CC-CBA2D1BBCCD5}"/>
              </a:ext>
            </a:extLst>
          </p:cNvPr>
          <p:cNvSpPr txBox="1"/>
          <p:nvPr/>
        </p:nvSpPr>
        <p:spPr bwMode="auto">
          <a:xfrm>
            <a:off x="5291572" y="3672229"/>
            <a:ext cx="3513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chemeClr val="bg1">
                    <a:lumMod val="65000"/>
                  </a:schemeClr>
                </a:solidFill>
                <a:latin typeface="Myriad Pro Semibold" charset="0"/>
                <a:ea typeface="Myriad Pro Semibold" charset="0"/>
                <a:cs typeface="Myriad Pro Semibold" charset="0"/>
              </a:rPr>
              <a:t>0</a:t>
            </a:r>
          </a:p>
        </p:txBody>
      </p:sp>
      <p:sp>
        <p:nvSpPr>
          <p:cNvPr id="17" name="TextBox 16">
            <a:extLst>
              <a:ext uri="{FF2B5EF4-FFF2-40B4-BE49-F238E27FC236}">
                <a16:creationId xmlns:a16="http://schemas.microsoft.com/office/drawing/2014/main" id="{06A0E4AA-F89A-4E3F-ACF0-B8CBEADD5F6A}"/>
              </a:ext>
            </a:extLst>
          </p:cNvPr>
          <p:cNvSpPr txBox="1"/>
          <p:nvPr/>
        </p:nvSpPr>
        <p:spPr bwMode="auto">
          <a:xfrm>
            <a:off x="5291572" y="3672229"/>
            <a:ext cx="3513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19" name="TextBox 18">
            <a:extLst>
              <a:ext uri="{FF2B5EF4-FFF2-40B4-BE49-F238E27FC236}">
                <a16:creationId xmlns:a16="http://schemas.microsoft.com/office/drawing/2014/main" id="{613AB726-0A73-4664-957F-D5B45ADDF861}"/>
              </a:ext>
            </a:extLst>
          </p:cNvPr>
          <p:cNvSpPr txBox="1"/>
          <p:nvPr/>
        </p:nvSpPr>
        <p:spPr bwMode="auto">
          <a:xfrm>
            <a:off x="5291572" y="4356999"/>
            <a:ext cx="35137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graphicFrame>
        <p:nvGraphicFramePr>
          <p:cNvPr id="20" name="Table 19">
            <a:extLst>
              <a:ext uri="{FF2B5EF4-FFF2-40B4-BE49-F238E27FC236}">
                <a16:creationId xmlns:a16="http://schemas.microsoft.com/office/drawing/2014/main" id="{5D53AA27-889E-433A-8473-8E9E3FE1A46D}"/>
              </a:ext>
            </a:extLst>
          </p:cNvPr>
          <p:cNvGraphicFramePr>
            <a:graphicFrameLocks noGrp="1"/>
          </p:cNvGraphicFramePr>
          <p:nvPr>
            <p:extLst>
              <p:ext uri="{D42A27DB-BD31-4B8C-83A1-F6EECF244321}">
                <p14:modId xmlns:p14="http://schemas.microsoft.com/office/powerpoint/2010/main" val="2812672272"/>
              </p:ext>
            </p:extLst>
          </p:nvPr>
        </p:nvGraphicFramePr>
        <p:xfrm>
          <a:off x="1665288" y="2874474"/>
          <a:ext cx="6096000" cy="684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846890546"/>
                    </a:ext>
                  </a:extLst>
                </a:gridCol>
                <a:gridCol w="1524000">
                  <a:extLst>
                    <a:ext uri="{9D8B030D-6E8A-4147-A177-3AD203B41FA5}">
                      <a16:colId xmlns:a16="http://schemas.microsoft.com/office/drawing/2014/main" val="2446164809"/>
                    </a:ext>
                  </a:extLst>
                </a:gridCol>
                <a:gridCol w="1524000">
                  <a:extLst>
                    <a:ext uri="{9D8B030D-6E8A-4147-A177-3AD203B41FA5}">
                      <a16:colId xmlns:a16="http://schemas.microsoft.com/office/drawing/2014/main" val="466482999"/>
                    </a:ext>
                  </a:extLst>
                </a:gridCol>
                <a:gridCol w="1524000">
                  <a:extLst>
                    <a:ext uri="{9D8B030D-6E8A-4147-A177-3AD203B41FA5}">
                      <a16:colId xmlns:a16="http://schemas.microsoft.com/office/drawing/2014/main" val="844453134"/>
                    </a:ext>
                  </a:extLst>
                </a:gridCol>
              </a:tblGrid>
              <a:tr h="684000">
                <a:tc>
                  <a:txBody>
                    <a:bodyPr/>
                    <a:lstStyle/>
                    <a:p>
                      <a:pPr algn="ctr"/>
                      <a:r>
                        <a:rPr lang="en-GB" sz="2400" dirty="0">
                          <a:solidFill>
                            <a:schemeClr val="tx1"/>
                          </a:solidFill>
                          <a:latin typeface="Myriad Pro Semibold"/>
                        </a:rPr>
                        <a:t>1,000s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100s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2319534852"/>
                  </a:ext>
                </a:extLst>
              </a:tr>
            </a:tbl>
          </a:graphicData>
        </a:graphic>
      </p:graphicFrame>
      <p:sp>
        <p:nvSpPr>
          <p:cNvPr id="21" name="TextBox 20">
            <a:extLst>
              <a:ext uri="{FF2B5EF4-FFF2-40B4-BE49-F238E27FC236}">
                <a16:creationId xmlns:a16="http://schemas.microsoft.com/office/drawing/2014/main" id="{C4613501-0554-43FE-9FBA-AB18E2138B8C}"/>
              </a:ext>
            </a:extLst>
          </p:cNvPr>
          <p:cNvSpPr txBox="1"/>
          <p:nvPr/>
        </p:nvSpPr>
        <p:spPr bwMode="auto">
          <a:xfrm>
            <a:off x="688052" y="4041715"/>
            <a:ext cx="843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latin typeface="Myriad Pro Semibold" charset="0"/>
                <a:ea typeface="Myriad Pro Semibold" charset="0"/>
                <a:cs typeface="Myriad Pro Semibold" charset="0"/>
              </a:rPr>
              <a:t>÷ 100</a:t>
            </a:r>
          </a:p>
        </p:txBody>
      </p:sp>
      <p:sp>
        <p:nvSpPr>
          <p:cNvPr id="22" name="TextBox 21">
            <a:extLst>
              <a:ext uri="{FF2B5EF4-FFF2-40B4-BE49-F238E27FC236}">
                <a16:creationId xmlns:a16="http://schemas.microsoft.com/office/drawing/2014/main" id="{B3DF8334-4A6C-4011-B7A1-3FC0A0121596}"/>
              </a:ext>
            </a:extLst>
          </p:cNvPr>
          <p:cNvSpPr txBox="1"/>
          <p:nvPr/>
        </p:nvSpPr>
        <p:spPr bwMode="auto">
          <a:xfrm>
            <a:off x="3767571" y="3669256"/>
            <a:ext cx="3513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chemeClr val="bg1">
                    <a:lumMod val="65000"/>
                  </a:schemeClr>
                </a:solidFill>
                <a:latin typeface="Myriad Pro Semibold" charset="0"/>
                <a:ea typeface="Myriad Pro Semibold" charset="0"/>
                <a:cs typeface="Myriad Pro Semibold" charset="0"/>
              </a:rPr>
              <a:t>6</a:t>
            </a:r>
          </a:p>
        </p:txBody>
      </p:sp>
      <p:sp>
        <p:nvSpPr>
          <p:cNvPr id="23" name="TextBox 22">
            <a:extLst>
              <a:ext uri="{FF2B5EF4-FFF2-40B4-BE49-F238E27FC236}">
                <a16:creationId xmlns:a16="http://schemas.microsoft.com/office/drawing/2014/main" id="{7194A952-E86F-426C-B5C7-1DADC969A0E4}"/>
              </a:ext>
            </a:extLst>
          </p:cNvPr>
          <p:cNvSpPr txBox="1"/>
          <p:nvPr/>
        </p:nvSpPr>
        <p:spPr bwMode="auto">
          <a:xfrm>
            <a:off x="3767571" y="3669256"/>
            <a:ext cx="35137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24" name="TextBox 23">
            <a:extLst>
              <a:ext uri="{FF2B5EF4-FFF2-40B4-BE49-F238E27FC236}">
                <a16:creationId xmlns:a16="http://schemas.microsoft.com/office/drawing/2014/main" id="{F57D4513-35D3-4168-8347-609ADD5DB525}"/>
              </a:ext>
            </a:extLst>
          </p:cNvPr>
          <p:cNvSpPr txBox="1"/>
          <p:nvPr/>
        </p:nvSpPr>
        <p:spPr bwMode="auto">
          <a:xfrm>
            <a:off x="3767571" y="4354026"/>
            <a:ext cx="35137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26" name="TextBox 25">
            <a:extLst>
              <a:ext uri="{FF2B5EF4-FFF2-40B4-BE49-F238E27FC236}">
                <a16:creationId xmlns:a16="http://schemas.microsoft.com/office/drawing/2014/main" id="{FD68C64A-52C3-4400-9686-3F1312F0088D}"/>
              </a:ext>
            </a:extLst>
          </p:cNvPr>
          <p:cNvSpPr txBox="1"/>
          <p:nvPr/>
        </p:nvSpPr>
        <p:spPr bwMode="auto">
          <a:xfrm>
            <a:off x="3558818" y="5559533"/>
            <a:ext cx="9108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965312"/>
                </a:solidFill>
                <a:latin typeface="Myriad Pro Semibold" charset="0"/>
                <a:ea typeface="Myriad Pro Semibold" charset="0"/>
                <a:cs typeface="Myriad Pro Semibold" charset="0"/>
              </a:rPr>
              <a:t>÷ 100</a:t>
            </a:r>
          </a:p>
        </p:txBody>
      </p:sp>
      <p:pic>
        <p:nvPicPr>
          <p:cNvPr id="27" name="Picture 26">
            <a:extLst>
              <a:ext uri="{FF2B5EF4-FFF2-40B4-BE49-F238E27FC236}">
                <a16:creationId xmlns:a16="http://schemas.microsoft.com/office/drawing/2014/main" id="{4CBAD665-6BD9-4B7A-9086-8CDEE195C8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551215" y="5180972"/>
            <a:ext cx="2926035" cy="320954"/>
          </a:xfrm>
          <a:prstGeom prst="rect">
            <a:avLst/>
          </a:prstGeom>
        </p:spPr>
      </p:pic>
      <p:sp>
        <p:nvSpPr>
          <p:cNvPr id="28" name="TextBox 27">
            <a:extLst>
              <a:ext uri="{FF2B5EF4-FFF2-40B4-BE49-F238E27FC236}">
                <a16:creationId xmlns:a16="http://schemas.microsoft.com/office/drawing/2014/main" id="{A52D0715-F8EB-4F6C-BA44-EFCE7B058854}"/>
              </a:ext>
            </a:extLst>
          </p:cNvPr>
          <p:cNvSpPr txBox="1"/>
          <p:nvPr/>
        </p:nvSpPr>
        <p:spPr bwMode="auto">
          <a:xfrm>
            <a:off x="6817809" y="3669256"/>
            <a:ext cx="3513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chemeClr val="bg1">
                    <a:lumMod val="65000"/>
                  </a:schemeClr>
                </a:solidFill>
                <a:latin typeface="Myriad Pro Semibold" charset="0"/>
                <a:ea typeface="Myriad Pro Semibold" charset="0"/>
                <a:cs typeface="Myriad Pro Semibold" charset="0"/>
              </a:rPr>
              <a:t>0</a:t>
            </a:r>
          </a:p>
        </p:txBody>
      </p:sp>
      <p:sp>
        <p:nvSpPr>
          <p:cNvPr id="29" name="TextBox 28">
            <a:extLst>
              <a:ext uri="{FF2B5EF4-FFF2-40B4-BE49-F238E27FC236}">
                <a16:creationId xmlns:a16="http://schemas.microsoft.com/office/drawing/2014/main" id="{473119C5-D3D0-4100-82AC-B1F406A49D4E}"/>
              </a:ext>
            </a:extLst>
          </p:cNvPr>
          <p:cNvSpPr txBox="1"/>
          <p:nvPr/>
        </p:nvSpPr>
        <p:spPr bwMode="auto">
          <a:xfrm>
            <a:off x="6817809" y="3669256"/>
            <a:ext cx="3513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30" name="TextBox 29">
            <a:extLst>
              <a:ext uri="{FF2B5EF4-FFF2-40B4-BE49-F238E27FC236}">
                <a16:creationId xmlns:a16="http://schemas.microsoft.com/office/drawing/2014/main" id="{120663E0-20AC-4F10-A9CE-F7FE0A425E09}"/>
              </a:ext>
            </a:extLst>
          </p:cNvPr>
          <p:cNvSpPr txBox="1"/>
          <p:nvPr/>
        </p:nvSpPr>
        <p:spPr bwMode="auto">
          <a:xfrm>
            <a:off x="6817809" y="4354026"/>
            <a:ext cx="35137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31" name="TextBox 30">
            <a:extLst>
              <a:ext uri="{FF2B5EF4-FFF2-40B4-BE49-F238E27FC236}">
                <a16:creationId xmlns:a16="http://schemas.microsoft.com/office/drawing/2014/main" id="{83A1CFCC-7C26-4796-9366-46C0C718ABD6}"/>
              </a:ext>
            </a:extLst>
          </p:cNvPr>
          <p:cNvSpPr txBox="1"/>
          <p:nvPr/>
        </p:nvSpPr>
        <p:spPr bwMode="auto">
          <a:xfrm>
            <a:off x="7876978" y="4354026"/>
            <a:ext cx="3513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32" name="TextBox 31">
            <a:extLst>
              <a:ext uri="{FF2B5EF4-FFF2-40B4-BE49-F238E27FC236}">
                <a16:creationId xmlns:a16="http://schemas.microsoft.com/office/drawing/2014/main" id="{D68B1096-F3EA-4D40-9339-5D66D457626A}"/>
              </a:ext>
            </a:extLst>
          </p:cNvPr>
          <p:cNvSpPr txBox="1"/>
          <p:nvPr/>
        </p:nvSpPr>
        <p:spPr bwMode="auto">
          <a:xfrm>
            <a:off x="8833028" y="4354026"/>
            <a:ext cx="3513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33" name="TextBox 32">
            <a:extLst>
              <a:ext uri="{FF2B5EF4-FFF2-40B4-BE49-F238E27FC236}">
                <a16:creationId xmlns:a16="http://schemas.microsoft.com/office/drawing/2014/main" id="{604D75FF-40F9-4CF4-AEA6-5E65B31516AC}"/>
              </a:ext>
            </a:extLst>
          </p:cNvPr>
          <p:cNvSpPr txBox="1"/>
          <p:nvPr/>
        </p:nvSpPr>
        <p:spPr bwMode="auto">
          <a:xfrm>
            <a:off x="3111578" y="1176178"/>
            <a:ext cx="23487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Semibold" charset="0"/>
                <a:ea typeface="Myriad Pro Semibold" charset="0"/>
                <a:cs typeface="Myriad Pro Semibold" charset="0"/>
              </a:rPr>
              <a:t>1,600  ÷  100  =</a:t>
            </a:r>
            <a:endParaRPr lang="en-GB" sz="2400" dirty="0">
              <a:solidFill>
                <a:srgbClr val="C00000"/>
              </a:solidFill>
              <a:latin typeface="Myriad Pro Semibold" charset="0"/>
              <a:ea typeface="Myriad Pro Semibold" charset="0"/>
              <a:cs typeface="Myriad Pro Semibold" charset="0"/>
            </a:endParaRPr>
          </a:p>
        </p:txBody>
      </p:sp>
      <p:sp>
        <p:nvSpPr>
          <p:cNvPr id="34" name="Rectangle 33">
            <a:extLst>
              <a:ext uri="{FF2B5EF4-FFF2-40B4-BE49-F238E27FC236}">
                <a16:creationId xmlns:a16="http://schemas.microsoft.com/office/drawing/2014/main" id="{327453DA-B7BC-41C6-9AE4-AF0A65281EB2}"/>
              </a:ext>
            </a:extLst>
          </p:cNvPr>
          <p:cNvSpPr/>
          <p:nvPr/>
        </p:nvSpPr>
        <p:spPr bwMode="auto">
          <a:xfrm>
            <a:off x="5564624" y="1176178"/>
            <a:ext cx="4608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5" name="TextBox 34">
            <a:extLst>
              <a:ext uri="{FF2B5EF4-FFF2-40B4-BE49-F238E27FC236}">
                <a16:creationId xmlns:a16="http://schemas.microsoft.com/office/drawing/2014/main" id="{CFEBC5E5-896A-49DC-9F6E-A360F21234F9}"/>
              </a:ext>
            </a:extLst>
          </p:cNvPr>
          <p:cNvSpPr txBox="1"/>
          <p:nvPr/>
        </p:nvSpPr>
        <p:spPr bwMode="auto">
          <a:xfrm>
            <a:off x="5518637" y="1176177"/>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16</a:t>
            </a:r>
          </a:p>
        </p:txBody>
      </p:sp>
      <p:sp>
        <p:nvSpPr>
          <p:cNvPr id="36" name="TextBox 35">
            <a:extLst>
              <a:ext uri="{FF2B5EF4-FFF2-40B4-BE49-F238E27FC236}">
                <a16:creationId xmlns:a16="http://schemas.microsoft.com/office/drawing/2014/main" id="{3ED02660-24AA-42CF-9095-AEA35EF0F242}"/>
              </a:ext>
            </a:extLst>
          </p:cNvPr>
          <p:cNvSpPr txBox="1"/>
          <p:nvPr/>
        </p:nvSpPr>
        <p:spPr bwMode="auto">
          <a:xfrm>
            <a:off x="2261529" y="3669256"/>
            <a:ext cx="3513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chemeClr val="bg1">
                    <a:lumMod val="65000"/>
                  </a:schemeClr>
                </a:solidFill>
                <a:latin typeface="Myriad Pro Semibold" charset="0"/>
                <a:ea typeface="Myriad Pro Semibold" charset="0"/>
                <a:cs typeface="Myriad Pro Semibold" charset="0"/>
              </a:rPr>
              <a:t>1</a:t>
            </a:r>
          </a:p>
        </p:txBody>
      </p:sp>
      <p:sp>
        <p:nvSpPr>
          <p:cNvPr id="37" name="TextBox 36">
            <a:extLst>
              <a:ext uri="{FF2B5EF4-FFF2-40B4-BE49-F238E27FC236}">
                <a16:creationId xmlns:a16="http://schemas.microsoft.com/office/drawing/2014/main" id="{45DD1D59-123A-4D65-9972-00511EC28B6E}"/>
              </a:ext>
            </a:extLst>
          </p:cNvPr>
          <p:cNvSpPr txBox="1"/>
          <p:nvPr/>
        </p:nvSpPr>
        <p:spPr bwMode="auto">
          <a:xfrm>
            <a:off x="2261529" y="3669256"/>
            <a:ext cx="35137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38" name="TextBox 37">
            <a:extLst>
              <a:ext uri="{FF2B5EF4-FFF2-40B4-BE49-F238E27FC236}">
                <a16:creationId xmlns:a16="http://schemas.microsoft.com/office/drawing/2014/main" id="{3C82761C-842C-4CB0-8758-5D6C7CD97DB3}"/>
              </a:ext>
            </a:extLst>
          </p:cNvPr>
          <p:cNvSpPr txBox="1"/>
          <p:nvPr/>
        </p:nvSpPr>
        <p:spPr bwMode="auto">
          <a:xfrm>
            <a:off x="2261529" y="4354026"/>
            <a:ext cx="35137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cxnSp>
        <p:nvCxnSpPr>
          <p:cNvPr id="39" name="Straight Arrow Connector 38">
            <a:extLst>
              <a:ext uri="{FF2B5EF4-FFF2-40B4-BE49-F238E27FC236}">
                <a16:creationId xmlns:a16="http://schemas.microsoft.com/office/drawing/2014/main" id="{40F32A0F-47EF-4AB8-974B-4D228A8DF08E}"/>
              </a:ext>
            </a:extLst>
          </p:cNvPr>
          <p:cNvCxnSpPr/>
          <p:nvPr/>
        </p:nvCxnSpPr>
        <p:spPr bwMode="auto">
          <a:xfrm>
            <a:off x="609599" y="4133894"/>
            <a:ext cx="0" cy="219747"/>
          </a:xfrm>
          <a:prstGeom prst="straightConnector1">
            <a:avLst/>
          </a:prstGeom>
          <a:noFill/>
          <a:ln w="19050" cap="flat" cmpd="sng" algn="ctr">
            <a:solidFill>
              <a:schemeClr val="tx1"/>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a:extLst>
              <a:ext uri="{FF2B5EF4-FFF2-40B4-BE49-F238E27FC236}">
                <a16:creationId xmlns:a16="http://schemas.microsoft.com/office/drawing/2014/main" id="{72577B60-EA65-4B2C-978A-B2B25554AB0B}"/>
              </a:ext>
            </a:extLst>
          </p:cNvPr>
          <p:cNvSpPr txBox="1"/>
          <p:nvPr/>
        </p:nvSpPr>
        <p:spPr bwMode="auto">
          <a:xfrm>
            <a:off x="5056446" y="1887034"/>
            <a:ext cx="9108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46288"/>
                </a:solidFill>
                <a:latin typeface="Myriad Pro Semibold" charset="0"/>
                <a:ea typeface="Myriad Pro Semibold" charset="0"/>
                <a:cs typeface="Myriad Pro Semibold" charset="0"/>
              </a:rPr>
              <a:t>× 100</a:t>
            </a:r>
          </a:p>
        </p:txBody>
      </p:sp>
      <p:pic>
        <p:nvPicPr>
          <p:cNvPr id="41" name="Picture 40" descr="A close up of a logo&#10;&#10;Description automatically generated">
            <a:extLst>
              <a:ext uri="{FF2B5EF4-FFF2-40B4-BE49-F238E27FC236}">
                <a16:creationId xmlns:a16="http://schemas.microsoft.com/office/drawing/2014/main" id="{1B236FAD-B711-42D4-AFC0-D2B90929AE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4040816" y="2351031"/>
            <a:ext cx="2942087" cy="320954"/>
          </a:xfrm>
          <a:prstGeom prst="rect">
            <a:avLst/>
          </a:prstGeom>
        </p:spPr>
      </p:pic>
      <p:sp>
        <p:nvSpPr>
          <p:cNvPr id="42" name="TextBox 41">
            <a:extLst>
              <a:ext uri="{FF2B5EF4-FFF2-40B4-BE49-F238E27FC236}">
                <a16:creationId xmlns:a16="http://schemas.microsoft.com/office/drawing/2014/main" id="{BF741013-5030-4810-AD12-40784506AE64}"/>
              </a:ext>
            </a:extLst>
          </p:cNvPr>
          <p:cNvSpPr txBox="1"/>
          <p:nvPr/>
        </p:nvSpPr>
        <p:spPr bwMode="auto">
          <a:xfrm>
            <a:off x="3558819" y="1887034"/>
            <a:ext cx="9108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965312"/>
                </a:solidFill>
                <a:latin typeface="Myriad Pro Semibold" charset="0"/>
                <a:ea typeface="Myriad Pro Semibold" charset="0"/>
                <a:cs typeface="Myriad Pro Semibold" charset="0"/>
              </a:rPr>
              <a:t>× 100</a:t>
            </a:r>
          </a:p>
        </p:txBody>
      </p:sp>
      <p:pic>
        <p:nvPicPr>
          <p:cNvPr id="43" name="Picture 42">
            <a:extLst>
              <a:ext uri="{FF2B5EF4-FFF2-40B4-BE49-F238E27FC236}">
                <a16:creationId xmlns:a16="http://schemas.microsoft.com/office/drawing/2014/main" id="{4989B988-09EC-461F-9AF2-B530B96C14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2551215" y="2342418"/>
            <a:ext cx="2926035" cy="320954"/>
          </a:xfrm>
          <a:prstGeom prst="rect">
            <a:avLst/>
          </a:prstGeom>
        </p:spPr>
      </p:pic>
    </p:spTree>
    <p:extLst>
      <p:ext uri="{BB962C8B-B14F-4D97-AF65-F5344CB8AC3E}">
        <p14:creationId xmlns:p14="http://schemas.microsoft.com/office/powerpoint/2010/main" val="28113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35" presetClass="path" presetSubtype="0" accel="50000" fill="hold" grpId="1" nodeType="clickEffect">
                                  <p:stCondLst>
                                    <p:cond delay="0"/>
                                  </p:stCondLst>
                                  <p:childTnLst>
                                    <p:animMotion origin="layout" path="M -3.05556E-6 1.48148E-6 L -3.05556E-6 0.1 " pathEditMode="relative" rAng="0" ptsTypes="AA">
                                      <p:cBhvr>
                                        <p:cTn id="20" dur="1250" fill="hold"/>
                                        <p:tgtEl>
                                          <p:spTgt spid="37"/>
                                        </p:tgtEl>
                                        <p:attrNameLst>
                                          <p:attrName>ppt_x</p:attrName>
                                          <p:attrName>ppt_y</p:attrName>
                                        </p:attrNameLst>
                                      </p:cBhvr>
                                      <p:rCtr x="0" y="5000"/>
                                    </p:animMotion>
                                  </p:childTnLst>
                                </p:cTn>
                              </p:par>
                              <p:par>
                                <p:cTn id="21" presetID="35" presetClass="path" presetSubtype="0" accel="50000" fill="hold" grpId="1" nodeType="withEffect">
                                  <p:stCondLst>
                                    <p:cond delay="0"/>
                                  </p:stCondLst>
                                  <p:childTnLst>
                                    <p:animMotion origin="layout" path="M 0 1.48148E-6 L 0 0.1 " pathEditMode="relative" rAng="0" ptsTypes="AA">
                                      <p:cBhvr>
                                        <p:cTn id="22" dur="1250" fill="hold"/>
                                        <p:tgtEl>
                                          <p:spTgt spid="23"/>
                                        </p:tgtEl>
                                        <p:attrNameLst>
                                          <p:attrName>ppt_x</p:attrName>
                                          <p:attrName>ppt_y</p:attrName>
                                        </p:attrNameLst>
                                      </p:cBhvr>
                                      <p:rCtr x="0" y="5000"/>
                                    </p:animMotion>
                                  </p:childTnLst>
                                </p:cTn>
                              </p:par>
                              <p:par>
                                <p:cTn id="23" presetID="35" presetClass="path" presetSubtype="0" accel="50000" fill="hold" grpId="1" nodeType="withEffect">
                                  <p:stCondLst>
                                    <p:cond delay="0"/>
                                  </p:stCondLst>
                                  <p:childTnLst>
                                    <p:animMotion origin="layout" path="M 3.33333E-6 -1.48148E-6 L 3.33333E-6 0.1 " pathEditMode="relative" rAng="0" ptsTypes="AA">
                                      <p:cBhvr>
                                        <p:cTn id="24" dur="1250" fill="hold"/>
                                        <p:tgtEl>
                                          <p:spTgt spid="17"/>
                                        </p:tgtEl>
                                        <p:attrNameLst>
                                          <p:attrName>ppt_x</p:attrName>
                                          <p:attrName>ppt_y</p:attrName>
                                        </p:attrNameLst>
                                      </p:cBhvr>
                                      <p:rCtr x="0" y="5000"/>
                                    </p:animMotion>
                                  </p:childTnLst>
                                </p:cTn>
                              </p:par>
                              <p:par>
                                <p:cTn id="25" presetID="35" presetClass="path" presetSubtype="0" accel="50000" fill="hold" grpId="1" nodeType="withEffect">
                                  <p:stCondLst>
                                    <p:cond delay="0"/>
                                  </p:stCondLst>
                                  <p:childTnLst>
                                    <p:animMotion origin="layout" path="M 3.05556E-6 1.48148E-6 L 3.05556E-6 0.1 " pathEditMode="relative" rAng="0" ptsTypes="AA">
                                      <p:cBhvr>
                                        <p:cTn id="26" dur="1250" fill="hold"/>
                                        <p:tgtEl>
                                          <p:spTgt spid="29"/>
                                        </p:tgtEl>
                                        <p:attrNameLst>
                                          <p:attrName>ppt_x</p:attrName>
                                          <p:attrName>ppt_y</p:attrName>
                                        </p:attrNameLst>
                                      </p:cBhvr>
                                      <p:rCtr x="0" y="5000"/>
                                    </p:animMotion>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par>
                          <p:cTn id="35" fill="hold">
                            <p:stCondLst>
                              <p:cond delay="1250"/>
                            </p:stCondLst>
                            <p:childTnLst>
                              <p:par>
                                <p:cTn id="36" presetID="1" presetClass="exit" presetSubtype="0" fill="hold" grpId="2" nodeType="afterEffect">
                                  <p:stCondLst>
                                    <p:cond delay="0"/>
                                  </p:stCondLst>
                                  <p:childTnLst>
                                    <p:set>
                                      <p:cBhvr>
                                        <p:cTn id="37" dur="1" fill="hold">
                                          <p:stCondLst>
                                            <p:cond delay="0"/>
                                          </p:stCondLst>
                                        </p:cTn>
                                        <p:tgtEl>
                                          <p:spTgt spid="37"/>
                                        </p:tgtEl>
                                        <p:attrNameLst>
                                          <p:attrName>style.visibility</p:attrName>
                                        </p:attrNameLst>
                                      </p:cBhvr>
                                      <p:to>
                                        <p:strVal val="hidden"/>
                                      </p:to>
                                    </p:set>
                                  </p:childTnLst>
                                </p:cTn>
                              </p:par>
                              <p:par>
                                <p:cTn id="38" presetID="1" presetClass="exit" presetSubtype="0" fill="hold" grpId="2" nodeType="withEffect">
                                  <p:stCondLst>
                                    <p:cond delay="0"/>
                                  </p:stCondLst>
                                  <p:childTnLst>
                                    <p:set>
                                      <p:cBhvr>
                                        <p:cTn id="39" dur="1" fill="hold">
                                          <p:stCondLst>
                                            <p:cond delay="0"/>
                                          </p:stCondLst>
                                        </p:cTn>
                                        <p:tgtEl>
                                          <p:spTgt spid="23"/>
                                        </p:tgtEl>
                                        <p:attrNameLst>
                                          <p:attrName>style.visibility</p:attrName>
                                        </p:attrNameLst>
                                      </p:cBhvr>
                                      <p:to>
                                        <p:strVal val="hidden"/>
                                      </p:to>
                                    </p:set>
                                  </p:childTnLst>
                                </p:cTn>
                              </p:par>
                              <p:par>
                                <p:cTn id="40" presetID="1" presetClass="exit" presetSubtype="0" fill="hold" grpId="2" nodeType="withEffect">
                                  <p:stCondLst>
                                    <p:cond delay="0"/>
                                  </p:stCondLst>
                                  <p:childTnLst>
                                    <p:set>
                                      <p:cBhvr>
                                        <p:cTn id="41" dur="1" fill="hold">
                                          <p:stCondLst>
                                            <p:cond delay="0"/>
                                          </p:stCondLst>
                                        </p:cTn>
                                        <p:tgtEl>
                                          <p:spTgt spid="17"/>
                                        </p:tgtEl>
                                        <p:attrNameLst>
                                          <p:attrName>style.visibility</p:attrName>
                                        </p:attrNameLst>
                                      </p:cBhvr>
                                      <p:to>
                                        <p:strVal val="hidden"/>
                                      </p:to>
                                    </p:set>
                                  </p:childTnLst>
                                </p:cTn>
                              </p:par>
                              <p:par>
                                <p:cTn id="42" presetID="1" presetClass="exit" presetSubtype="0" fill="hold" grpId="2" nodeType="withEffect">
                                  <p:stCondLst>
                                    <p:cond delay="0"/>
                                  </p:stCondLst>
                                  <p:childTnLst>
                                    <p:set>
                                      <p:cBhvr>
                                        <p:cTn id="43" dur="1" fill="hold">
                                          <p:stCondLst>
                                            <p:cond delay="0"/>
                                          </p:stCondLst>
                                        </p:cTn>
                                        <p:tgtEl>
                                          <p:spTgt spid="29"/>
                                        </p:tgtEl>
                                        <p:attrNameLst>
                                          <p:attrName>style.visibility</p:attrName>
                                        </p:attrNameLst>
                                      </p:cBhvr>
                                      <p:to>
                                        <p:strVal val="hidden"/>
                                      </p:to>
                                    </p:set>
                                  </p:childTnLst>
                                </p:cTn>
                              </p:par>
                              <p:par>
                                <p:cTn id="44" presetID="1" presetClass="entr" presetSubtype="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childTnLst>
                                </p:cTn>
                              </p:par>
                              <p:par>
                                <p:cTn id="48" presetID="1" presetClass="entr" presetSubtype="0" fill="hold" grpId="1" nodeType="withEffect">
                                  <p:stCondLst>
                                    <p:cond delay="0"/>
                                  </p:stCondLst>
                                  <p:childTnLst>
                                    <p:set>
                                      <p:cBhvr>
                                        <p:cTn id="49" dur="1" fill="hold">
                                          <p:stCondLst>
                                            <p:cond delay="0"/>
                                          </p:stCondLst>
                                        </p:cTn>
                                        <p:tgtEl>
                                          <p:spTgt spid="19"/>
                                        </p:tgtEl>
                                        <p:attrNameLst>
                                          <p:attrName>style.visibility</p:attrName>
                                        </p:attrNameLst>
                                      </p:cBhvr>
                                      <p:to>
                                        <p:strVal val="visible"/>
                                      </p:to>
                                    </p:set>
                                  </p:childTnLst>
                                </p:cTn>
                              </p:par>
                              <p:par>
                                <p:cTn id="50" presetID="1" presetClass="entr" presetSubtype="0" fill="hold" grpId="1" nodeType="withEffect">
                                  <p:stCondLst>
                                    <p:cond delay="0"/>
                                  </p:stCondLst>
                                  <p:childTnLst>
                                    <p:set>
                                      <p:cBhvr>
                                        <p:cTn id="51" dur="1" fill="hold">
                                          <p:stCondLst>
                                            <p:cond delay="0"/>
                                          </p:stCondLst>
                                        </p:cTn>
                                        <p:tgtEl>
                                          <p:spTgt spid="30"/>
                                        </p:tgtEl>
                                        <p:attrNameLst>
                                          <p:attrName>style.visibility</p:attrName>
                                        </p:attrNameLst>
                                      </p:cBhvr>
                                      <p:to>
                                        <p:strVal val="visible"/>
                                      </p:to>
                                    </p:set>
                                  </p:childTnLst>
                                </p:cTn>
                              </p:par>
                            </p:childTnLst>
                          </p:cTn>
                        </p:par>
                        <p:par>
                          <p:cTn id="52" fill="hold">
                            <p:stCondLst>
                              <p:cond delay="1250"/>
                            </p:stCondLst>
                            <p:childTnLst>
                              <p:par>
                                <p:cTn id="53" presetID="63" presetClass="path" presetSubtype="0" accel="50000" decel="50000" fill="hold" grpId="1" nodeType="afterEffect">
                                  <p:stCondLst>
                                    <p:cond delay="0"/>
                                  </p:stCondLst>
                                  <p:childTnLst>
                                    <p:animMotion origin="layout" path="M -3.05556E-6 1.48148E-6 L 0.33125 1.48148E-6 " pathEditMode="relative" rAng="0" ptsTypes="AA">
                                      <p:cBhvr>
                                        <p:cTn id="54" dur="2000" fill="hold"/>
                                        <p:tgtEl>
                                          <p:spTgt spid="38"/>
                                        </p:tgtEl>
                                        <p:attrNameLst>
                                          <p:attrName>ppt_x</p:attrName>
                                          <p:attrName>ppt_y</p:attrName>
                                        </p:attrNameLst>
                                      </p:cBhvr>
                                      <p:rCtr x="16563" y="0"/>
                                    </p:animMotion>
                                  </p:childTnLst>
                                </p:cTn>
                              </p:par>
                              <p:par>
                                <p:cTn id="55" presetID="63" presetClass="path" presetSubtype="0" accel="50000" decel="50000" fill="hold" grpId="1" nodeType="withEffect">
                                  <p:stCondLst>
                                    <p:cond delay="0"/>
                                  </p:stCondLst>
                                  <p:childTnLst>
                                    <p:animMotion origin="layout" path="M 0 1.48148E-6 L 0.33125 1.48148E-6 " pathEditMode="relative" rAng="0" ptsTypes="AA">
                                      <p:cBhvr>
                                        <p:cTn id="56" dur="2000" fill="hold"/>
                                        <p:tgtEl>
                                          <p:spTgt spid="24"/>
                                        </p:tgtEl>
                                        <p:attrNameLst>
                                          <p:attrName>ppt_x</p:attrName>
                                          <p:attrName>ppt_y</p:attrName>
                                        </p:attrNameLst>
                                      </p:cBhvr>
                                      <p:rCtr x="16563" y="0"/>
                                    </p:animMotion>
                                  </p:childTnLst>
                                </p:cTn>
                              </p:par>
                              <p:par>
                                <p:cTn id="57" presetID="63" presetClass="path" presetSubtype="0" accel="50000" decel="50000" fill="hold" grpId="0" nodeType="withEffect">
                                  <p:stCondLst>
                                    <p:cond delay="0"/>
                                  </p:stCondLst>
                                  <p:childTnLst>
                                    <p:animMotion origin="layout" path="M 3.33333E-6 -1.48148E-6 L 0.28264 0.00046 " pathEditMode="relative" rAng="0" ptsTypes="AA">
                                      <p:cBhvr>
                                        <p:cTn id="58" dur="2000" fill="hold"/>
                                        <p:tgtEl>
                                          <p:spTgt spid="19"/>
                                        </p:tgtEl>
                                        <p:attrNameLst>
                                          <p:attrName>ppt_x</p:attrName>
                                          <p:attrName>ppt_y</p:attrName>
                                        </p:attrNameLst>
                                      </p:cBhvr>
                                      <p:rCtr x="14132" y="23"/>
                                    </p:animMotion>
                                  </p:childTnLst>
                                </p:cTn>
                              </p:par>
                              <p:par>
                                <p:cTn id="59" presetID="63" presetClass="path" presetSubtype="0" accel="50000" decel="50000" fill="hold" grpId="0" nodeType="withEffect">
                                  <p:stCondLst>
                                    <p:cond delay="0"/>
                                  </p:stCondLst>
                                  <p:childTnLst>
                                    <p:animMotion origin="layout" path="M 3.05556E-6 1.48148E-6 L 0.22083 -0.00023 " pathEditMode="relative" rAng="0" ptsTypes="AA">
                                      <p:cBhvr>
                                        <p:cTn id="60" dur="2000" fill="hold"/>
                                        <p:tgtEl>
                                          <p:spTgt spid="30"/>
                                        </p:tgtEl>
                                        <p:attrNameLst>
                                          <p:attrName>ppt_x</p:attrName>
                                          <p:attrName>ppt_y</p:attrName>
                                        </p:attrNameLst>
                                      </p:cBhvr>
                                      <p:rCtr x="11042" y="-23"/>
                                    </p:animMotion>
                                  </p:childTnLst>
                                </p:cTn>
                              </p:par>
                            </p:childTnLst>
                          </p:cTn>
                        </p:par>
                        <p:par>
                          <p:cTn id="61" fill="hold">
                            <p:stCondLst>
                              <p:cond delay="3250"/>
                            </p:stCondLst>
                            <p:childTnLst>
                              <p:par>
                                <p:cTn id="62" presetID="1" presetClass="exit" presetSubtype="0" fill="hold" grpId="2" nodeType="afterEffect">
                                  <p:stCondLst>
                                    <p:cond delay="0"/>
                                  </p:stCondLst>
                                  <p:childTnLst>
                                    <p:set>
                                      <p:cBhvr>
                                        <p:cTn id="63" dur="1" fill="hold">
                                          <p:stCondLst>
                                            <p:cond delay="0"/>
                                          </p:stCondLst>
                                        </p:cTn>
                                        <p:tgtEl>
                                          <p:spTgt spid="19"/>
                                        </p:tgtEl>
                                        <p:attrNameLst>
                                          <p:attrName>style.visibility</p:attrName>
                                        </p:attrNameLst>
                                      </p:cBhvr>
                                      <p:to>
                                        <p:strVal val="hidden"/>
                                      </p:to>
                                    </p:set>
                                  </p:childTnLst>
                                </p:cTn>
                              </p:par>
                              <p:par>
                                <p:cTn id="64" presetID="1" presetClass="exit" presetSubtype="0" fill="hold" grpId="2" nodeType="withEffect">
                                  <p:stCondLst>
                                    <p:cond delay="0"/>
                                  </p:stCondLst>
                                  <p:childTnLst>
                                    <p:set>
                                      <p:cBhvr>
                                        <p:cTn id="65" dur="1" fill="hold">
                                          <p:stCondLst>
                                            <p:cond delay="0"/>
                                          </p:stCondLst>
                                        </p:cTn>
                                        <p:tgtEl>
                                          <p:spTgt spid="30"/>
                                        </p:tgtEl>
                                        <p:attrNameLst>
                                          <p:attrName>style.visibility</p:attrName>
                                        </p:attrNameLst>
                                      </p:cBhvr>
                                      <p:to>
                                        <p:strVal val="hidden"/>
                                      </p:to>
                                    </p:set>
                                  </p:childTnLst>
                                </p:cTn>
                              </p:par>
                              <p:par>
                                <p:cTn id="66" presetID="1" presetClass="entr" presetSubtype="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500"/>
                                        <p:tgtEl>
                                          <p:spTgt spid="21"/>
                                        </p:tgtEl>
                                      </p:cBhvr>
                                    </p:animEffect>
                                  </p:childTnLst>
                                </p:cTn>
                              </p:par>
                              <p:par>
                                <p:cTn id="75" presetID="10" presetClass="entr" presetSubtype="0" fill="hold" nodeType="with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500"/>
                                        <p:tgtEl>
                                          <p:spTgt spid="3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1" nodeType="clickEffect">
                                  <p:stCondLst>
                                    <p:cond delay="0"/>
                                  </p:stCondLst>
                                  <p:childTnLst>
                                    <p:animEffect transition="out" filter="fade">
                                      <p:cBhvr>
                                        <p:cTn id="81" dur="500"/>
                                        <p:tgtEl>
                                          <p:spTgt spid="31"/>
                                        </p:tgtEl>
                                      </p:cBhvr>
                                    </p:animEffect>
                                    <p:set>
                                      <p:cBhvr>
                                        <p:cTn id="82" dur="1" fill="hold">
                                          <p:stCondLst>
                                            <p:cond delay="499"/>
                                          </p:stCondLst>
                                        </p:cTn>
                                        <p:tgtEl>
                                          <p:spTgt spid="31"/>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32"/>
                                        </p:tgtEl>
                                      </p:cBhvr>
                                    </p:animEffect>
                                    <p:set>
                                      <p:cBhvr>
                                        <p:cTn id="85" dur="1" fill="hold">
                                          <p:stCondLst>
                                            <p:cond delay="499"/>
                                          </p:stCondLst>
                                        </p:cTn>
                                        <p:tgtEl>
                                          <p:spTgt spid="32"/>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fade">
                                      <p:cBhvr>
                                        <p:cTn id="9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7" grpId="1"/>
      <p:bldP spid="17" grpId="2"/>
      <p:bldP spid="19" grpId="0"/>
      <p:bldP spid="19" grpId="1"/>
      <p:bldP spid="19" grpId="2"/>
      <p:bldP spid="21" grpId="0"/>
      <p:bldP spid="22" grpId="0"/>
      <p:bldP spid="23" grpId="0"/>
      <p:bldP spid="23" grpId="1"/>
      <p:bldP spid="23" grpId="2"/>
      <p:bldP spid="24" grpId="0"/>
      <p:bldP spid="24" grpId="1"/>
      <p:bldP spid="28" grpId="0"/>
      <p:bldP spid="29" grpId="0"/>
      <p:bldP spid="29" grpId="1"/>
      <p:bldP spid="29" grpId="2"/>
      <p:bldP spid="30" grpId="0"/>
      <p:bldP spid="30" grpId="1"/>
      <p:bldP spid="30" grpId="2"/>
      <p:bldP spid="31" grpId="0"/>
      <p:bldP spid="31" grpId="1"/>
      <p:bldP spid="32" grpId="0"/>
      <p:bldP spid="32" grpId="1"/>
      <p:bldP spid="35" grpId="0"/>
      <p:bldP spid="36" grpId="0"/>
      <p:bldP spid="37" grpId="0"/>
      <p:bldP spid="37" grpId="1"/>
      <p:bldP spid="37" grpId="2"/>
      <p:bldP spid="38" grpId="0"/>
      <p:bldP spid="38" grpId="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4:5</a:t>
            </a:r>
          </a:p>
        </p:txBody>
      </p:sp>
      <p:graphicFrame>
        <p:nvGraphicFramePr>
          <p:cNvPr id="3" name="Table 2">
            <a:extLst>
              <a:ext uri="{FF2B5EF4-FFF2-40B4-BE49-F238E27FC236}">
                <a16:creationId xmlns:a16="http://schemas.microsoft.com/office/drawing/2014/main" id="{4C2AD746-B9DA-474D-AB63-8E33AB24C370}"/>
              </a:ext>
            </a:extLst>
          </p:cNvPr>
          <p:cNvGraphicFramePr>
            <a:graphicFrameLocks noGrp="1"/>
          </p:cNvGraphicFramePr>
          <p:nvPr>
            <p:extLst>
              <p:ext uri="{D42A27DB-BD31-4B8C-83A1-F6EECF244321}">
                <p14:modId xmlns:p14="http://schemas.microsoft.com/office/powerpoint/2010/main" val="643981693"/>
              </p:ext>
            </p:extLst>
          </p:nvPr>
        </p:nvGraphicFramePr>
        <p:xfrm>
          <a:off x="345439" y="1358360"/>
          <a:ext cx="8453124" cy="4572000"/>
        </p:xfrm>
        <a:graphic>
          <a:graphicData uri="http://schemas.openxmlformats.org/drawingml/2006/table">
            <a:tbl>
              <a:tblPr firstRow="1" firstCol="1" bandRow="1">
                <a:tableStyleId>{5C22544A-7EE6-4342-B048-85BDC9FD1C3A}</a:tableStyleId>
              </a:tblPr>
              <a:tblGrid>
                <a:gridCol w="1408854">
                  <a:extLst>
                    <a:ext uri="{9D8B030D-6E8A-4147-A177-3AD203B41FA5}">
                      <a16:colId xmlns:a16="http://schemas.microsoft.com/office/drawing/2014/main" val="3179481076"/>
                    </a:ext>
                  </a:extLst>
                </a:gridCol>
                <a:gridCol w="1408854">
                  <a:extLst>
                    <a:ext uri="{9D8B030D-6E8A-4147-A177-3AD203B41FA5}">
                      <a16:colId xmlns:a16="http://schemas.microsoft.com/office/drawing/2014/main" val="2628950773"/>
                    </a:ext>
                  </a:extLst>
                </a:gridCol>
                <a:gridCol w="1408854">
                  <a:extLst>
                    <a:ext uri="{9D8B030D-6E8A-4147-A177-3AD203B41FA5}">
                      <a16:colId xmlns:a16="http://schemas.microsoft.com/office/drawing/2014/main" val="815761087"/>
                    </a:ext>
                  </a:extLst>
                </a:gridCol>
                <a:gridCol w="1408854">
                  <a:extLst>
                    <a:ext uri="{9D8B030D-6E8A-4147-A177-3AD203B41FA5}">
                      <a16:colId xmlns:a16="http://schemas.microsoft.com/office/drawing/2014/main" val="1154155698"/>
                    </a:ext>
                  </a:extLst>
                </a:gridCol>
                <a:gridCol w="1408854">
                  <a:extLst>
                    <a:ext uri="{9D8B030D-6E8A-4147-A177-3AD203B41FA5}">
                      <a16:colId xmlns:a16="http://schemas.microsoft.com/office/drawing/2014/main" val="2055178417"/>
                    </a:ext>
                  </a:extLst>
                </a:gridCol>
                <a:gridCol w="1408854">
                  <a:extLst>
                    <a:ext uri="{9D8B030D-6E8A-4147-A177-3AD203B41FA5}">
                      <a16:colId xmlns:a16="http://schemas.microsoft.com/office/drawing/2014/main" val="4080617983"/>
                    </a:ext>
                  </a:extLst>
                </a:gridCol>
              </a:tblGrid>
              <a:tr h="468000">
                <a:tc>
                  <a:txBody>
                    <a:bodyPr/>
                    <a:lstStyle/>
                    <a:p>
                      <a:pPr algn="ctr">
                        <a:lnSpc>
                          <a:spcPct val="107000"/>
                        </a:lnSpc>
                        <a:spcAft>
                          <a:spcPts val="0"/>
                        </a:spcAft>
                        <a:tabLst>
                          <a:tab pos="546100" algn="ctr"/>
                        </a:tabLst>
                      </a:pPr>
                      <a:r>
                        <a:rPr lang="en-GB" sz="2400" b="1" dirty="0">
                          <a:solidFill>
                            <a:schemeClr val="tx1"/>
                          </a:solidFill>
                          <a:effectLst/>
                          <a:latin typeface="Myriad Pro Semibold"/>
                        </a:rPr>
                        <a:t>1,600</a:t>
                      </a:r>
                      <a:endParaRPr lang="en-GB" sz="2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2400" b="1" dirty="0">
                          <a:solidFill>
                            <a:schemeClr val="tx1"/>
                          </a:solidFill>
                          <a:effectLst/>
                          <a:latin typeface="Myriad Pro Semibold"/>
                        </a:rPr>
                        <a:t>÷</a:t>
                      </a:r>
                      <a:endParaRPr lang="en-GB" sz="2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gridSpan="2">
                  <a:txBody>
                    <a:bodyPr/>
                    <a:lstStyle/>
                    <a:p>
                      <a:pPr algn="ctr">
                        <a:lnSpc>
                          <a:spcPct val="107000"/>
                        </a:lnSpc>
                        <a:spcAft>
                          <a:spcPts val="0"/>
                        </a:spcAft>
                      </a:pPr>
                      <a:r>
                        <a:rPr lang="en-GB" sz="2400" b="1" dirty="0">
                          <a:solidFill>
                            <a:schemeClr val="tx1"/>
                          </a:solidFill>
                          <a:effectLst/>
                          <a:latin typeface="Myriad Pro Semibold"/>
                        </a:rPr>
                        <a:t>100</a:t>
                      </a:r>
                      <a:endParaRPr lang="en-GB" sz="2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hMerge="1">
                  <a:txBody>
                    <a:bodyPr/>
                    <a:lstStyle/>
                    <a:p>
                      <a:endParaRPr lang="en-GB"/>
                    </a:p>
                  </a:txBody>
                  <a:tcPr/>
                </a:tc>
                <a:tc>
                  <a:txBody>
                    <a:bodyPr/>
                    <a:lstStyle/>
                    <a:p>
                      <a:pPr algn="ctr">
                        <a:lnSpc>
                          <a:spcPct val="107000"/>
                        </a:lnSpc>
                        <a:spcAft>
                          <a:spcPts val="0"/>
                        </a:spcAft>
                      </a:pPr>
                      <a:r>
                        <a:rPr lang="en-GB" sz="2400" b="1" dirty="0">
                          <a:solidFill>
                            <a:schemeClr val="tx1"/>
                          </a:solidFill>
                          <a:effectLst/>
                          <a:latin typeface="Myriad Pro Semibold"/>
                        </a:rPr>
                        <a:t>=</a:t>
                      </a:r>
                      <a:endParaRPr lang="en-GB" sz="2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2400" b="1">
                          <a:solidFill>
                            <a:schemeClr val="tx1"/>
                          </a:solidFill>
                          <a:effectLst/>
                          <a:latin typeface="Myriad Pro Semibold"/>
                        </a:rPr>
                        <a:t>16</a:t>
                      </a:r>
                      <a:endParaRPr lang="en-GB" sz="2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735075839"/>
                  </a:ext>
                </a:extLst>
              </a:tr>
              <a:tr h="3564000">
                <a:tc gridSpan="3">
                  <a:txBody>
                    <a:bodyPr/>
                    <a:lstStyle/>
                    <a:p>
                      <a:pPr marL="0" lvl="0" indent="0">
                        <a:lnSpc>
                          <a:spcPct val="107000"/>
                        </a:lnSpc>
                        <a:spcAft>
                          <a:spcPts val="0"/>
                        </a:spcAft>
                        <a:buFont typeface="Symbol" panose="05050102010706020507" pitchFamily="18" charset="2"/>
                        <a:buNone/>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gridSpan="3">
                  <a:txBody>
                    <a:bodyPr/>
                    <a:lstStyle/>
                    <a:p>
                      <a:pPr marL="0" lvl="0" indent="0">
                        <a:lnSpc>
                          <a:spcPct val="107000"/>
                        </a:lnSpc>
                        <a:spcAft>
                          <a:spcPts val="0"/>
                        </a:spcAft>
                        <a:buFont typeface="Symbol" panose="05050102010706020507" pitchFamily="18" charset="2"/>
                        <a:buNone/>
                      </a:pPr>
                      <a:endParaRPr lang="en-GB" sz="2400" b="0" dirty="0">
                        <a:solidFill>
                          <a:schemeClr val="tx1"/>
                        </a:solidFill>
                        <a:effectLst/>
                        <a:latin typeface="Myriad Pro Semibold"/>
                      </a:endParaRPr>
                    </a:p>
                    <a:p>
                      <a:pPr marL="0" lvl="0" indent="0">
                        <a:lnSpc>
                          <a:spcPct val="107000"/>
                        </a:lnSpc>
                        <a:spcAft>
                          <a:spcPts val="0"/>
                        </a:spcAft>
                        <a:buFont typeface="Symbol" panose="05050102010706020507" pitchFamily="18" charset="2"/>
                        <a:buNone/>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p>
                      <a:pPr marL="0" lvl="0" indent="0">
                        <a:lnSpc>
                          <a:spcPct val="107000"/>
                        </a:lnSpc>
                        <a:spcAft>
                          <a:spcPts val="0"/>
                        </a:spcAft>
                        <a:buFont typeface="Symbol" panose="05050102010706020507" pitchFamily="18" charset="2"/>
                        <a:buNone/>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p>
                      <a:pPr marL="0" lvl="0" indent="0">
                        <a:lnSpc>
                          <a:spcPct val="107000"/>
                        </a:lnSpc>
                        <a:spcAft>
                          <a:spcPts val="0"/>
                        </a:spcAft>
                        <a:buFont typeface="Symbol" panose="05050102010706020507" pitchFamily="18" charset="2"/>
                        <a:buNone/>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p>
                      <a:pPr marL="0" lvl="0" indent="0">
                        <a:lnSpc>
                          <a:spcPct val="107000"/>
                        </a:lnSpc>
                        <a:spcAft>
                          <a:spcPts val="0"/>
                        </a:spcAft>
                        <a:buFont typeface="Symbol" panose="05050102010706020507" pitchFamily="18" charset="2"/>
                        <a:buNone/>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p>
                      <a:pPr marL="0" lvl="0" indent="0">
                        <a:lnSpc>
                          <a:spcPct val="107000"/>
                        </a:lnSpc>
                        <a:spcAft>
                          <a:spcPts val="0"/>
                        </a:spcAft>
                        <a:buFont typeface="Symbol" panose="05050102010706020507" pitchFamily="18" charset="2"/>
                        <a:buNone/>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p>
                      <a:pPr marL="0" lvl="0" indent="0">
                        <a:lnSpc>
                          <a:spcPct val="107000"/>
                        </a:lnSpc>
                        <a:spcAft>
                          <a:spcPts val="0"/>
                        </a:spcAft>
                        <a:buFont typeface="Symbol" panose="05050102010706020507" pitchFamily="18" charset="2"/>
                        <a:buNone/>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p>
                      <a:pPr marL="0" lvl="0" indent="0">
                        <a:lnSpc>
                          <a:spcPct val="107000"/>
                        </a:lnSpc>
                        <a:spcAft>
                          <a:spcPts val="0"/>
                        </a:spcAft>
                        <a:buFont typeface="Symbol" panose="05050102010706020507" pitchFamily="18" charset="2"/>
                        <a:buNone/>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p>
                      <a:pPr marL="0" lvl="0" indent="0">
                        <a:lnSpc>
                          <a:spcPct val="107000"/>
                        </a:lnSpc>
                        <a:spcAft>
                          <a:spcPts val="0"/>
                        </a:spcAft>
                        <a:buFont typeface="Symbol" panose="05050102010706020507" pitchFamily="18" charset="2"/>
                        <a:buNone/>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18048545"/>
                  </a:ext>
                </a:extLst>
              </a:tr>
              <a:tr h="540000">
                <a:tc gridSpan="6">
                  <a:txBody>
                    <a:bodyPr/>
                    <a:lstStyle/>
                    <a:p>
                      <a:pPr marL="0" lvl="0" indent="0" algn="ctr">
                        <a:lnSpc>
                          <a:spcPct val="107000"/>
                        </a:lnSpc>
                        <a:spcAft>
                          <a:spcPts val="0"/>
                        </a:spcAft>
                        <a:buFont typeface="Symbol" panose="05050102010706020507" pitchFamily="18" charset="2"/>
                        <a:buNone/>
                      </a:pPr>
                      <a:endParaRPr lang="en-GB" sz="2400" b="0" dirty="0">
                        <a:solidFill>
                          <a:srgbClr val="C0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342900" lvl="0" indent="-342900">
                        <a:lnSpc>
                          <a:spcPct val="107000"/>
                        </a:lnSpc>
                        <a:spcAft>
                          <a:spcPts val="0"/>
                        </a:spcAft>
                        <a:buFont typeface="Symbol" panose="05050102010706020507" pitchFamily="18" charset="2"/>
                        <a:buChar char=""/>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5912626"/>
                  </a:ext>
                </a:extLst>
              </a:tr>
            </a:tbl>
          </a:graphicData>
        </a:graphic>
      </p:graphicFrame>
      <p:sp>
        <p:nvSpPr>
          <p:cNvPr id="5" name="TextBox 4">
            <a:extLst>
              <a:ext uri="{FF2B5EF4-FFF2-40B4-BE49-F238E27FC236}">
                <a16:creationId xmlns:a16="http://schemas.microsoft.com/office/drawing/2014/main" id="{73809F56-2818-4FB8-81D0-E1C55E5D151A}"/>
              </a:ext>
            </a:extLst>
          </p:cNvPr>
          <p:cNvSpPr txBox="1"/>
          <p:nvPr/>
        </p:nvSpPr>
        <p:spPr bwMode="auto">
          <a:xfrm>
            <a:off x="325117" y="1782775"/>
            <a:ext cx="41361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342900" indent="-342900">
              <a:buClrTx/>
              <a:buSzPct val="90000"/>
            </a:pPr>
            <a:r>
              <a:rPr lang="en-GB" sz="2400" dirty="0">
                <a:latin typeface="Myriad Pro Semibold"/>
              </a:rPr>
              <a:t>What is the value of the ‘6’</a:t>
            </a:r>
            <a:br>
              <a:rPr lang="en-GB" sz="2400" dirty="0">
                <a:latin typeface="Myriad Pro Semibold"/>
              </a:rPr>
            </a:br>
            <a:r>
              <a:rPr lang="en-GB" sz="2400" dirty="0">
                <a:latin typeface="Myriad Pro Semibold"/>
              </a:rPr>
              <a:t>in ‘1,600’?</a:t>
            </a:r>
            <a:endParaRPr lang="en-GB" sz="2400" dirty="0">
              <a:solidFill>
                <a:srgbClr val="C00000"/>
              </a:solidFill>
              <a:latin typeface="Myriad Pro Semibold" charset="0"/>
              <a:ea typeface="Myriad Pro Semibold" charset="0"/>
              <a:cs typeface="Myriad Pro Semibold" charset="0"/>
            </a:endParaRPr>
          </a:p>
        </p:txBody>
      </p:sp>
      <p:sp>
        <p:nvSpPr>
          <p:cNvPr id="6" name="TextBox 5">
            <a:extLst>
              <a:ext uri="{FF2B5EF4-FFF2-40B4-BE49-F238E27FC236}">
                <a16:creationId xmlns:a16="http://schemas.microsoft.com/office/drawing/2014/main" id="{A1CFE136-5C3A-449F-B017-EA1E1CCD4B26}"/>
              </a:ext>
            </a:extLst>
          </p:cNvPr>
          <p:cNvSpPr txBox="1"/>
          <p:nvPr/>
        </p:nvSpPr>
        <p:spPr bwMode="auto">
          <a:xfrm>
            <a:off x="325117" y="3718775"/>
            <a:ext cx="41361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342900" indent="-342900">
              <a:buClrTx/>
              <a:buSzPct val="90000"/>
            </a:pPr>
            <a:r>
              <a:rPr lang="en-GB" sz="2400" dirty="0">
                <a:latin typeface="Myriad Pro Semibold"/>
              </a:rPr>
              <a:t>What is the value of the ‘1’</a:t>
            </a:r>
            <a:br>
              <a:rPr lang="en-GB" sz="2400" dirty="0">
                <a:latin typeface="Myriad Pro Semibold"/>
              </a:rPr>
            </a:br>
            <a:r>
              <a:rPr lang="en-GB" sz="2400" dirty="0">
                <a:latin typeface="Myriad Pro Semibold"/>
              </a:rPr>
              <a:t>in ‘1,600’?</a:t>
            </a:r>
            <a:endParaRPr lang="en-GB" sz="2400" dirty="0">
              <a:solidFill>
                <a:srgbClr val="C00000"/>
              </a:solidFill>
              <a:latin typeface="Myriad Pro Semibold" charset="0"/>
              <a:ea typeface="Myriad Pro Semibold" charset="0"/>
              <a:cs typeface="Myriad Pro Semibold" charset="0"/>
            </a:endParaRPr>
          </a:p>
        </p:txBody>
      </p:sp>
      <p:sp>
        <p:nvSpPr>
          <p:cNvPr id="7" name="TextBox 6">
            <a:extLst>
              <a:ext uri="{FF2B5EF4-FFF2-40B4-BE49-F238E27FC236}">
                <a16:creationId xmlns:a16="http://schemas.microsoft.com/office/drawing/2014/main" id="{46931021-5BA5-473B-9FB8-73051CA806F9}"/>
              </a:ext>
            </a:extLst>
          </p:cNvPr>
          <p:cNvSpPr txBox="1"/>
          <p:nvPr/>
        </p:nvSpPr>
        <p:spPr bwMode="auto">
          <a:xfrm>
            <a:off x="4545648" y="1782775"/>
            <a:ext cx="41361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342900" indent="-342900">
              <a:buClrTx/>
              <a:buSzPct val="90000"/>
            </a:pPr>
            <a:r>
              <a:rPr lang="en-GB" sz="2400" dirty="0">
                <a:latin typeface="Myriad Pro Semibold"/>
              </a:rPr>
              <a:t>What is the value of the ‘6’</a:t>
            </a:r>
            <a:br>
              <a:rPr lang="en-GB" sz="2400" dirty="0">
                <a:latin typeface="Myriad Pro Semibold"/>
              </a:rPr>
            </a:br>
            <a:r>
              <a:rPr lang="en-GB" sz="2400" dirty="0">
                <a:latin typeface="Myriad Pro Semibold"/>
              </a:rPr>
              <a:t>in ‘16’?</a:t>
            </a:r>
            <a:endParaRPr lang="en-GB" sz="2400" dirty="0">
              <a:solidFill>
                <a:srgbClr val="C00000"/>
              </a:solidFill>
              <a:latin typeface="Myriad Pro Semibold" charset="0"/>
              <a:ea typeface="Myriad Pro Semibold" charset="0"/>
              <a:cs typeface="Myriad Pro Semibold" charset="0"/>
            </a:endParaRPr>
          </a:p>
        </p:txBody>
      </p:sp>
      <p:sp>
        <p:nvSpPr>
          <p:cNvPr id="8" name="TextBox 7">
            <a:extLst>
              <a:ext uri="{FF2B5EF4-FFF2-40B4-BE49-F238E27FC236}">
                <a16:creationId xmlns:a16="http://schemas.microsoft.com/office/drawing/2014/main" id="{5C006352-A9EF-4583-8841-D2C6A3987B1C}"/>
              </a:ext>
            </a:extLst>
          </p:cNvPr>
          <p:cNvSpPr txBox="1"/>
          <p:nvPr/>
        </p:nvSpPr>
        <p:spPr bwMode="auto">
          <a:xfrm>
            <a:off x="4545648" y="3718775"/>
            <a:ext cx="41361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342900" indent="-342900">
              <a:buClrTx/>
              <a:buSzPct val="90000"/>
            </a:pPr>
            <a:r>
              <a:rPr lang="en-GB" sz="2400" dirty="0">
                <a:latin typeface="Myriad Pro Semibold"/>
              </a:rPr>
              <a:t>What is the value of the ‘1’</a:t>
            </a:r>
            <a:br>
              <a:rPr lang="en-GB" sz="2400" dirty="0">
                <a:latin typeface="Myriad Pro Semibold"/>
              </a:rPr>
            </a:br>
            <a:r>
              <a:rPr lang="en-GB" sz="2400" dirty="0">
                <a:latin typeface="Myriad Pro Semibold"/>
              </a:rPr>
              <a:t>in ‘16’?</a:t>
            </a:r>
            <a:endParaRPr lang="en-GB" sz="2400" dirty="0">
              <a:solidFill>
                <a:srgbClr val="C00000"/>
              </a:solidFill>
              <a:latin typeface="Myriad Pro Semibold" charset="0"/>
              <a:ea typeface="Myriad Pro Semibold" charset="0"/>
              <a:cs typeface="Myriad Pro Semibold" charset="0"/>
            </a:endParaRPr>
          </a:p>
        </p:txBody>
      </p:sp>
      <p:sp>
        <p:nvSpPr>
          <p:cNvPr id="9" name="TextBox 8">
            <a:extLst>
              <a:ext uri="{FF2B5EF4-FFF2-40B4-BE49-F238E27FC236}">
                <a16:creationId xmlns:a16="http://schemas.microsoft.com/office/drawing/2014/main" id="{DC0D6F87-AD01-4713-BD5B-035A1019BB14}"/>
              </a:ext>
            </a:extLst>
          </p:cNvPr>
          <p:cNvSpPr txBox="1"/>
          <p:nvPr/>
        </p:nvSpPr>
        <p:spPr bwMode="auto">
          <a:xfrm>
            <a:off x="670557" y="2560583"/>
            <a:ext cx="18953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Tx/>
              <a:buSzPct val="90000"/>
              <a:buNone/>
            </a:pPr>
            <a:r>
              <a:rPr lang="en-GB" sz="2400" dirty="0">
                <a:latin typeface="Myriad Pro Semibold"/>
              </a:rPr>
              <a:t>‘six hundred’</a:t>
            </a:r>
            <a:endParaRPr lang="en-GB" sz="2400" dirty="0">
              <a:solidFill>
                <a:srgbClr val="C00000"/>
              </a:solidFill>
              <a:latin typeface="Myriad Pro Semibold" charset="0"/>
              <a:ea typeface="Myriad Pro Semibold" charset="0"/>
              <a:cs typeface="Myriad Pro Semibold" charset="0"/>
            </a:endParaRPr>
          </a:p>
        </p:txBody>
      </p:sp>
      <p:sp>
        <p:nvSpPr>
          <p:cNvPr id="10" name="TextBox 9">
            <a:extLst>
              <a:ext uri="{FF2B5EF4-FFF2-40B4-BE49-F238E27FC236}">
                <a16:creationId xmlns:a16="http://schemas.microsoft.com/office/drawing/2014/main" id="{CAEF104F-B680-4AE3-B4DA-2415343D3C0C}"/>
              </a:ext>
            </a:extLst>
          </p:cNvPr>
          <p:cNvSpPr txBox="1"/>
          <p:nvPr/>
        </p:nvSpPr>
        <p:spPr bwMode="auto">
          <a:xfrm>
            <a:off x="670557" y="2949628"/>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Tx/>
              <a:buSzPct val="90000"/>
              <a:buNone/>
            </a:pPr>
            <a:r>
              <a:rPr lang="en-GB" sz="2400" dirty="0">
                <a:latin typeface="Myriad Pro Semibold"/>
              </a:rPr>
              <a:t>600</a:t>
            </a:r>
            <a:endParaRPr lang="en-GB" sz="2400" dirty="0">
              <a:solidFill>
                <a:srgbClr val="C00000"/>
              </a:solidFill>
              <a:latin typeface="Myriad Pro Semibold" charset="0"/>
              <a:ea typeface="Myriad Pro Semibold" charset="0"/>
              <a:cs typeface="Myriad Pro Semibold" charset="0"/>
            </a:endParaRPr>
          </a:p>
        </p:txBody>
      </p:sp>
      <p:sp>
        <p:nvSpPr>
          <p:cNvPr id="11" name="TextBox 10">
            <a:extLst>
              <a:ext uri="{FF2B5EF4-FFF2-40B4-BE49-F238E27FC236}">
                <a16:creationId xmlns:a16="http://schemas.microsoft.com/office/drawing/2014/main" id="{E64D9E11-F801-41CA-B3F1-4A81CF586A8B}"/>
              </a:ext>
            </a:extLst>
          </p:cNvPr>
          <p:cNvSpPr txBox="1"/>
          <p:nvPr/>
        </p:nvSpPr>
        <p:spPr bwMode="auto">
          <a:xfrm>
            <a:off x="670557" y="4907615"/>
            <a:ext cx="8515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Tx/>
              <a:buSzPct val="90000"/>
              <a:buNone/>
            </a:pPr>
            <a:r>
              <a:rPr lang="en-GB" sz="2400" dirty="0">
                <a:latin typeface="Myriad Pro Semibold"/>
              </a:rPr>
              <a:t>1000</a:t>
            </a:r>
            <a:endParaRPr lang="en-GB" sz="2400" dirty="0">
              <a:solidFill>
                <a:srgbClr val="C00000"/>
              </a:solidFill>
              <a:latin typeface="Myriad Pro Semibold" charset="0"/>
              <a:ea typeface="Myriad Pro Semibold" charset="0"/>
              <a:cs typeface="Myriad Pro Semibold" charset="0"/>
            </a:endParaRPr>
          </a:p>
        </p:txBody>
      </p:sp>
      <p:sp>
        <p:nvSpPr>
          <p:cNvPr id="12" name="TextBox 11">
            <a:extLst>
              <a:ext uri="{FF2B5EF4-FFF2-40B4-BE49-F238E27FC236}">
                <a16:creationId xmlns:a16="http://schemas.microsoft.com/office/drawing/2014/main" id="{3228A39E-93BA-4767-B03C-A5286CE5F0D1}"/>
              </a:ext>
            </a:extLst>
          </p:cNvPr>
          <p:cNvSpPr txBox="1"/>
          <p:nvPr/>
        </p:nvSpPr>
        <p:spPr bwMode="auto">
          <a:xfrm>
            <a:off x="4891341" y="4907615"/>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Tx/>
              <a:buSzPct val="90000"/>
              <a:buNone/>
            </a:pPr>
            <a:r>
              <a:rPr lang="en-GB" sz="2400" dirty="0">
                <a:latin typeface="Myriad Pro Semibold"/>
              </a:rPr>
              <a:t>10</a:t>
            </a:r>
            <a:endParaRPr lang="en-GB" sz="2400" dirty="0">
              <a:solidFill>
                <a:srgbClr val="C00000"/>
              </a:solidFill>
              <a:latin typeface="Myriad Pro Semibold" charset="0"/>
              <a:ea typeface="Myriad Pro Semibold" charset="0"/>
              <a:cs typeface="Myriad Pro Semibold" charset="0"/>
            </a:endParaRPr>
          </a:p>
        </p:txBody>
      </p:sp>
      <p:sp>
        <p:nvSpPr>
          <p:cNvPr id="13" name="TextBox 12">
            <a:extLst>
              <a:ext uri="{FF2B5EF4-FFF2-40B4-BE49-F238E27FC236}">
                <a16:creationId xmlns:a16="http://schemas.microsoft.com/office/drawing/2014/main" id="{22F4F152-3916-41CA-95E3-B6F1F4F9DCC3}"/>
              </a:ext>
            </a:extLst>
          </p:cNvPr>
          <p:cNvSpPr txBox="1"/>
          <p:nvPr/>
        </p:nvSpPr>
        <p:spPr bwMode="auto">
          <a:xfrm>
            <a:off x="4891341" y="294962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Tx/>
              <a:buSzPct val="90000"/>
              <a:buNone/>
            </a:pPr>
            <a:r>
              <a:rPr lang="en-GB" sz="2400" dirty="0">
                <a:latin typeface="Myriad Pro Semibold"/>
              </a:rPr>
              <a:t>6</a:t>
            </a:r>
            <a:endParaRPr lang="en-GB" sz="2400" dirty="0">
              <a:solidFill>
                <a:srgbClr val="C00000"/>
              </a:solidFill>
              <a:latin typeface="Myriad Pro Semibold" charset="0"/>
              <a:ea typeface="Myriad Pro Semibold" charset="0"/>
              <a:cs typeface="Myriad Pro Semibold" charset="0"/>
            </a:endParaRPr>
          </a:p>
        </p:txBody>
      </p:sp>
      <p:sp>
        <p:nvSpPr>
          <p:cNvPr id="14" name="TextBox 13">
            <a:extLst>
              <a:ext uri="{FF2B5EF4-FFF2-40B4-BE49-F238E27FC236}">
                <a16:creationId xmlns:a16="http://schemas.microsoft.com/office/drawing/2014/main" id="{7843B2F2-D7C2-4A6E-A54A-CEBD53CD8014}"/>
              </a:ext>
            </a:extLst>
          </p:cNvPr>
          <p:cNvSpPr txBox="1"/>
          <p:nvPr/>
        </p:nvSpPr>
        <p:spPr bwMode="auto">
          <a:xfrm>
            <a:off x="4891341" y="2560583"/>
            <a:ext cx="6602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Tx/>
              <a:buSzPct val="90000"/>
              <a:buNone/>
            </a:pPr>
            <a:r>
              <a:rPr lang="en-GB" sz="2400" dirty="0">
                <a:latin typeface="Myriad Pro Semibold"/>
              </a:rPr>
              <a:t>‘six’</a:t>
            </a:r>
            <a:endParaRPr lang="en-GB" sz="2400" dirty="0">
              <a:solidFill>
                <a:srgbClr val="C00000"/>
              </a:solidFill>
              <a:latin typeface="Myriad Pro Semibold" charset="0"/>
              <a:ea typeface="Myriad Pro Semibold" charset="0"/>
              <a:cs typeface="Myriad Pro Semibold" charset="0"/>
            </a:endParaRPr>
          </a:p>
        </p:txBody>
      </p:sp>
      <p:sp>
        <p:nvSpPr>
          <p:cNvPr id="15" name="TextBox 14">
            <a:extLst>
              <a:ext uri="{FF2B5EF4-FFF2-40B4-BE49-F238E27FC236}">
                <a16:creationId xmlns:a16="http://schemas.microsoft.com/office/drawing/2014/main" id="{28447674-F68F-4D11-932E-9FB11E586FE5}"/>
              </a:ext>
            </a:extLst>
          </p:cNvPr>
          <p:cNvSpPr txBox="1"/>
          <p:nvPr/>
        </p:nvSpPr>
        <p:spPr bwMode="auto">
          <a:xfrm>
            <a:off x="670557" y="4528218"/>
            <a:ext cx="21850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Tx/>
              <a:buSzPct val="90000"/>
              <a:buNone/>
            </a:pPr>
            <a:r>
              <a:rPr lang="en-GB" sz="2400" dirty="0">
                <a:latin typeface="Myriad Pro Semibold"/>
              </a:rPr>
              <a:t>‘one thousand’</a:t>
            </a:r>
            <a:endParaRPr lang="en-GB" sz="2400" dirty="0">
              <a:solidFill>
                <a:srgbClr val="C00000"/>
              </a:solidFill>
              <a:latin typeface="Myriad Pro Semibold" charset="0"/>
              <a:ea typeface="Myriad Pro Semibold" charset="0"/>
              <a:cs typeface="Myriad Pro Semibold" charset="0"/>
            </a:endParaRPr>
          </a:p>
        </p:txBody>
      </p:sp>
      <p:sp>
        <p:nvSpPr>
          <p:cNvPr id="16" name="TextBox 15">
            <a:extLst>
              <a:ext uri="{FF2B5EF4-FFF2-40B4-BE49-F238E27FC236}">
                <a16:creationId xmlns:a16="http://schemas.microsoft.com/office/drawing/2014/main" id="{741D183D-54BE-473A-B6E9-4D78BA640DAA}"/>
              </a:ext>
            </a:extLst>
          </p:cNvPr>
          <p:cNvSpPr txBox="1"/>
          <p:nvPr/>
        </p:nvSpPr>
        <p:spPr bwMode="auto">
          <a:xfrm>
            <a:off x="4891341" y="4528218"/>
            <a:ext cx="7625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Tx/>
              <a:buSzPct val="90000"/>
              <a:buNone/>
            </a:pPr>
            <a:r>
              <a:rPr lang="en-GB" sz="2400" dirty="0">
                <a:latin typeface="Myriad Pro Semibold"/>
              </a:rPr>
              <a:t>‘ten’</a:t>
            </a:r>
            <a:endParaRPr lang="en-GB" sz="2400" dirty="0">
              <a:solidFill>
                <a:srgbClr val="C00000"/>
              </a:solidFill>
              <a:latin typeface="Myriad Pro Semibold" charset="0"/>
              <a:ea typeface="Myriad Pro Semibold" charset="0"/>
              <a:cs typeface="Myriad Pro Semibold" charset="0"/>
            </a:endParaRPr>
          </a:p>
        </p:txBody>
      </p:sp>
      <p:sp>
        <p:nvSpPr>
          <p:cNvPr id="17" name="TextBox 16">
            <a:extLst>
              <a:ext uri="{FF2B5EF4-FFF2-40B4-BE49-F238E27FC236}">
                <a16:creationId xmlns:a16="http://schemas.microsoft.com/office/drawing/2014/main" id="{D6BE2A10-3088-41B4-AC4F-995FEDF9D315}"/>
              </a:ext>
            </a:extLst>
          </p:cNvPr>
          <p:cNvSpPr txBox="1"/>
          <p:nvPr/>
        </p:nvSpPr>
        <p:spPr bwMode="auto">
          <a:xfrm>
            <a:off x="970242" y="5431255"/>
            <a:ext cx="63354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Tx/>
              <a:buSzPct val="90000"/>
              <a:buNone/>
            </a:pPr>
            <a:r>
              <a:rPr lang="en-GB" sz="2400" dirty="0">
                <a:latin typeface="Myriad Pro Semibold"/>
                <a:ea typeface="Myriad Pro Semibold" charset="0"/>
                <a:cs typeface="Myriad Pro Semibold" charset="0"/>
              </a:rPr>
              <a:t>We had 16 hundreds. We now have 16 ones.</a:t>
            </a:r>
            <a:endParaRPr lang="en-GB" sz="2400" dirty="0">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69818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4:6</a:t>
            </a:r>
          </a:p>
        </p:txBody>
      </p:sp>
      <p:pic>
        <p:nvPicPr>
          <p:cNvPr id="5" name="Picture 4" descr="A close up of a window&#10;&#10;Description automatically generated">
            <a:extLst>
              <a:ext uri="{FF2B5EF4-FFF2-40B4-BE49-F238E27FC236}">
                <a16:creationId xmlns:a16="http://schemas.microsoft.com/office/drawing/2014/main" id="{3E0B60C0-8835-4658-875C-57A9CF135A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7415" y="3010790"/>
            <a:ext cx="7952870" cy="823436"/>
          </a:xfrm>
          <a:prstGeom prst="rect">
            <a:avLst/>
          </a:prstGeom>
        </p:spPr>
      </p:pic>
      <p:sp>
        <p:nvSpPr>
          <p:cNvPr id="6" name="TextBox 5">
            <a:extLst>
              <a:ext uri="{FF2B5EF4-FFF2-40B4-BE49-F238E27FC236}">
                <a16:creationId xmlns:a16="http://schemas.microsoft.com/office/drawing/2014/main" id="{C96C7B77-06F0-4CBF-BA23-53B421F01683}"/>
              </a:ext>
            </a:extLst>
          </p:cNvPr>
          <p:cNvSpPr txBox="1"/>
          <p:nvPr/>
        </p:nvSpPr>
        <p:spPr bwMode="auto">
          <a:xfrm>
            <a:off x="5531657" y="4744060"/>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grpSp>
        <p:nvGrpSpPr>
          <p:cNvPr id="7" name="Group 6">
            <a:extLst>
              <a:ext uri="{FF2B5EF4-FFF2-40B4-BE49-F238E27FC236}">
                <a16:creationId xmlns:a16="http://schemas.microsoft.com/office/drawing/2014/main" id="{43E83BD3-507D-4300-82A0-20524D329B6C}"/>
              </a:ext>
            </a:extLst>
          </p:cNvPr>
          <p:cNvGrpSpPr/>
          <p:nvPr/>
        </p:nvGrpSpPr>
        <p:grpSpPr>
          <a:xfrm>
            <a:off x="3115391" y="4742156"/>
            <a:ext cx="2906857" cy="463569"/>
            <a:chOff x="2899491" y="1169828"/>
            <a:chExt cx="2906857" cy="463569"/>
          </a:xfrm>
        </p:grpSpPr>
        <p:sp>
          <p:nvSpPr>
            <p:cNvPr id="8" name="TextBox 7">
              <a:extLst>
                <a:ext uri="{FF2B5EF4-FFF2-40B4-BE49-F238E27FC236}">
                  <a16:creationId xmlns:a16="http://schemas.microsoft.com/office/drawing/2014/main" id="{601AF5F1-E701-4EF0-97AA-73ECE587DC7E}"/>
                </a:ext>
              </a:extLst>
            </p:cNvPr>
            <p:cNvSpPr txBox="1"/>
            <p:nvPr/>
          </p:nvSpPr>
          <p:spPr bwMode="auto">
            <a:xfrm>
              <a:off x="2899491" y="1171732"/>
              <a:ext cx="23487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Semibold" charset="0"/>
                  <a:ea typeface="Myriad Pro Semibold" charset="0"/>
                  <a:cs typeface="Myriad Pro Semibold" charset="0"/>
                </a:rPr>
                <a:t>1,000  ÷  100  =</a:t>
              </a:r>
              <a:endParaRPr lang="en-GB" sz="2400" dirty="0">
                <a:solidFill>
                  <a:srgbClr val="C00000"/>
                </a:solidFill>
                <a:latin typeface="Myriad Pro Semibold" charset="0"/>
                <a:ea typeface="Myriad Pro Semibold" charset="0"/>
                <a:cs typeface="Myriad Pro Semibold" charset="0"/>
              </a:endParaRPr>
            </a:p>
          </p:txBody>
        </p:sp>
        <p:sp>
          <p:nvSpPr>
            <p:cNvPr id="9" name="Rectangle 8">
              <a:extLst>
                <a:ext uri="{FF2B5EF4-FFF2-40B4-BE49-F238E27FC236}">
                  <a16:creationId xmlns:a16="http://schemas.microsoft.com/office/drawing/2014/main" id="{ECB7F04F-3C32-479B-B0C9-B9E33A3A7208}"/>
                </a:ext>
              </a:extLst>
            </p:cNvPr>
            <p:cNvSpPr/>
            <p:nvPr/>
          </p:nvSpPr>
          <p:spPr bwMode="auto">
            <a:xfrm>
              <a:off x="5345548" y="1169828"/>
              <a:ext cx="4608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10" name="TextBox 9">
            <a:extLst>
              <a:ext uri="{FF2B5EF4-FFF2-40B4-BE49-F238E27FC236}">
                <a16:creationId xmlns:a16="http://schemas.microsoft.com/office/drawing/2014/main" id="{4B07C447-3E7A-4A9E-9D9F-DC1247D4BE78}"/>
              </a:ext>
            </a:extLst>
          </p:cNvPr>
          <p:cNvSpPr txBox="1"/>
          <p:nvPr/>
        </p:nvSpPr>
        <p:spPr bwMode="auto">
          <a:xfrm>
            <a:off x="5531657" y="4744060"/>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11</a:t>
            </a:r>
          </a:p>
        </p:txBody>
      </p:sp>
      <p:grpSp>
        <p:nvGrpSpPr>
          <p:cNvPr id="11" name="Group 10">
            <a:extLst>
              <a:ext uri="{FF2B5EF4-FFF2-40B4-BE49-F238E27FC236}">
                <a16:creationId xmlns:a16="http://schemas.microsoft.com/office/drawing/2014/main" id="{8AF93FD7-D5F8-49D0-AF6F-3F4E0AA54A44}"/>
              </a:ext>
            </a:extLst>
          </p:cNvPr>
          <p:cNvGrpSpPr/>
          <p:nvPr/>
        </p:nvGrpSpPr>
        <p:grpSpPr>
          <a:xfrm>
            <a:off x="3114611" y="4744060"/>
            <a:ext cx="2910812" cy="464260"/>
            <a:chOff x="2904864" y="1822083"/>
            <a:chExt cx="2910812" cy="464260"/>
          </a:xfrm>
        </p:grpSpPr>
        <p:sp>
          <p:nvSpPr>
            <p:cNvPr id="12" name="TextBox 11">
              <a:extLst>
                <a:ext uri="{FF2B5EF4-FFF2-40B4-BE49-F238E27FC236}">
                  <a16:creationId xmlns:a16="http://schemas.microsoft.com/office/drawing/2014/main" id="{358C78C7-6446-4C26-92CD-834138930664}"/>
                </a:ext>
              </a:extLst>
            </p:cNvPr>
            <p:cNvSpPr txBox="1"/>
            <p:nvPr/>
          </p:nvSpPr>
          <p:spPr bwMode="auto">
            <a:xfrm>
              <a:off x="2904864" y="1824678"/>
              <a:ext cx="23487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Semibold" charset="0"/>
                  <a:ea typeface="Myriad Pro Semibold" charset="0"/>
                  <a:cs typeface="Myriad Pro Semibold" charset="0"/>
                </a:rPr>
                <a:t>1,100  ÷  100  =</a:t>
              </a:r>
              <a:endParaRPr lang="en-GB" sz="2400" dirty="0">
                <a:solidFill>
                  <a:srgbClr val="C00000"/>
                </a:solidFill>
                <a:latin typeface="Myriad Pro Semibold" charset="0"/>
                <a:ea typeface="Myriad Pro Semibold" charset="0"/>
                <a:cs typeface="Myriad Pro Semibold" charset="0"/>
              </a:endParaRPr>
            </a:p>
          </p:txBody>
        </p:sp>
        <p:sp>
          <p:nvSpPr>
            <p:cNvPr id="13" name="Rectangle 12">
              <a:extLst>
                <a:ext uri="{FF2B5EF4-FFF2-40B4-BE49-F238E27FC236}">
                  <a16:creationId xmlns:a16="http://schemas.microsoft.com/office/drawing/2014/main" id="{C80EF343-3F56-442F-91FD-12D65D9CB293}"/>
                </a:ext>
              </a:extLst>
            </p:cNvPr>
            <p:cNvSpPr/>
            <p:nvPr/>
          </p:nvSpPr>
          <p:spPr bwMode="auto">
            <a:xfrm>
              <a:off x="5354876" y="1822083"/>
              <a:ext cx="4608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14" name="TextBox 13">
            <a:extLst>
              <a:ext uri="{FF2B5EF4-FFF2-40B4-BE49-F238E27FC236}">
                <a16:creationId xmlns:a16="http://schemas.microsoft.com/office/drawing/2014/main" id="{0F097ECF-0610-448A-9C9E-28280866E2E0}"/>
              </a:ext>
            </a:extLst>
          </p:cNvPr>
          <p:cNvSpPr txBox="1"/>
          <p:nvPr/>
        </p:nvSpPr>
        <p:spPr bwMode="auto">
          <a:xfrm>
            <a:off x="5531657" y="4744060"/>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a:t>
            </a:r>
          </a:p>
        </p:txBody>
      </p:sp>
      <p:grpSp>
        <p:nvGrpSpPr>
          <p:cNvPr id="15" name="Group 14">
            <a:extLst>
              <a:ext uri="{FF2B5EF4-FFF2-40B4-BE49-F238E27FC236}">
                <a16:creationId xmlns:a16="http://schemas.microsoft.com/office/drawing/2014/main" id="{B5F54CEC-BD50-476E-9158-CBA11EFA6D74}"/>
              </a:ext>
            </a:extLst>
          </p:cNvPr>
          <p:cNvGrpSpPr/>
          <p:nvPr/>
        </p:nvGrpSpPr>
        <p:grpSpPr>
          <a:xfrm>
            <a:off x="3115705" y="4744060"/>
            <a:ext cx="2907813" cy="461665"/>
            <a:chOff x="2892185" y="1176178"/>
            <a:chExt cx="2907813" cy="461665"/>
          </a:xfrm>
        </p:grpSpPr>
        <p:sp>
          <p:nvSpPr>
            <p:cNvPr id="16" name="TextBox 15">
              <a:extLst>
                <a:ext uri="{FF2B5EF4-FFF2-40B4-BE49-F238E27FC236}">
                  <a16:creationId xmlns:a16="http://schemas.microsoft.com/office/drawing/2014/main" id="{77EDACAE-6C94-4786-B19F-C07DBDA07894}"/>
                </a:ext>
              </a:extLst>
            </p:cNvPr>
            <p:cNvSpPr txBox="1"/>
            <p:nvPr/>
          </p:nvSpPr>
          <p:spPr bwMode="auto">
            <a:xfrm>
              <a:off x="2892185" y="1176178"/>
              <a:ext cx="23487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Semibold" charset="0"/>
                  <a:ea typeface="Myriad Pro Semibold" charset="0"/>
                  <a:cs typeface="Myriad Pro Semibold" charset="0"/>
                </a:rPr>
                <a:t>1,200  ÷  100  =</a:t>
              </a:r>
              <a:endParaRPr lang="en-GB" sz="2400" dirty="0">
                <a:solidFill>
                  <a:srgbClr val="C00000"/>
                </a:solidFill>
                <a:latin typeface="Myriad Pro Semibold" charset="0"/>
                <a:ea typeface="Myriad Pro Semibold" charset="0"/>
                <a:cs typeface="Myriad Pro Semibold" charset="0"/>
              </a:endParaRPr>
            </a:p>
          </p:txBody>
        </p:sp>
        <p:sp>
          <p:nvSpPr>
            <p:cNvPr id="17" name="Rectangle 16">
              <a:extLst>
                <a:ext uri="{FF2B5EF4-FFF2-40B4-BE49-F238E27FC236}">
                  <a16:creationId xmlns:a16="http://schemas.microsoft.com/office/drawing/2014/main" id="{F650021E-ABAD-4878-A4D5-4EB16898A950}"/>
                </a:ext>
              </a:extLst>
            </p:cNvPr>
            <p:cNvSpPr/>
            <p:nvPr/>
          </p:nvSpPr>
          <p:spPr bwMode="auto">
            <a:xfrm>
              <a:off x="5339198" y="1176178"/>
              <a:ext cx="4608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18" name="TextBox 17">
            <a:extLst>
              <a:ext uri="{FF2B5EF4-FFF2-40B4-BE49-F238E27FC236}">
                <a16:creationId xmlns:a16="http://schemas.microsoft.com/office/drawing/2014/main" id="{B4D6B5B5-372F-4C59-A9AA-DDC6EF5ABE21}"/>
              </a:ext>
            </a:extLst>
          </p:cNvPr>
          <p:cNvSpPr txBox="1"/>
          <p:nvPr/>
        </p:nvSpPr>
        <p:spPr bwMode="auto">
          <a:xfrm>
            <a:off x="5531657" y="4744060"/>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13</a:t>
            </a:r>
          </a:p>
        </p:txBody>
      </p:sp>
      <p:grpSp>
        <p:nvGrpSpPr>
          <p:cNvPr id="19" name="Group 18">
            <a:extLst>
              <a:ext uri="{FF2B5EF4-FFF2-40B4-BE49-F238E27FC236}">
                <a16:creationId xmlns:a16="http://schemas.microsoft.com/office/drawing/2014/main" id="{9CB939D0-2B89-4924-AC36-4E7DB427A086}"/>
              </a:ext>
            </a:extLst>
          </p:cNvPr>
          <p:cNvGrpSpPr/>
          <p:nvPr/>
        </p:nvGrpSpPr>
        <p:grpSpPr>
          <a:xfrm>
            <a:off x="3114435" y="4744060"/>
            <a:ext cx="2907813" cy="461665"/>
            <a:chOff x="2898535" y="1176178"/>
            <a:chExt cx="2907813" cy="461665"/>
          </a:xfrm>
        </p:grpSpPr>
        <p:sp>
          <p:nvSpPr>
            <p:cNvPr id="20" name="TextBox 19">
              <a:extLst>
                <a:ext uri="{FF2B5EF4-FFF2-40B4-BE49-F238E27FC236}">
                  <a16:creationId xmlns:a16="http://schemas.microsoft.com/office/drawing/2014/main" id="{9B20E9F6-CB94-48F5-B29B-DBB9DD973A43}"/>
                </a:ext>
              </a:extLst>
            </p:cNvPr>
            <p:cNvSpPr txBox="1"/>
            <p:nvPr/>
          </p:nvSpPr>
          <p:spPr bwMode="auto">
            <a:xfrm>
              <a:off x="2898535" y="1176178"/>
              <a:ext cx="23487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Semibold" charset="0"/>
                  <a:ea typeface="Myriad Pro Semibold" charset="0"/>
                  <a:cs typeface="Myriad Pro Semibold" charset="0"/>
                </a:rPr>
                <a:t>1,300  ÷  100  =</a:t>
              </a:r>
              <a:endParaRPr lang="en-GB" sz="2400" dirty="0">
                <a:solidFill>
                  <a:srgbClr val="C00000"/>
                </a:solidFill>
                <a:latin typeface="Myriad Pro Semibold" charset="0"/>
                <a:ea typeface="Myriad Pro Semibold" charset="0"/>
                <a:cs typeface="Myriad Pro Semibold" charset="0"/>
              </a:endParaRPr>
            </a:p>
          </p:txBody>
        </p:sp>
        <p:sp>
          <p:nvSpPr>
            <p:cNvPr id="21" name="Rectangle 20">
              <a:extLst>
                <a:ext uri="{FF2B5EF4-FFF2-40B4-BE49-F238E27FC236}">
                  <a16:creationId xmlns:a16="http://schemas.microsoft.com/office/drawing/2014/main" id="{42B38BC3-EDF4-472E-A94A-68CD251961BB}"/>
                </a:ext>
              </a:extLst>
            </p:cNvPr>
            <p:cNvSpPr/>
            <p:nvPr/>
          </p:nvSpPr>
          <p:spPr bwMode="auto">
            <a:xfrm>
              <a:off x="5345548" y="1176178"/>
              <a:ext cx="4608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22" name="TextBox 21">
            <a:extLst>
              <a:ext uri="{FF2B5EF4-FFF2-40B4-BE49-F238E27FC236}">
                <a16:creationId xmlns:a16="http://schemas.microsoft.com/office/drawing/2014/main" id="{16515378-1B6E-46E0-9911-D3B2CBE3DCFE}"/>
              </a:ext>
            </a:extLst>
          </p:cNvPr>
          <p:cNvSpPr txBox="1"/>
          <p:nvPr/>
        </p:nvSpPr>
        <p:spPr bwMode="auto">
          <a:xfrm>
            <a:off x="5531657" y="4744060"/>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14</a:t>
            </a:r>
          </a:p>
        </p:txBody>
      </p:sp>
      <p:grpSp>
        <p:nvGrpSpPr>
          <p:cNvPr id="23" name="Group 22">
            <a:extLst>
              <a:ext uri="{FF2B5EF4-FFF2-40B4-BE49-F238E27FC236}">
                <a16:creationId xmlns:a16="http://schemas.microsoft.com/office/drawing/2014/main" id="{7E9FE474-5A2A-4954-B8BD-B1A505ED59FF}"/>
              </a:ext>
            </a:extLst>
          </p:cNvPr>
          <p:cNvGrpSpPr/>
          <p:nvPr/>
        </p:nvGrpSpPr>
        <p:grpSpPr>
          <a:xfrm>
            <a:off x="3114435" y="4744060"/>
            <a:ext cx="2907813" cy="461665"/>
            <a:chOff x="2898535" y="1176178"/>
            <a:chExt cx="2907813" cy="461665"/>
          </a:xfrm>
        </p:grpSpPr>
        <p:sp>
          <p:nvSpPr>
            <p:cNvPr id="24" name="TextBox 23">
              <a:extLst>
                <a:ext uri="{FF2B5EF4-FFF2-40B4-BE49-F238E27FC236}">
                  <a16:creationId xmlns:a16="http://schemas.microsoft.com/office/drawing/2014/main" id="{9CEABD60-FE16-49D1-8119-D74B574A2143}"/>
                </a:ext>
              </a:extLst>
            </p:cNvPr>
            <p:cNvSpPr txBox="1"/>
            <p:nvPr/>
          </p:nvSpPr>
          <p:spPr bwMode="auto">
            <a:xfrm>
              <a:off x="2898535" y="1176178"/>
              <a:ext cx="23487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Semibold" charset="0"/>
                  <a:ea typeface="Myriad Pro Semibold" charset="0"/>
                  <a:cs typeface="Myriad Pro Semibold" charset="0"/>
                </a:rPr>
                <a:t>1,400  ÷  100  =</a:t>
              </a:r>
              <a:endParaRPr lang="en-GB" sz="2400" dirty="0">
                <a:solidFill>
                  <a:srgbClr val="C00000"/>
                </a:solidFill>
                <a:latin typeface="Myriad Pro Semibold" charset="0"/>
                <a:ea typeface="Myriad Pro Semibold" charset="0"/>
                <a:cs typeface="Myriad Pro Semibold" charset="0"/>
              </a:endParaRPr>
            </a:p>
          </p:txBody>
        </p:sp>
        <p:sp>
          <p:nvSpPr>
            <p:cNvPr id="25" name="Rectangle 24">
              <a:extLst>
                <a:ext uri="{FF2B5EF4-FFF2-40B4-BE49-F238E27FC236}">
                  <a16:creationId xmlns:a16="http://schemas.microsoft.com/office/drawing/2014/main" id="{BFADFD0E-9789-4605-9E3C-67A875A4339E}"/>
                </a:ext>
              </a:extLst>
            </p:cNvPr>
            <p:cNvSpPr/>
            <p:nvPr/>
          </p:nvSpPr>
          <p:spPr bwMode="auto">
            <a:xfrm>
              <a:off x="5345548" y="1176178"/>
              <a:ext cx="4608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26" name="TextBox 25">
            <a:extLst>
              <a:ext uri="{FF2B5EF4-FFF2-40B4-BE49-F238E27FC236}">
                <a16:creationId xmlns:a16="http://schemas.microsoft.com/office/drawing/2014/main" id="{9D66E0A7-6627-4077-8865-C041695A7564}"/>
              </a:ext>
            </a:extLst>
          </p:cNvPr>
          <p:cNvSpPr txBox="1"/>
          <p:nvPr/>
        </p:nvSpPr>
        <p:spPr bwMode="auto">
          <a:xfrm>
            <a:off x="5531657" y="4744060"/>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15</a:t>
            </a:r>
          </a:p>
        </p:txBody>
      </p:sp>
      <p:grpSp>
        <p:nvGrpSpPr>
          <p:cNvPr id="27" name="Group 26">
            <a:extLst>
              <a:ext uri="{FF2B5EF4-FFF2-40B4-BE49-F238E27FC236}">
                <a16:creationId xmlns:a16="http://schemas.microsoft.com/office/drawing/2014/main" id="{C9471E90-8007-46C0-A8E7-7F0815A8811A}"/>
              </a:ext>
            </a:extLst>
          </p:cNvPr>
          <p:cNvGrpSpPr/>
          <p:nvPr/>
        </p:nvGrpSpPr>
        <p:grpSpPr>
          <a:xfrm>
            <a:off x="3114435" y="4744060"/>
            <a:ext cx="2907813" cy="461665"/>
            <a:chOff x="2898535" y="1176178"/>
            <a:chExt cx="2907813" cy="461665"/>
          </a:xfrm>
        </p:grpSpPr>
        <p:sp>
          <p:nvSpPr>
            <p:cNvPr id="28" name="TextBox 27">
              <a:extLst>
                <a:ext uri="{FF2B5EF4-FFF2-40B4-BE49-F238E27FC236}">
                  <a16:creationId xmlns:a16="http://schemas.microsoft.com/office/drawing/2014/main" id="{7606D100-DE27-4B80-AAB9-11E8DBBBCFEC}"/>
                </a:ext>
              </a:extLst>
            </p:cNvPr>
            <p:cNvSpPr txBox="1"/>
            <p:nvPr/>
          </p:nvSpPr>
          <p:spPr bwMode="auto">
            <a:xfrm>
              <a:off x="2898535" y="1176178"/>
              <a:ext cx="23487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Semibold" charset="0"/>
                  <a:ea typeface="Myriad Pro Semibold" charset="0"/>
                  <a:cs typeface="Myriad Pro Semibold" charset="0"/>
                </a:rPr>
                <a:t>1,500  ÷  100  =</a:t>
              </a:r>
              <a:endParaRPr lang="en-GB" sz="2400" dirty="0">
                <a:solidFill>
                  <a:srgbClr val="C00000"/>
                </a:solidFill>
                <a:latin typeface="Myriad Pro Semibold" charset="0"/>
                <a:ea typeface="Myriad Pro Semibold" charset="0"/>
                <a:cs typeface="Myriad Pro Semibold" charset="0"/>
              </a:endParaRPr>
            </a:p>
          </p:txBody>
        </p:sp>
        <p:sp>
          <p:nvSpPr>
            <p:cNvPr id="29" name="Rectangle 28">
              <a:extLst>
                <a:ext uri="{FF2B5EF4-FFF2-40B4-BE49-F238E27FC236}">
                  <a16:creationId xmlns:a16="http://schemas.microsoft.com/office/drawing/2014/main" id="{E9054EDF-A74F-4A9F-9FC3-850A1B98B3EB}"/>
                </a:ext>
              </a:extLst>
            </p:cNvPr>
            <p:cNvSpPr/>
            <p:nvPr/>
          </p:nvSpPr>
          <p:spPr bwMode="auto">
            <a:xfrm>
              <a:off x="5345548" y="1176178"/>
              <a:ext cx="4608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30" name="TextBox 29">
            <a:extLst>
              <a:ext uri="{FF2B5EF4-FFF2-40B4-BE49-F238E27FC236}">
                <a16:creationId xmlns:a16="http://schemas.microsoft.com/office/drawing/2014/main" id="{808B5863-64DC-414F-8210-7919C5922E0D}"/>
              </a:ext>
            </a:extLst>
          </p:cNvPr>
          <p:cNvSpPr txBox="1"/>
          <p:nvPr/>
        </p:nvSpPr>
        <p:spPr bwMode="auto">
          <a:xfrm>
            <a:off x="5531657" y="4744060"/>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16</a:t>
            </a:r>
          </a:p>
        </p:txBody>
      </p:sp>
      <p:grpSp>
        <p:nvGrpSpPr>
          <p:cNvPr id="31" name="Group 30">
            <a:extLst>
              <a:ext uri="{FF2B5EF4-FFF2-40B4-BE49-F238E27FC236}">
                <a16:creationId xmlns:a16="http://schemas.microsoft.com/office/drawing/2014/main" id="{CBBA91A7-695B-4D21-9D4A-FB6E77DAD866}"/>
              </a:ext>
            </a:extLst>
          </p:cNvPr>
          <p:cNvGrpSpPr/>
          <p:nvPr/>
        </p:nvGrpSpPr>
        <p:grpSpPr>
          <a:xfrm>
            <a:off x="3114435" y="4744060"/>
            <a:ext cx="2907813" cy="461665"/>
            <a:chOff x="2898535" y="1176178"/>
            <a:chExt cx="2907813" cy="461665"/>
          </a:xfrm>
        </p:grpSpPr>
        <p:sp>
          <p:nvSpPr>
            <p:cNvPr id="32" name="TextBox 31">
              <a:extLst>
                <a:ext uri="{FF2B5EF4-FFF2-40B4-BE49-F238E27FC236}">
                  <a16:creationId xmlns:a16="http://schemas.microsoft.com/office/drawing/2014/main" id="{C4B38DB4-B7E1-41A0-9565-A2A53CE273FB}"/>
                </a:ext>
              </a:extLst>
            </p:cNvPr>
            <p:cNvSpPr txBox="1"/>
            <p:nvPr/>
          </p:nvSpPr>
          <p:spPr bwMode="auto">
            <a:xfrm>
              <a:off x="2898535" y="1176178"/>
              <a:ext cx="23487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Semibold" charset="0"/>
                  <a:ea typeface="Myriad Pro Semibold" charset="0"/>
                  <a:cs typeface="Myriad Pro Semibold" charset="0"/>
                </a:rPr>
                <a:t>1,600  ÷  100  =</a:t>
              </a:r>
              <a:endParaRPr lang="en-GB" sz="2400" dirty="0">
                <a:solidFill>
                  <a:srgbClr val="C00000"/>
                </a:solidFill>
                <a:latin typeface="Myriad Pro Semibold" charset="0"/>
                <a:ea typeface="Myriad Pro Semibold" charset="0"/>
                <a:cs typeface="Myriad Pro Semibold" charset="0"/>
              </a:endParaRPr>
            </a:p>
          </p:txBody>
        </p:sp>
        <p:sp>
          <p:nvSpPr>
            <p:cNvPr id="33" name="Rectangle 32">
              <a:extLst>
                <a:ext uri="{FF2B5EF4-FFF2-40B4-BE49-F238E27FC236}">
                  <a16:creationId xmlns:a16="http://schemas.microsoft.com/office/drawing/2014/main" id="{02827E10-7C22-4EAA-B1E3-15D4E5DF062B}"/>
                </a:ext>
              </a:extLst>
            </p:cNvPr>
            <p:cNvSpPr/>
            <p:nvPr/>
          </p:nvSpPr>
          <p:spPr bwMode="auto">
            <a:xfrm>
              <a:off x="5345548" y="1176178"/>
              <a:ext cx="4608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grpSp>
      <p:sp>
        <p:nvSpPr>
          <p:cNvPr id="34" name="TextBox 33">
            <a:extLst>
              <a:ext uri="{FF2B5EF4-FFF2-40B4-BE49-F238E27FC236}">
                <a16:creationId xmlns:a16="http://schemas.microsoft.com/office/drawing/2014/main" id="{859D344B-28C8-4E29-9012-034125E4086B}"/>
              </a:ext>
            </a:extLst>
          </p:cNvPr>
          <p:cNvSpPr txBox="1"/>
          <p:nvPr/>
        </p:nvSpPr>
        <p:spPr bwMode="auto">
          <a:xfrm>
            <a:off x="5531657" y="4744060"/>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17</a:t>
            </a:r>
          </a:p>
        </p:txBody>
      </p:sp>
      <p:grpSp>
        <p:nvGrpSpPr>
          <p:cNvPr id="35" name="Group 34">
            <a:extLst>
              <a:ext uri="{FF2B5EF4-FFF2-40B4-BE49-F238E27FC236}">
                <a16:creationId xmlns:a16="http://schemas.microsoft.com/office/drawing/2014/main" id="{785E5C25-897A-4955-9A96-2AB8C0D98691}"/>
              </a:ext>
            </a:extLst>
          </p:cNvPr>
          <p:cNvGrpSpPr/>
          <p:nvPr/>
        </p:nvGrpSpPr>
        <p:grpSpPr>
          <a:xfrm>
            <a:off x="3148099" y="4744060"/>
            <a:ext cx="2874149" cy="461665"/>
            <a:chOff x="2932199" y="1176178"/>
            <a:chExt cx="2874149" cy="461665"/>
          </a:xfrm>
        </p:grpSpPr>
        <p:sp>
          <p:nvSpPr>
            <p:cNvPr id="36" name="TextBox 35">
              <a:extLst>
                <a:ext uri="{FF2B5EF4-FFF2-40B4-BE49-F238E27FC236}">
                  <a16:creationId xmlns:a16="http://schemas.microsoft.com/office/drawing/2014/main" id="{7257C678-BC76-404D-9A93-9A343DF4FC54}"/>
                </a:ext>
              </a:extLst>
            </p:cNvPr>
            <p:cNvSpPr txBox="1"/>
            <p:nvPr/>
          </p:nvSpPr>
          <p:spPr bwMode="auto">
            <a:xfrm>
              <a:off x="2932199" y="1176178"/>
              <a:ext cx="23487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1,700  ÷  100  =</a:t>
              </a:r>
              <a:endParaRPr lang="en-GB" sz="2400" dirty="0">
                <a:solidFill>
                  <a:srgbClr val="C00000"/>
                </a:solidFill>
                <a:latin typeface="Myriad Pro Semibold" charset="0"/>
                <a:ea typeface="Myriad Pro Semibold" charset="0"/>
                <a:cs typeface="Myriad Pro Semibold" charset="0"/>
              </a:endParaRPr>
            </a:p>
          </p:txBody>
        </p:sp>
        <p:sp>
          <p:nvSpPr>
            <p:cNvPr id="37" name="Rectangle 36">
              <a:extLst>
                <a:ext uri="{FF2B5EF4-FFF2-40B4-BE49-F238E27FC236}">
                  <a16:creationId xmlns:a16="http://schemas.microsoft.com/office/drawing/2014/main" id="{5915C2F1-8999-41E1-A0AF-35E8D3C17E62}"/>
                </a:ext>
              </a:extLst>
            </p:cNvPr>
            <p:cNvSpPr/>
            <p:nvPr/>
          </p:nvSpPr>
          <p:spPr bwMode="auto">
            <a:xfrm>
              <a:off x="5345548" y="1176178"/>
              <a:ext cx="4608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38" name="TextBox 37">
            <a:extLst>
              <a:ext uri="{FF2B5EF4-FFF2-40B4-BE49-F238E27FC236}">
                <a16:creationId xmlns:a16="http://schemas.microsoft.com/office/drawing/2014/main" id="{A42A500C-7955-4650-9A77-99A543BAE577}"/>
              </a:ext>
            </a:extLst>
          </p:cNvPr>
          <p:cNvSpPr txBox="1"/>
          <p:nvPr/>
        </p:nvSpPr>
        <p:spPr bwMode="auto">
          <a:xfrm>
            <a:off x="5531657" y="4744060"/>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18</a:t>
            </a:r>
          </a:p>
        </p:txBody>
      </p:sp>
      <p:grpSp>
        <p:nvGrpSpPr>
          <p:cNvPr id="39" name="Group 38">
            <a:extLst>
              <a:ext uri="{FF2B5EF4-FFF2-40B4-BE49-F238E27FC236}">
                <a16:creationId xmlns:a16="http://schemas.microsoft.com/office/drawing/2014/main" id="{A1E041BF-87D5-432A-B93D-C346EC009B62}"/>
              </a:ext>
            </a:extLst>
          </p:cNvPr>
          <p:cNvGrpSpPr/>
          <p:nvPr/>
        </p:nvGrpSpPr>
        <p:grpSpPr>
          <a:xfrm>
            <a:off x="3114435" y="4744060"/>
            <a:ext cx="2907813" cy="461665"/>
            <a:chOff x="2898535" y="1176178"/>
            <a:chExt cx="2907813" cy="461665"/>
          </a:xfrm>
        </p:grpSpPr>
        <p:sp>
          <p:nvSpPr>
            <p:cNvPr id="40" name="TextBox 39">
              <a:extLst>
                <a:ext uri="{FF2B5EF4-FFF2-40B4-BE49-F238E27FC236}">
                  <a16:creationId xmlns:a16="http://schemas.microsoft.com/office/drawing/2014/main" id="{32948F23-84BA-45B7-8161-4FF6FD584864}"/>
                </a:ext>
              </a:extLst>
            </p:cNvPr>
            <p:cNvSpPr txBox="1"/>
            <p:nvPr/>
          </p:nvSpPr>
          <p:spPr bwMode="auto">
            <a:xfrm>
              <a:off x="2898535" y="1176178"/>
              <a:ext cx="23487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Semibold" charset="0"/>
                  <a:ea typeface="Myriad Pro Semibold" charset="0"/>
                  <a:cs typeface="Myriad Pro Semibold" charset="0"/>
                </a:rPr>
                <a:t>1,800  ÷  100  =</a:t>
              </a:r>
              <a:endParaRPr lang="en-GB" sz="2400" dirty="0">
                <a:solidFill>
                  <a:srgbClr val="C00000"/>
                </a:solidFill>
                <a:latin typeface="Myriad Pro Semibold" charset="0"/>
                <a:ea typeface="Myriad Pro Semibold" charset="0"/>
                <a:cs typeface="Myriad Pro Semibold" charset="0"/>
              </a:endParaRPr>
            </a:p>
          </p:txBody>
        </p:sp>
        <p:sp>
          <p:nvSpPr>
            <p:cNvPr id="41" name="Rectangle 40">
              <a:extLst>
                <a:ext uri="{FF2B5EF4-FFF2-40B4-BE49-F238E27FC236}">
                  <a16:creationId xmlns:a16="http://schemas.microsoft.com/office/drawing/2014/main" id="{6D85C47B-61A8-4C51-BC3A-17636EE9208B}"/>
                </a:ext>
              </a:extLst>
            </p:cNvPr>
            <p:cNvSpPr/>
            <p:nvPr/>
          </p:nvSpPr>
          <p:spPr bwMode="auto">
            <a:xfrm>
              <a:off x="5345548" y="1176178"/>
              <a:ext cx="4608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42" name="TextBox 41">
            <a:extLst>
              <a:ext uri="{FF2B5EF4-FFF2-40B4-BE49-F238E27FC236}">
                <a16:creationId xmlns:a16="http://schemas.microsoft.com/office/drawing/2014/main" id="{370F84A0-FBF7-4E43-99FA-B070A8E3CAD5}"/>
              </a:ext>
            </a:extLst>
          </p:cNvPr>
          <p:cNvSpPr txBox="1"/>
          <p:nvPr/>
        </p:nvSpPr>
        <p:spPr bwMode="auto">
          <a:xfrm>
            <a:off x="5531657" y="4744060"/>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19</a:t>
            </a:r>
          </a:p>
        </p:txBody>
      </p:sp>
      <p:grpSp>
        <p:nvGrpSpPr>
          <p:cNvPr id="43" name="Group 42">
            <a:extLst>
              <a:ext uri="{FF2B5EF4-FFF2-40B4-BE49-F238E27FC236}">
                <a16:creationId xmlns:a16="http://schemas.microsoft.com/office/drawing/2014/main" id="{A26388FF-DD41-47FA-A3A1-BF12789BB191}"/>
              </a:ext>
            </a:extLst>
          </p:cNvPr>
          <p:cNvGrpSpPr/>
          <p:nvPr/>
        </p:nvGrpSpPr>
        <p:grpSpPr>
          <a:xfrm>
            <a:off x="3115990" y="4744060"/>
            <a:ext cx="2906258" cy="461665"/>
            <a:chOff x="2900090" y="1176178"/>
            <a:chExt cx="2906258" cy="461665"/>
          </a:xfrm>
        </p:grpSpPr>
        <p:sp>
          <p:nvSpPr>
            <p:cNvPr id="44" name="TextBox 43">
              <a:extLst>
                <a:ext uri="{FF2B5EF4-FFF2-40B4-BE49-F238E27FC236}">
                  <a16:creationId xmlns:a16="http://schemas.microsoft.com/office/drawing/2014/main" id="{3C986670-1A43-4313-9644-47818402C689}"/>
                </a:ext>
              </a:extLst>
            </p:cNvPr>
            <p:cNvSpPr txBox="1"/>
            <p:nvPr/>
          </p:nvSpPr>
          <p:spPr bwMode="auto">
            <a:xfrm>
              <a:off x="2900090" y="1176178"/>
              <a:ext cx="23487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Semibold" charset="0"/>
                  <a:ea typeface="Myriad Pro Semibold" charset="0"/>
                  <a:cs typeface="Myriad Pro Semibold" charset="0"/>
                </a:rPr>
                <a:t>1,900  ÷  100  =</a:t>
              </a:r>
              <a:endParaRPr lang="en-GB" sz="2400" dirty="0">
                <a:solidFill>
                  <a:srgbClr val="C00000"/>
                </a:solidFill>
                <a:latin typeface="Myriad Pro Semibold" charset="0"/>
                <a:ea typeface="Myriad Pro Semibold" charset="0"/>
                <a:cs typeface="Myriad Pro Semibold" charset="0"/>
              </a:endParaRPr>
            </a:p>
          </p:txBody>
        </p:sp>
        <p:sp>
          <p:nvSpPr>
            <p:cNvPr id="45" name="Rectangle 44">
              <a:extLst>
                <a:ext uri="{FF2B5EF4-FFF2-40B4-BE49-F238E27FC236}">
                  <a16:creationId xmlns:a16="http://schemas.microsoft.com/office/drawing/2014/main" id="{0A713EE3-CA1F-44F4-8440-EADE55A0F0AC}"/>
                </a:ext>
              </a:extLst>
            </p:cNvPr>
            <p:cNvSpPr/>
            <p:nvPr/>
          </p:nvSpPr>
          <p:spPr bwMode="auto">
            <a:xfrm>
              <a:off x="5345548" y="1176178"/>
              <a:ext cx="4608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46" name="TextBox 45">
            <a:extLst>
              <a:ext uri="{FF2B5EF4-FFF2-40B4-BE49-F238E27FC236}">
                <a16:creationId xmlns:a16="http://schemas.microsoft.com/office/drawing/2014/main" id="{BD34D6E8-5163-4398-9D3C-2C2ADBB69BDF}"/>
              </a:ext>
            </a:extLst>
          </p:cNvPr>
          <p:cNvSpPr txBox="1"/>
          <p:nvPr/>
        </p:nvSpPr>
        <p:spPr bwMode="auto">
          <a:xfrm>
            <a:off x="5531657" y="4744060"/>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grpSp>
        <p:nvGrpSpPr>
          <p:cNvPr id="47" name="Group 46">
            <a:extLst>
              <a:ext uri="{FF2B5EF4-FFF2-40B4-BE49-F238E27FC236}">
                <a16:creationId xmlns:a16="http://schemas.microsoft.com/office/drawing/2014/main" id="{BCB4D48F-E684-467E-A8D6-DA5B6E913476}"/>
              </a:ext>
            </a:extLst>
          </p:cNvPr>
          <p:cNvGrpSpPr/>
          <p:nvPr/>
        </p:nvGrpSpPr>
        <p:grpSpPr>
          <a:xfrm>
            <a:off x="3116974" y="4744060"/>
            <a:ext cx="2905274" cy="461665"/>
            <a:chOff x="2901074" y="1176178"/>
            <a:chExt cx="2905274" cy="461665"/>
          </a:xfrm>
        </p:grpSpPr>
        <p:sp>
          <p:nvSpPr>
            <p:cNvPr id="48" name="TextBox 47">
              <a:extLst>
                <a:ext uri="{FF2B5EF4-FFF2-40B4-BE49-F238E27FC236}">
                  <a16:creationId xmlns:a16="http://schemas.microsoft.com/office/drawing/2014/main" id="{FA4AB138-045E-4253-B4C0-9029FA688A2A}"/>
                </a:ext>
              </a:extLst>
            </p:cNvPr>
            <p:cNvSpPr txBox="1"/>
            <p:nvPr/>
          </p:nvSpPr>
          <p:spPr bwMode="auto">
            <a:xfrm>
              <a:off x="2901074" y="1176178"/>
              <a:ext cx="23487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Semibold" charset="0"/>
                  <a:ea typeface="Myriad Pro Semibold" charset="0"/>
                  <a:cs typeface="Myriad Pro Semibold" charset="0"/>
                </a:rPr>
                <a:t>2,000  ÷  100  =</a:t>
              </a:r>
              <a:endParaRPr lang="en-GB" sz="2400" dirty="0">
                <a:solidFill>
                  <a:srgbClr val="C00000"/>
                </a:solidFill>
                <a:latin typeface="Myriad Pro Semibold" charset="0"/>
                <a:ea typeface="Myriad Pro Semibold" charset="0"/>
                <a:cs typeface="Myriad Pro Semibold" charset="0"/>
              </a:endParaRPr>
            </a:p>
          </p:txBody>
        </p:sp>
        <p:sp>
          <p:nvSpPr>
            <p:cNvPr id="49" name="Rectangle 48">
              <a:extLst>
                <a:ext uri="{FF2B5EF4-FFF2-40B4-BE49-F238E27FC236}">
                  <a16:creationId xmlns:a16="http://schemas.microsoft.com/office/drawing/2014/main" id="{F5D9FF36-780C-4B12-B5F2-B201AFF3F6E1}"/>
                </a:ext>
              </a:extLst>
            </p:cNvPr>
            <p:cNvSpPr/>
            <p:nvPr/>
          </p:nvSpPr>
          <p:spPr bwMode="auto">
            <a:xfrm>
              <a:off x="5345548" y="1176178"/>
              <a:ext cx="4608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50" name="Rectangle 49">
            <a:extLst>
              <a:ext uri="{FF2B5EF4-FFF2-40B4-BE49-F238E27FC236}">
                <a16:creationId xmlns:a16="http://schemas.microsoft.com/office/drawing/2014/main" id="{80766A75-2F51-4CC4-A5CE-9F282657D4FE}"/>
              </a:ext>
            </a:extLst>
          </p:cNvPr>
          <p:cNvSpPr/>
          <p:nvPr/>
        </p:nvSpPr>
        <p:spPr bwMode="auto">
          <a:xfrm>
            <a:off x="2502740" y="3098945"/>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1" name="Rectangle 50">
            <a:extLst>
              <a:ext uri="{FF2B5EF4-FFF2-40B4-BE49-F238E27FC236}">
                <a16:creationId xmlns:a16="http://schemas.microsoft.com/office/drawing/2014/main" id="{3AB82831-F503-4B88-AEC6-3441C4BBC69B}"/>
              </a:ext>
            </a:extLst>
          </p:cNvPr>
          <p:cNvSpPr/>
          <p:nvPr/>
        </p:nvSpPr>
        <p:spPr bwMode="auto">
          <a:xfrm>
            <a:off x="2436406" y="3433070"/>
            <a:ext cx="43200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2" name="Rectangle 51">
            <a:extLst>
              <a:ext uri="{FF2B5EF4-FFF2-40B4-BE49-F238E27FC236}">
                <a16:creationId xmlns:a16="http://schemas.microsoft.com/office/drawing/2014/main" id="{F25EB0B6-A960-45C2-8D14-88313DE863FA}"/>
              </a:ext>
            </a:extLst>
          </p:cNvPr>
          <p:cNvSpPr/>
          <p:nvPr/>
        </p:nvSpPr>
        <p:spPr bwMode="auto">
          <a:xfrm>
            <a:off x="3022545" y="3098945"/>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3" name="Rectangle 52">
            <a:extLst>
              <a:ext uri="{FF2B5EF4-FFF2-40B4-BE49-F238E27FC236}">
                <a16:creationId xmlns:a16="http://schemas.microsoft.com/office/drawing/2014/main" id="{EC630BBB-9AC3-4FEF-9159-C8B5E8FE4FD1}"/>
              </a:ext>
            </a:extLst>
          </p:cNvPr>
          <p:cNvSpPr/>
          <p:nvPr/>
        </p:nvSpPr>
        <p:spPr bwMode="auto">
          <a:xfrm>
            <a:off x="2985451" y="3433070"/>
            <a:ext cx="43200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4" name="Rectangle 53">
            <a:extLst>
              <a:ext uri="{FF2B5EF4-FFF2-40B4-BE49-F238E27FC236}">
                <a16:creationId xmlns:a16="http://schemas.microsoft.com/office/drawing/2014/main" id="{F087A85C-503A-4CFA-A42E-EA3A36717F76}"/>
              </a:ext>
            </a:extLst>
          </p:cNvPr>
          <p:cNvSpPr/>
          <p:nvPr/>
        </p:nvSpPr>
        <p:spPr bwMode="auto">
          <a:xfrm>
            <a:off x="3607238" y="3098945"/>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5" name="Rectangle 54">
            <a:extLst>
              <a:ext uri="{FF2B5EF4-FFF2-40B4-BE49-F238E27FC236}">
                <a16:creationId xmlns:a16="http://schemas.microsoft.com/office/drawing/2014/main" id="{CA24CC56-C36A-4737-AC0A-B3B2CAF0D5C4}"/>
              </a:ext>
            </a:extLst>
          </p:cNvPr>
          <p:cNvSpPr/>
          <p:nvPr/>
        </p:nvSpPr>
        <p:spPr bwMode="auto">
          <a:xfrm>
            <a:off x="3533656" y="3433070"/>
            <a:ext cx="43200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6" name="Rectangle 55">
            <a:extLst>
              <a:ext uri="{FF2B5EF4-FFF2-40B4-BE49-F238E27FC236}">
                <a16:creationId xmlns:a16="http://schemas.microsoft.com/office/drawing/2014/main" id="{50A55639-E869-4E81-B2DC-3352885C6083}"/>
              </a:ext>
            </a:extLst>
          </p:cNvPr>
          <p:cNvSpPr/>
          <p:nvPr/>
        </p:nvSpPr>
        <p:spPr bwMode="auto">
          <a:xfrm>
            <a:off x="4164191" y="3098945"/>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7" name="Rectangle 56">
            <a:extLst>
              <a:ext uri="{FF2B5EF4-FFF2-40B4-BE49-F238E27FC236}">
                <a16:creationId xmlns:a16="http://schemas.microsoft.com/office/drawing/2014/main" id="{E924E3E8-640C-4FC4-94BF-24C65CA5A5C7}"/>
              </a:ext>
            </a:extLst>
          </p:cNvPr>
          <p:cNvSpPr/>
          <p:nvPr/>
        </p:nvSpPr>
        <p:spPr bwMode="auto">
          <a:xfrm>
            <a:off x="4086802" y="3433070"/>
            <a:ext cx="43200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8" name="Rectangle 57">
            <a:extLst>
              <a:ext uri="{FF2B5EF4-FFF2-40B4-BE49-F238E27FC236}">
                <a16:creationId xmlns:a16="http://schemas.microsoft.com/office/drawing/2014/main" id="{63A47B38-D273-4C44-BF6D-BDC1CDEC1906}"/>
              </a:ext>
            </a:extLst>
          </p:cNvPr>
          <p:cNvSpPr/>
          <p:nvPr/>
        </p:nvSpPr>
        <p:spPr bwMode="auto">
          <a:xfrm>
            <a:off x="4699582" y="3098945"/>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9" name="Rectangle 58">
            <a:extLst>
              <a:ext uri="{FF2B5EF4-FFF2-40B4-BE49-F238E27FC236}">
                <a16:creationId xmlns:a16="http://schemas.microsoft.com/office/drawing/2014/main" id="{21FDC38B-A204-4976-9D73-5093DA610C10}"/>
              </a:ext>
            </a:extLst>
          </p:cNvPr>
          <p:cNvSpPr/>
          <p:nvPr/>
        </p:nvSpPr>
        <p:spPr bwMode="auto">
          <a:xfrm>
            <a:off x="4629532" y="3433070"/>
            <a:ext cx="43200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0" name="Rectangle 59">
            <a:extLst>
              <a:ext uri="{FF2B5EF4-FFF2-40B4-BE49-F238E27FC236}">
                <a16:creationId xmlns:a16="http://schemas.microsoft.com/office/drawing/2014/main" id="{ACEE37FA-FB6C-4974-9B56-6BEDCACD1245}"/>
              </a:ext>
            </a:extLst>
          </p:cNvPr>
          <p:cNvSpPr/>
          <p:nvPr/>
        </p:nvSpPr>
        <p:spPr bwMode="auto">
          <a:xfrm>
            <a:off x="5263751" y="3098945"/>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1" name="Rectangle 60">
            <a:extLst>
              <a:ext uri="{FF2B5EF4-FFF2-40B4-BE49-F238E27FC236}">
                <a16:creationId xmlns:a16="http://schemas.microsoft.com/office/drawing/2014/main" id="{B520774F-54BE-4B34-8729-C69EF8CC724A}"/>
              </a:ext>
            </a:extLst>
          </p:cNvPr>
          <p:cNvSpPr/>
          <p:nvPr/>
        </p:nvSpPr>
        <p:spPr bwMode="auto">
          <a:xfrm>
            <a:off x="5179296" y="3433070"/>
            <a:ext cx="43200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2" name="Rectangle 61">
            <a:extLst>
              <a:ext uri="{FF2B5EF4-FFF2-40B4-BE49-F238E27FC236}">
                <a16:creationId xmlns:a16="http://schemas.microsoft.com/office/drawing/2014/main" id="{D57F5CA4-9A68-48F3-AB08-A73E1ECAF287}"/>
              </a:ext>
            </a:extLst>
          </p:cNvPr>
          <p:cNvSpPr/>
          <p:nvPr/>
        </p:nvSpPr>
        <p:spPr bwMode="auto">
          <a:xfrm>
            <a:off x="5794167" y="3098945"/>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3" name="Rectangle 62">
            <a:extLst>
              <a:ext uri="{FF2B5EF4-FFF2-40B4-BE49-F238E27FC236}">
                <a16:creationId xmlns:a16="http://schemas.microsoft.com/office/drawing/2014/main" id="{F361A66C-18B0-4457-89A9-6CB8E490D59F}"/>
              </a:ext>
            </a:extLst>
          </p:cNvPr>
          <p:cNvSpPr/>
          <p:nvPr/>
        </p:nvSpPr>
        <p:spPr bwMode="auto">
          <a:xfrm>
            <a:off x="5736025" y="3433070"/>
            <a:ext cx="43200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4" name="Rectangle 63">
            <a:extLst>
              <a:ext uri="{FF2B5EF4-FFF2-40B4-BE49-F238E27FC236}">
                <a16:creationId xmlns:a16="http://schemas.microsoft.com/office/drawing/2014/main" id="{2BC44BF4-A276-492E-B6BC-AEA4C2F08B82}"/>
              </a:ext>
            </a:extLst>
          </p:cNvPr>
          <p:cNvSpPr/>
          <p:nvPr/>
        </p:nvSpPr>
        <p:spPr bwMode="auto">
          <a:xfrm>
            <a:off x="6358337" y="3098945"/>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5" name="Rectangle 64">
            <a:extLst>
              <a:ext uri="{FF2B5EF4-FFF2-40B4-BE49-F238E27FC236}">
                <a16:creationId xmlns:a16="http://schemas.microsoft.com/office/drawing/2014/main" id="{2049A934-8D9A-4044-84C7-5A23F496A119}"/>
              </a:ext>
            </a:extLst>
          </p:cNvPr>
          <p:cNvSpPr/>
          <p:nvPr/>
        </p:nvSpPr>
        <p:spPr bwMode="auto">
          <a:xfrm>
            <a:off x="6286903" y="3433070"/>
            <a:ext cx="43200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6" name="Rectangle 65">
            <a:extLst>
              <a:ext uri="{FF2B5EF4-FFF2-40B4-BE49-F238E27FC236}">
                <a16:creationId xmlns:a16="http://schemas.microsoft.com/office/drawing/2014/main" id="{9811185F-E8CA-4BA4-A221-EED033C2E6FC}"/>
              </a:ext>
            </a:extLst>
          </p:cNvPr>
          <p:cNvSpPr/>
          <p:nvPr/>
        </p:nvSpPr>
        <p:spPr bwMode="auto">
          <a:xfrm>
            <a:off x="6896507" y="3098945"/>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7" name="Rectangle 66">
            <a:extLst>
              <a:ext uri="{FF2B5EF4-FFF2-40B4-BE49-F238E27FC236}">
                <a16:creationId xmlns:a16="http://schemas.microsoft.com/office/drawing/2014/main" id="{6BEFE1E2-DE63-4936-95F4-EE267AB4C7AC}"/>
              </a:ext>
            </a:extLst>
          </p:cNvPr>
          <p:cNvSpPr/>
          <p:nvPr/>
        </p:nvSpPr>
        <p:spPr bwMode="auto">
          <a:xfrm>
            <a:off x="6842511" y="3433070"/>
            <a:ext cx="43200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8" name="Rectangle 67">
            <a:extLst>
              <a:ext uri="{FF2B5EF4-FFF2-40B4-BE49-F238E27FC236}">
                <a16:creationId xmlns:a16="http://schemas.microsoft.com/office/drawing/2014/main" id="{401559A8-650B-496D-A30B-5F0C64B03633}"/>
              </a:ext>
            </a:extLst>
          </p:cNvPr>
          <p:cNvSpPr/>
          <p:nvPr/>
        </p:nvSpPr>
        <p:spPr bwMode="auto">
          <a:xfrm>
            <a:off x="7465167" y="3098945"/>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9" name="Rectangle 68">
            <a:extLst>
              <a:ext uri="{FF2B5EF4-FFF2-40B4-BE49-F238E27FC236}">
                <a16:creationId xmlns:a16="http://schemas.microsoft.com/office/drawing/2014/main" id="{30A8B098-047E-4BB0-AFC1-D185F94DA834}"/>
              </a:ext>
            </a:extLst>
          </p:cNvPr>
          <p:cNvSpPr/>
          <p:nvPr/>
        </p:nvSpPr>
        <p:spPr bwMode="auto">
          <a:xfrm>
            <a:off x="7369455" y="3433070"/>
            <a:ext cx="43200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0" name="Rectangle 69">
            <a:extLst>
              <a:ext uri="{FF2B5EF4-FFF2-40B4-BE49-F238E27FC236}">
                <a16:creationId xmlns:a16="http://schemas.microsoft.com/office/drawing/2014/main" id="{1600EAFD-52C6-44A9-81C7-19181A80D8A9}"/>
              </a:ext>
            </a:extLst>
          </p:cNvPr>
          <p:cNvSpPr/>
          <p:nvPr/>
        </p:nvSpPr>
        <p:spPr bwMode="auto">
          <a:xfrm>
            <a:off x="8012321" y="3098945"/>
            <a:ext cx="36195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1" name="Rectangle 70">
            <a:extLst>
              <a:ext uri="{FF2B5EF4-FFF2-40B4-BE49-F238E27FC236}">
                <a16:creationId xmlns:a16="http://schemas.microsoft.com/office/drawing/2014/main" id="{B95A0923-625D-41DD-8C10-229240299D08}"/>
              </a:ext>
            </a:extLst>
          </p:cNvPr>
          <p:cNvSpPr/>
          <p:nvPr/>
        </p:nvSpPr>
        <p:spPr bwMode="auto">
          <a:xfrm>
            <a:off x="7926695" y="3433070"/>
            <a:ext cx="432000" cy="2222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72" name="Group 71">
            <a:extLst>
              <a:ext uri="{FF2B5EF4-FFF2-40B4-BE49-F238E27FC236}">
                <a16:creationId xmlns:a16="http://schemas.microsoft.com/office/drawing/2014/main" id="{93E1DB36-A572-4E44-94C7-AE64A9615A00}"/>
              </a:ext>
            </a:extLst>
          </p:cNvPr>
          <p:cNvGrpSpPr/>
          <p:nvPr/>
        </p:nvGrpSpPr>
        <p:grpSpPr>
          <a:xfrm>
            <a:off x="626229" y="3217213"/>
            <a:ext cx="779841" cy="307777"/>
            <a:chOff x="41690" y="3210070"/>
            <a:chExt cx="779841" cy="307777"/>
          </a:xfrm>
        </p:grpSpPr>
        <p:sp>
          <p:nvSpPr>
            <p:cNvPr id="73" name="Rectangle 72">
              <a:extLst>
                <a:ext uri="{FF2B5EF4-FFF2-40B4-BE49-F238E27FC236}">
                  <a16:creationId xmlns:a16="http://schemas.microsoft.com/office/drawing/2014/main" id="{0213E418-C25C-489C-BDCC-F886D8E7E872}"/>
                </a:ext>
              </a:extLst>
            </p:cNvPr>
            <p:cNvSpPr/>
            <p:nvPr/>
          </p:nvSpPr>
          <p:spPr bwMode="auto">
            <a:xfrm>
              <a:off x="134828" y="3210665"/>
              <a:ext cx="686703" cy="307182"/>
            </a:xfrm>
            <a:prstGeom prst="rect">
              <a:avLst/>
            </a:prstGeom>
            <a:solidFill>
              <a:srgbClr val="C7E0E6"/>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4" name="TextBox 73">
              <a:extLst>
                <a:ext uri="{FF2B5EF4-FFF2-40B4-BE49-F238E27FC236}">
                  <a16:creationId xmlns:a16="http://schemas.microsoft.com/office/drawing/2014/main" id="{1A9D21CE-8492-4727-AE8C-309FC84ACD16}"/>
                </a:ext>
              </a:extLst>
            </p:cNvPr>
            <p:cNvSpPr txBox="1"/>
            <p:nvPr/>
          </p:nvSpPr>
          <p:spPr bwMode="auto">
            <a:xfrm>
              <a:off x="41690" y="3210070"/>
              <a:ext cx="6687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b="1" dirty="0">
                  <a:latin typeface="Myriad Pro Semibold" charset="0"/>
                  <a:ea typeface="Myriad Pro Semibold" charset="0"/>
                  <a:cs typeface="Myriad Pro Semibold" charset="0"/>
                </a:rPr>
                <a:t>÷ 100</a:t>
              </a:r>
            </a:p>
          </p:txBody>
        </p:sp>
        <p:cxnSp>
          <p:nvCxnSpPr>
            <p:cNvPr id="75" name="Straight Arrow Connector 74">
              <a:extLst>
                <a:ext uri="{FF2B5EF4-FFF2-40B4-BE49-F238E27FC236}">
                  <a16:creationId xmlns:a16="http://schemas.microsoft.com/office/drawing/2014/main" id="{B4AA0F16-A9A8-4293-AB6B-198AACD8D43B}"/>
                </a:ext>
              </a:extLst>
            </p:cNvPr>
            <p:cNvCxnSpPr/>
            <p:nvPr/>
          </p:nvCxnSpPr>
          <p:spPr bwMode="auto">
            <a:xfrm flipV="1">
              <a:off x="718698" y="3236269"/>
              <a:ext cx="0" cy="255379"/>
            </a:xfrm>
            <a:prstGeom prst="straightConnector1">
              <a:avLst/>
            </a:prstGeom>
            <a:noFill/>
            <a:ln w="28575" cap="flat" cmpd="sng" algn="ctr">
              <a:solidFill>
                <a:schemeClr val="tx1"/>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03251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1"/>
                                        </p:tgtEl>
                                      </p:cBhvr>
                                    </p:animEffect>
                                    <p:set>
                                      <p:cBhvr>
                                        <p:cTn id="7" dur="1" fill="hold">
                                          <p:stCondLst>
                                            <p:cond delay="499"/>
                                          </p:stCondLst>
                                        </p:cTn>
                                        <p:tgtEl>
                                          <p:spTgt spid="5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50"/>
                                        </p:tgtEl>
                                      </p:cBhvr>
                                    </p:animEffect>
                                    <p:set>
                                      <p:cBhvr>
                                        <p:cTn id="15" dur="1" fill="hold">
                                          <p:stCondLst>
                                            <p:cond delay="499"/>
                                          </p:stCondLst>
                                        </p:cTn>
                                        <p:tgtEl>
                                          <p:spTgt spid="50"/>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xit" presetSubtype="0" fill="hold" grpId="0" nodeType="withEffect">
                                  <p:stCondLst>
                                    <p:cond delay="0"/>
                                  </p:stCondLst>
                                  <p:childTnLst>
                                    <p:animEffect transition="out" filter="fade">
                                      <p:cBhvr>
                                        <p:cTn id="32" dur="500"/>
                                        <p:tgtEl>
                                          <p:spTgt spid="53"/>
                                        </p:tgtEl>
                                      </p:cBhvr>
                                    </p:animEffect>
                                    <p:set>
                                      <p:cBhvr>
                                        <p:cTn id="33" dur="1" fill="hold">
                                          <p:stCondLst>
                                            <p:cond delay="499"/>
                                          </p:stCondLst>
                                        </p:cTn>
                                        <p:tgtEl>
                                          <p:spTgt spid="5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xit" presetSubtype="0" fill="hold" grpId="0" nodeType="withEffect">
                                  <p:stCondLst>
                                    <p:cond delay="0"/>
                                  </p:stCondLst>
                                  <p:childTnLst>
                                    <p:animEffect transition="out" filter="fade">
                                      <p:cBhvr>
                                        <p:cTn id="40" dur="500"/>
                                        <p:tgtEl>
                                          <p:spTgt spid="52"/>
                                        </p:tgtEl>
                                      </p:cBhvr>
                                    </p:animEffect>
                                    <p:set>
                                      <p:cBhvr>
                                        <p:cTn id="41" dur="1" fill="hold">
                                          <p:stCondLst>
                                            <p:cond delay="499"/>
                                          </p:stCondLst>
                                        </p:cTn>
                                        <p:tgtEl>
                                          <p:spTgt spid="5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10"/>
                                        </p:tgtEl>
                                      </p:cBhvr>
                                    </p:animEffect>
                                    <p:set>
                                      <p:cBhvr>
                                        <p:cTn id="49" dur="1" fill="hold">
                                          <p:stCondLst>
                                            <p:cond delay="499"/>
                                          </p:stCondLst>
                                        </p:cTn>
                                        <p:tgtEl>
                                          <p:spTgt spid="10"/>
                                        </p:tgtEl>
                                        <p:attrNameLst>
                                          <p:attrName>style.visibility</p:attrName>
                                        </p:attrNameLst>
                                      </p:cBhvr>
                                      <p:to>
                                        <p:strVal val="hidden"/>
                                      </p:to>
                                    </p:se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par>
                                <p:cTn id="54" presetID="10" presetClass="exit" presetSubtype="0" fill="hold" grpId="0" nodeType="withEffect">
                                  <p:stCondLst>
                                    <p:cond delay="0"/>
                                  </p:stCondLst>
                                  <p:childTnLst>
                                    <p:animEffect transition="out" filter="fade">
                                      <p:cBhvr>
                                        <p:cTn id="55" dur="500"/>
                                        <p:tgtEl>
                                          <p:spTgt spid="55"/>
                                        </p:tgtEl>
                                      </p:cBhvr>
                                    </p:animEffect>
                                    <p:set>
                                      <p:cBhvr>
                                        <p:cTn id="56" dur="1" fill="hold">
                                          <p:stCondLst>
                                            <p:cond delay="499"/>
                                          </p:stCondLst>
                                        </p:cTn>
                                        <p:tgtEl>
                                          <p:spTgt spid="55"/>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54"/>
                                        </p:tgtEl>
                                      </p:cBhvr>
                                    </p:animEffect>
                                    <p:set>
                                      <p:cBhvr>
                                        <p:cTn id="61" dur="1" fill="hold">
                                          <p:stCondLst>
                                            <p:cond delay="499"/>
                                          </p:stCondLst>
                                        </p:cTn>
                                        <p:tgtEl>
                                          <p:spTgt spid="54"/>
                                        </p:tgtEl>
                                        <p:attrNameLst>
                                          <p:attrName>style.visibility</p:attrName>
                                        </p:attrNameLst>
                                      </p:cBhvr>
                                      <p:to>
                                        <p:strVal val="hidden"/>
                                      </p:to>
                                    </p:set>
                                  </p:childTnLst>
                                </p:cTn>
                              </p:par>
                              <p:par>
                                <p:cTn id="62" presetID="10" presetClass="entr" presetSubtype="0"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15"/>
                                        </p:tgtEl>
                                      </p:cBhvr>
                                    </p:animEffect>
                                    <p:set>
                                      <p:cBhvr>
                                        <p:cTn id="69" dur="1" fill="hold">
                                          <p:stCondLst>
                                            <p:cond delay="499"/>
                                          </p:stCondLst>
                                        </p:cTn>
                                        <p:tgtEl>
                                          <p:spTgt spid="15"/>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14"/>
                                        </p:tgtEl>
                                      </p:cBhvr>
                                    </p:animEffect>
                                    <p:set>
                                      <p:cBhvr>
                                        <p:cTn id="72" dur="1" fill="hold">
                                          <p:stCondLst>
                                            <p:cond delay="499"/>
                                          </p:stCondLst>
                                        </p:cTn>
                                        <p:tgtEl>
                                          <p:spTgt spid="14"/>
                                        </p:tgtEl>
                                        <p:attrNameLst>
                                          <p:attrName>style.visibility</p:attrName>
                                        </p:attrNameLst>
                                      </p:cBhvr>
                                      <p:to>
                                        <p:strVal val="hidden"/>
                                      </p:to>
                                    </p:set>
                                  </p:childTnLst>
                                </p:cTn>
                              </p:par>
                            </p:childTnLst>
                          </p:cTn>
                        </p:par>
                        <p:par>
                          <p:cTn id="73" fill="hold">
                            <p:stCondLst>
                              <p:cond delay="500"/>
                            </p:stCondLst>
                            <p:childTnLst>
                              <p:par>
                                <p:cTn id="74" presetID="10" presetClass="entr" presetSubtype="0" fill="hold" nodeType="after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500"/>
                                        <p:tgtEl>
                                          <p:spTgt spid="19"/>
                                        </p:tgtEl>
                                      </p:cBhvr>
                                    </p:animEffect>
                                  </p:childTnLst>
                                </p:cTn>
                              </p:par>
                              <p:par>
                                <p:cTn id="77" presetID="10" presetClass="exit" presetSubtype="0" fill="hold" grpId="0" nodeType="withEffect">
                                  <p:stCondLst>
                                    <p:cond delay="0"/>
                                  </p:stCondLst>
                                  <p:childTnLst>
                                    <p:animEffect transition="out" filter="fade">
                                      <p:cBhvr>
                                        <p:cTn id="78" dur="500"/>
                                        <p:tgtEl>
                                          <p:spTgt spid="57"/>
                                        </p:tgtEl>
                                      </p:cBhvr>
                                    </p:animEffect>
                                    <p:set>
                                      <p:cBhvr>
                                        <p:cTn id="79" dur="1" fill="hold">
                                          <p:stCondLst>
                                            <p:cond delay="499"/>
                                          </p:stCondLst>
                                        </p:cTn>
                                        <p:tgtEl>
                                          <p:spTgt spid="57"/>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500"/>
                                        <p:tgtEl>
                                          <p:spTgt spid="18"/>
                                        </p:tgtEl>
                                      </p:cBhvr>
                                    </p:animEffect>
                                  </p:childTnLst>
                                </p:cTn>
                              </p:par>
                              <p:par>
                                <p:cTn id="85" presetID="10" presetClass="exit" presetSubtype="0" fill="hold" grpId="0" nodeType="withEffect">
                                  <p:stCondLst>
                                    <p:cond delay="0"/>
                                  </p:stCondLst>
                                  <p:childTnLst>
                                    <p:animEffect transition="out" filter="fade">
                                      <p:cBhvr>
                                        <p:cTn id="86" dur="500"/>
                                        <p:tgtEl>
                                          <p:spTgt spid="56"/>
                                        </p:tgtEl>
                                      </p:cBhvr>
                                    </p:animEffect>
                                    <p:set>
                                      <p:cBhvr>
                                        <p:cTn id="87" dur="1" fill="hold">
                                          <p:stCondLst>
                                            <p:cond delay="499"/>
                                          </p:stCondLst>
                                        </p:cTn>
                                        <p:tgtEl>
                                          <p:spTgt spid="56"/>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19"/>
                                        </p:tgtEl>
                                      </p:cBhvr>
                                    </p:animEffect>
                                    <p:set>
                                      <p:cBhvr>
                                        <p:cTn id="92" dur="1" fill="hold">
                                          <p:stCondLst>
                                            <p:cond delay="499"/>
                                          </p:stCondLst>
                                        </p:cTn>
                                        <p:tgtEl>
                                          <p:spTgt spid="19"/>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18"/>
                                        </p:tgtEl>
                                      </p:cBhvr>
                                    </p:animEffect>
                                    <p:set>
                                      <p:cBhvr>
                                        <p:cTn id="95" dur="1" fill="hold">
                                          <p:stCondLst>
                                            <p:cond delay="499"/>
                                          </p:stCondLst>
                                        </p:cTn>
                                        <p:tgtEl>
                                          <p:spTgt spid="18"/>
                                        </p:tgtEl>
                                        <p:attrNameLst>
                                          <p:attrName>style.visibility</p:attrName>
                                        </p:attrNameLst>
                                      </p:cBhvr>
                                      <p:to>
                                        <p:strVal val="hidden"/>
                                      </p:to>
                                    </p:set>
                                  </p:childTnLst>
                                </p:cTn>
                              </p:par>
                            </p:childTnLst>
                          </p:cTn>
                        </p:par>
                        <p:par>
                          <p:cTn id="96" fill="hold">
                            <p:stCondLst>
                              <p:cond delay="500"/>
                            </p:stCondLst>
                            <p:childTnLst>
                              <p:par>
                                <p:cTn id="97" presetID="10" presetClass="entr" presetSubtype="0" fill="hold" nodeType="after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fade">
                                      <p:cBhvr>
                                        <p:cTn id="99" dur="500"/>
                                        <p:tgtEl>
                                          <p:spTgt spid="23"/>
                                        </p:tgtEl>
                                      </p:cBhvr>
                                    </p:animEffect>
                                  </p:childTnLst>
                                </p:cTn>
                              </p:par>
                              <p:par>
                                <p:cTn id="100" presetID="10" presetClass="exit" presetSubtype="0" fill="hold" grpId="0" nodeType="withEffect">
                                  <p:stCondLst>
                                    <p:cond delay="0"/>
                                  </p:stCondLst>
                                  <p:childTnLst>
                                    <p:animEffect transition="out" filter="fade">
                                      <p:cBhvr>
                                        <p:cTn id="101" dur="500"/>
                                        <p:tgtEl>
                                          <p:spTgt spid="59"/>
                                        </p:tgtEl>
                                      </p:cBhvr>
                                    </p:animEffect>
                                    <p:set>
                                      <p:cBhvr>
                                        <p:cTn id="102" dur="1" fill="hold">
                                          <p:stCondLst>
                                            <p:cond delay="499"/>
                                          </p:stCondLst>
                                        </p:cTn>
                                        <p:tgtEl>
                                          <p:spTgt spid="59"/>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fade">
                                      <p:cBhvr>
                                        <p:cTn id="107" dur="500"/>
                                        <p:tgtEl>
                                          <p:spTgt spid="22"/>
                                        </p:tgtEl>
                                      </p:cBhvr>
                                    </p:animEffect>
                                  </p:childTnLst>
                                </p:cTn>
                              </p:par>
                              <p:par>
                                <p:cTn id="108" presetID="10" presetClass="exit" presetSubtype="0" fill="hold" grpId="0" nodeType="withEffect">
                                  <p:stCondLst>
                                    <p:cond delay="0"/>
                                  </p:stCondLst>
                                  <p:childTnLst>
                                    <p:animEffect transition="out" filter="fade">
                                      <p:cBhvr>
                                        <p:cTn id="109" dur="500"/>
                                        <p:tgtEl>
                                          <p:spTgt spid="58"/>
                                        </p:tgtEl>
                                      </p:cBhvr>
                                    </p:animEffect>
                                    <p:set>
                                      <p:cBhvr>
                                        <p:cTn id="110" dur="1" fill="hold">
                                          <p:stCondLst>
                                            <p:cond delay="499"/>
                                          </p:stCondLst>
                                        </p:cTn>
                                        <p:tgtEl>
                                          <p:spTgt spid="58"/>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0" presetClass="exit" presetSubtype="0" fill="hold" nodeType="clickEffect">
                                  <p:stCondLst>
                                    <p:cond delay="0"/>
                                  </p:stCondLst>
                                  <p:childTnLst>
                                    <p:animEffect transition="out" filter="fade">
                                      <p:cBhvr>
                                        <p:cTn id="114" dur="500"/>
                                        <p:tgtEl>
                                          <p:spTgt spid="23"/>
                                        </p:tgtEl>
                                      </p:cBhvr>
                                    </p:animEffect>
                                    <p:set>
                                      <p:cBhvr>
                                        <p:cTn id="115" dur="1" fill="hold">
                                          <p:stCondLst>
                                            <p:cond delay="499"/>
                                          </p:stCondLst>
                                        </p:cTn>
                                        <p:tgtEl>
                                          <p:spTgt spid="23"/>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22"/>
                                        </p:tgtEl>
                                      </p:cBhvr>
                                    </p:animEffect>
                                    <p:set>
                                      <p:cBhvr>
                                        <p:cTn id="118" dur="1" fill="hold">
                                          <p:stCondLst>
                                            <p:cond delay="499"/>
                                          </p:stCondLst>
                                        </p:cTn>
                                        <p:tgtEl>
                                          <p:spTgt spid="22"/>
                                        </p:tgtEl>
                                        <p:attrNameLst>
                                          <p:attrName>style.visibility</p:attrName>
                                        </p:attrNameLst>
                                      </p:cBhvr>
                                      <p:to>
                                        <p:strVal val="hidden"/>
                                      </p:to>
                                    </p:set>
                                  </p:childTnLst>
                                </p:cTn>
                              </p:par>
                            </p:childTnLst>
                          </p:cTn>
                        </p:par>
                        <p:par>
                          <p:cTn id="119" fill="hold">
                            <p:stCondLst>
                              <p:cond delay="500"/>
                            </p:stCondLst>
                            <p:childTnLst>
                              <p:par>
                                <p:cTn id="120" presetID="10" presetClass="entr" presetSubtype="0" fill="hold" nodeType="afterEffect">
                                  <p:stCondLst>
                                    <p:cond delay="0"/>
                                  </p:stCondLst>
                                  <p:childTnLst>
                                    <p:set>
                                      <p:cBhvr>
                                        <p:cTn id="121" dur="1" fill="hold">
                                          <p:stCondLst>
                                            <p:cond delay="0"/>
                                          </p:stCondLst>
                                        </p:cTn>
                                        <p:tgtEl>
                                          <p:spTgt spid="27"/>
                                        </p:tgtEl>
                                        <p:attrNameLst>
                                          <p:attrName>style.visibility</p:attrName>
                                        </p:attrNameLst>
                                      </p:cBhvr>
                                      <p:to>
                                        <p:strVal val="visible"/>
                                      </p:to>
                                    </p:set>
                                    <p:animEffect transition="in" filter="fade">
                                      <p:cBhvr>
                                        <p:cTn id="122" dur="500"/>
                                        <p:tgtEl>
                                          <p:spTgt spid="27"/>
                                        </p:tgtEl>
                                      </p:cBhvr>
                                    </p:animEffect>
                                  </p:childTnLst>
                                </p:cTn>
                              </p:par>
                              <p:par>
                                <p:cTn id="123" presetID="10" presetClass="exit" presetSubtype="0" fill="hold" grpId="0" nodeType="withEffect">
                                  <p:stCondLst>
                                    <p:cond delay="0"/>
                                  </p:stCondLst>
                                  <p:childTnLst>
                                    <p:animEffect transition="out" filter="fade">
                                      <p:cBhvr>
                                        <p:cTn id="124" dur="500"/>
                                        <p:tgtEl>
                                          <p:spTgt spid="61"/>
                                        </p:tgtEl>
                                      </p:cBhvr>
                                    </p:animEffect>
                                    <p:set>
                                      <p:cBhvr>
                                        <p:cTn id="125" dur="1" fill="hold">
                                          <p:stCondLst>
                                            <p:cond delay="499"/>
                                          </p:stCondLst>
                                        </p:cTn>
                                        <p:tgtEl>
                                          <p:spTgt spid="61"/>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fade">
                                      <p:cBhvr>
                                        <p:cTn id="130" dur="500"/>
                                        <p:tgtEl>
                                          <p:spTgt spid="26"/>
                                        </p:tgtEl>
                                      </p:cBhvr>
                                    </p:animEffect>
                                  </p:childTnLst>
                                </p:cTn>
                              </p:par>
                              <p:par>
                                <p:cTn id="131" presetID="10" presetClass="exit" presetSubtype="0" fill="hold" grpId="0" nodeType="withEffect">
                                  <p:stCondLst>
                                    <p:cond delay="0"/>
                                  </p:stCondLst>
                                  <p:childTnLst>
                                    <p:animEffect transition="out" filter="fade">
                                      <p:cBhvr>
                                        <p:cTn id="132" dur="500"/>
                                        <p:tgtEl>
                                          <p:spTgt spid="60"/>
                                        </p:tgtEl>
                                      </p:cBhvr>
                                    </p:animEffect>
                                    <p:set>
                                      <p:cBhvr>
                                        <p:cTn id="133" dur="1" fill="hold">
                                          <p:stCondLst>
                                            <p:cond delay="499"/>
                                          </p:stCondLst>
                                        </p:cTn>
                                        <p:tgtEl>
                                          <p:spTgt spid="60"/>
                                        </p:tgtEl>
                                        <p:attrNameLst>
                                          <p:attrName>style.visibility</p:attrName>
                                        </p:attrNameLst>
                                      </p:cBhvr>
                                      <p:to>
                                        <p:strVal val="hidden"/>
                                      </p:to>
                                    </p:set>
                                  </p:childTnLst>
                                </p:cTn>
                              </p:par>
                            </p:childTnLst>
                          </p:cTn>
                        </p:par>
                      </p:childTnLst>
                    </p:cTn>
                  </p:par>
                  <p:par>
                    <p:cTn id="134" fill="hold">
                      <p:stCondLst>
                        <p:cond delay="indefinite"/>
                      </p:stCondLst>
                      <p:childTnLst>
                        <p:par>
                          <p:cTn id="135" fill="hold">
                            <p:stCondLst>
                              <p:cond delay="0"/>
                            </p:stCondLst>
                            <p:childTnLst>
                              <p:par>
                                <p:cTn id="136" presetID="10" presetClass="exit" presetSubtype="0" fill="hold" nodeType="clickEffect">
                                  <p:stCondLst>
                                    <p:cond delay="0"/>
                                  </p:stCondLst>
                                  <p:childTnLst>
                                    <p:animEffect transition="out" filter="fade">
                                      <p:cBhvr>
                                        <p:cTn id="137" dur="500"/>
                                        <p:tgtEl>
                                          <p:spTgt spid="27"/>
                                        </p:tgtEl>
                                      </p:cBhvr>
                                    </p:animEffect>
                                    <p:set>
                                      <p:cBhvr>
                                        <p:cTn id="138" dur="1" fill="hold">
                                          <p:stCondLst>
                                            <p:cond delay="499"/>
                                          </p:stCondLst>
                                        </p:cTn>
                                        <p:tgtEl>
                                          <p:spTgt spid="27"/>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26"/>
                                        </p:tgtEl>
                                      </p:cBhvr>
                                    </p:animEffect>
                                    <p:set>
                                      <p:cBhvr>
                                        <p:cTn id="141" dur="1" fill="hold">
                                          <p:stCondLst>
                                            <p:cond delay="499"/>
                                          </p:stCondLst>
                                        </p:cTn>
                                        <p:tgtEl>
                                          <p:spTgt spid="26"/>
                                        </p:tgtEl>
                                        <p:attrNameLst>
                                          <p:attrName>style.visibility</p:attrName>
                                        </p:attrNameLst>
                                      </p:cBhvr>
                                      <p:to>
                                        <p:strVal val="hidden"/>
                                      </p:to>
                                    </p:set>
                                  </p:childTnLst>
                                </p:cTn>
                              </p:par>
                            </p:childTnLst>
                          </p:cTn>
                        </p:par>
                        <p:par>
                          <p:cTn id="142" fill="hold">
                            <p:stCondLst>
                              <p:cond delay="500"/>
                            </p:stCondLst>
                            <p:childTnLst>
                              <p:par>
                                <p:cTn id="143" presetID="10" presetClass="entr" presetSubtype="0" fill="hold" nodeType="afterEffect">
                                  <p:stCondLst>
                                    <p:cond delay="0"/>
                                  </p:stCondLst>
                                  <p:childTnLst>
                                    <p:set>
                                      <p:cBhvr>
                                        <p:cTn id="144" dur="1" fill="hold">
                                          <p:stCondLst>
                                            <p:cond delay="0"/>
                                          </p:stCondLst>
                                        </p:cTn>
                                        <p:tgtEl>
                                          <p:spTgt spid="31"/>
                                        </p:tgtEl>
                                        <p:attrNameLst>
                                          <p:attrName>style.visibility</p:attrName>
                                        </p:attrNameLst>
                                      </p:cBhvr>
                                      <p:to>
                                        <p:strVal val="visible"/>
                                      </p:to>
                                    </p:set>
                                    <p:animEffect transition="in" filter="fade">
                                      <p:cBhvr>
                                        <p:cTn id="145" dur="500"/>
                                        <p:tgtEl>
                                          <p:spTgt spid="31"/>
                                        </p:tgtEl>
                                      </p:cBhvr>
                                    </p:animEffect>
                                  </p:childTnLst>
                                </p:cTn>
                              </p:par>
                              <p:par>
                                <p:cTn id="146" presetID="10" presetClass="exit" presetSubtype="0" fill="hold" grpId="0" nodeType="withEffect">
                                  <p:stCondLst>
                                    <p:cond delay="0"/>
                                  </p:stCondLst>
                                  <p:childTnLst>
                                    <p:animEffect transition="out" filter="fade">
                                      <p:cBhvr>
                                        <p:cTn id="147" dur="500"/>
                                        <p:tgtEl>
                                          <p:spTgt spid="63"/>
                                        </p:tgtEl>
                                      </p:cBhvr>
                                    </p:animEffect>
                                    <p:set>
                                      <p:cBhvr>
                                        <p:cTn id="148" dur="1" fill="hold">
                                          <p:stCondLst>
                                            <p:cond delay="499"/>
                                          </p:stCondLst>
                                        </p:cTn>
                                        <p:tgtEl>
                                          <p:spTgt spid="63"/>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30"/>
                                        </p:tgtEl>
                                        <p:attrNameLst>
                                          <p:attrName>style.visibility</p:attrName>
                                        </p:attrNameLst>
                                      </p:cBhvr>
                                      <p:to>
                                        <p:strVal val="visible"/>
                                      </p:to>
                                    </p:set>
                                    <p:animEffect transition="in" filter="fade">
                                      <p:cBhvr>
                                        <p:cTn id="153" dur="500"/>
                                        <p:tgtEl>
                                          <p:spTgt spid="30"/>
                                        </p:tgtEl>
                                      </p:cBhvr>
                                    </p:animEffect>
                                  </p:childTnLst>
                                </p:cTn>
                              </p:par>
                              <p:par>
                                <p:cTn id="154" presetID="10" presetClass="exit" presetSubtype="0" fill="hold" grpId="0" nodeType="withEffect">
                                  <p:stCondLst>
                                    <p:cond delay="0"/>
                                  </p:stCondLst>
                                  <p:childTnLst>
                                    <p:animEffect transition="out" filter="fade">
                                      <p:cBhvr>
                                        <p:cTn id="155" dur="500"/>
                                        <p:tgtEl>
                                          <p:spTgt spid="62"/>
                                        </p:tgtEl>
                                      </p:cBhvr>
                                    </p:animEffect>
                                    <p:set>
                                      <p:cBhvr>
                                        <p:cTn id="156" dur="1" fill="hold">
                                          <p:stCondLst>
                                            <p:cond delay="499"/>
                                          </p:stCondLst>
                                        </p:cTn>
                                        <p:tgtEl>
                                          <p:spTgt spid="62"/>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10" presetClass="exit" presetSubtype="0" fill="hold" nodeType="clickEffect">
                                  <p:stCondLst>
                                    <p:cond delay="0"/>
                                  </p:stCondLst>
                                  <p:childTnLst>
                                    <p:animEffect transition="out" filter="fade">
                                      <p:cBhvr>
                                        <p:cTn id="160" dur="500"/>
                                        <p:tgtEl>
                                          <p:spTgt spid="31"/>
                                        </p:tgtEl>
                                      </p:cBhvr>
                                    </p:animEffect>
                                    <p:set>
                                      <p:cBhvr>
                                        <p:cTn id="161" dur="1" fill="hold">
                                          <p:stCondLst>
                                            <p:cond delay="499"/>
                                          </p:stCondLst>
                                        </p:cTn>
                                        <p:tgtEl>
                                          <p:spTgt spid="31"/>
                                        </p:tgtEl>
                                        <p:attrNameLst>
                                          <p:attrName>style.visibility</p:attrName>
                                        </p:attrNameLst>
                                      </p:cBhvr>
                                      <p:to>
                                        <p:strVal val="hidden"/>
                                      </p:to>
                                    </p:set>
                                  </p:childTnLst>
                                </p:cTn>
                              </p:par>
                              <p:par>
                                <p:cTn id="162" presetID="10" presetClass="exit" presetSubtype="0" fill="hold" grpId="1" nodeType="withEffect">
                                  <p:stCondLst>
                                    <p:cond delay="0"/>
                                  </p:stCondLst>
                                  <p:childTnLst>
                                    <p:animEffect transition="out" filter="fade">
                                      <p:cBhvr>
                                        <p:cTn id="163" dur="500"/>
                                        <p:tgtEl>
                                          <p:spTgt spid="30"/>
                                        </p:tgtEl>
                                      </p:cBhvr>
                                    </p:animEffect>
                                    <p:set>
                                      <p:cBhvr>
                                        <p:cTn id="164" dur="1" fill="hold">
                                          <p:stCondLst>
                                            <p:cond delay="499"/>
                                          </p:stCondLst>
                                        </p:cTn>
                                        <p:tgtEl>
                                          <p:spTgt spid="30"/>
                                        </p:tgtEl>
                                        <p:attrNameLst>
                                          <p:attrName>style.visibility</p:attrName>
                                        </p:attrNameLst>
                                      </p:cBhvr>
                                      <p:to>
                                        <p:strVal val="hidden"/>
                                      </p:to>
                                    </p:set>
                                  </p:childTnLst>
                                </p:cTn>
                              </p:par>
                            </p:childTnLst>
                          </p:cTn>
                        </p:par>
                        <p:par>
                          <p:cTn id="165" fill="hold">
                            <p:stCondLst>
                              <p:cond delay="500"/>
                            </p:stCondLst>
                            <p:childTnLst>
                              <p:par>
                                <p:cTn id="166" presetID="10" presetClass="entr" presetSubtype="0" fill="hold" nodeType="afterEffect">
                                  <p:stCondLst>
                                    <p:cond delay="0"/>
                                  </p:stCondLst>
                                  <p:childTnLst>
                                    <p:set>
                                      <p:cBhvr>
                                        <p:cTn id="167" dur="1" fill="hold">
                                          <p:stCondLst>
                                            <p:cond delay="0"/>
                                          </p:stCondLst>
                                        </p:cTn>
                                        <p:tgtEl>
                                          <p:spTgt spid="35"/>
                                        </p:tgtEl>
                                        <p:attrNameLst>
                                          <p:attrName>style.visibility</p:attrName>
                                        </p:attrNameLst>
                                      </p:cBhvr>
                                      <p:to>
                                        <p:strVal val="visible"/>
                                      </p:to>
                                    </p:set>
                                    <p:animEffect transition="in" filter="fade">
                                      <p:cBhvr>
                                        <p:cTn id="168" dur="500"/>
                                        <p:tgtEl>
                                          <p:spTgt spid="35"/>
                                        </p:tgtEl>
                                      </p:cBhvr>
                                    </p:animEffect>
                                  </p:childTnLst>
                                </p:cTn>
                              </p:par>
                              <p:par>
                                <p:cTn id="169" presetID="10" presetClass="exit" presetSubtype="0" fill="hold" grpId="0" nodeType="withEffect">
                                  <p:stCondLst>
                                    <p:cond delay="0"/>
                                  </p:stCondLst>
                                  <p:childTnLst>
                                    <p:animEffect transition="out" filter="fade">
                                      <p:cBhvr>
                                        <p:cTn id="170" dur="500"/>
                                        <p:tgtEl>
                                          <p:spTgt spid="65"/>
                                        </p:tgtEl>
                                      </p:cBhvr>
                                    </p:animEffect>
                                    <p:set>
                                      <p:cBhvr>
                                        <p:cTn id="171" dur="1" fill="hold">
                                          <p:stCondLst>
                                            <p:cond delay="499"/>
                                          </p:stCondLst>
                                        </p:cTn>
                                        <p:tgtEl>
                                          <p:spTgt spid="65"/>
                                        </p:tgtEl>
                                        <p:attrNameLst>
                                          <p:attrName>style.visibility</p:attrName>
                                        </p:attrNameLst>
                                      </p:cBhvr>
                                      <p:to>
                                        <p:strVal val="hidden"/>
                                      </p:to>
                                    </p:se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grpId="0" nodeType="clickEffect">
                                  <p:stCondLst>
                                    <p:cond delay="0"/>
                                  </p:stCondLst>
                                  <p:childTnLst>
                                    <p:set>
                                      <p:cBhvr>
                                        <p:cTn id="175" dur="1" fill="hold">
                                          <p:stCondLst>
                                            <p:cond delay="0"/>
                                          </p:stCondLst>
                                        </p:cTn>
                                        <p:tgtEl>
                                          <p:spTgt spid="34"/>
                                        </p:tgtEl>
                                        <p:attrNameLst>
                                          <p:attrName>style.visibility</p:attrName>
                                        </p:attrNameLst>
                                      </p:cBhvr>
                                      <p:to>
                                        <p:strVal val="visible"/>
                                      </p:to>
                                    </p:set>
                                    <p:animEffect transition="in" filter="fade">
                                      <p:cBhvr>
                                        <p:cTn id="176" dur="500"/>
                                        <p:tgtEl>
                                          <p:spTgt spid="34"/>
                                        </p:tgtEl>
                                      </p:cBhvr>
                                    </p:animEffect>
                                  </p:childTnLst>
                                </p:cTn>
                              </p:par>
                              <p:par>
                                <p:cTn id="177" presetID="10" presetClass="exit" presetSubtype="0" fill="hold" grpId="0" nodeType="withEffect">
                                  <p:stCondLst>
                                    <p:cond delay="0"/>
                                  </p:stCondLst>
                                  <p:childTnLst>
                                    <p:animEffect transition="out" filter="fade">
                                      <p:cBhvr>
                                        <p:cTn id="178" dur="500"/>
                                        <p:tgtEl>
                                          <p:spTgt spid="64"/>
                                        </p:tgtEl>
                                      </p:cBhvr>
                                    </p:animEffect>
                                    <p:set>
                                      <p:cBhvr>
                                        <p:cTn id="179" dur="1" fill="hold">
                                          <p:stCondLst>
                                            <p:cond delay="499"/>
                                          </p:stCondLst>
                                        </p:cTn>
                                        <p:tgtEl>
                                          <p:spTgt spid="64"/>
                                        </p:tgtEl>
                                        <p:attrNameLst>
                                          <p:attrName>style.visibility</p:attrName>
                                        </p:attrNameLst>
                                      </p:cBhvr>
                                      <p:to>
                                        <p:strVal val="hidden"/>
                                      </p:to>
                                    </p:set>
                                  </p:childTnLst>
                                </p:cTn>
                              </p:par>
                            </p:childTnLst>
                          </p:cTn>
                        </p:par>
                      </p:childTnLst>
                    </p:cTn>
                  </p:par>
                  <p:par>
                    <p:cTn id="180" fill="hold">
                      <p:stCondLst>
                        <p:cond delay="indefinite"/>
                      </p:stCondLst>
                      <p:childTnLst>
                        <p:par>
                          <p:cTn id="181" fill="hold">
                            <p:stCondLst>
                              <p:cond delay="0"/>
                            </p:stCondLst>
                            <p:childTnLst>
                              <p:par>
                                <p:cTn id="182" presetID="10" presetClass="exit" presetSubtype="0" fill="hold" nodeType="clickEffect">
                                  <p:stCondLst>
                                    <p:cond delay="0"/>
                                  </p:stCondLst>
                                  <p:childTnLst>
                                    <p:animEffect transition="out" filter="fade">
                                      <p:cBhvr>
                                        <p:cTn id="183" dur="500"/>
                                        <p:tgtEl>
                                          <p:spTgt spid="35"/>
                                        </p:tgtEl>
                                      </p:cBhvr>
                                    </p:animEffect>
                                    <p:set>
                                      <p:cBhvr>
                                        <p:cTn id="184" dur="1" fill="hold">
                                          <p:stCondLst>
                                            <p:cond delay="499"/>
                                          </p:stCondLst>
                                        </p:cTn>
                                        <p:tgtEl>
                                          <p:spTgt spid="35"/>
                                        </p:tgtEl>
                                        <p:attrNameLst>
                                          <p:attrName>style.visibility</p:attrName>
                                        </p:attrNameLst>
                                      </p:cBhvr>
                                      <p:to>
                                        <p:strVal val="hidden"/>
                                      </p:to>
                                    </p:set>
                                  </p:childTnLst>
                                </p:cTn>
                              </p:par>
                              <p:par>
                                <p:cTn id="185" presetID="10" presetClass="exit" presetSubtype="0" fill="hold" grpId="1" nodeType="withEffect">
                                  <p:stCondLst>
                                    <p:cond delay="0"/>
                                  </p:stCondLst>
                                  <p:childTnLst>
                                    <p:animEffect transition="out" filter="fade">
                                      <p:cBhvr>
                                        <p:cTn id="186" dur="500"/>
                                        <p:tgtEl>
                                          <p:spTgt spid="34"/>
                                        </p:tgtEl>
                                      </p:cBhvr>
                                    </p:animEffect>
                                    <p:set>
                                      <p:cBhvr>
                                        <p:cTn id="187" dur="1" fill="hold">
                                          <p:stCondLst>
                                            <p:cond delay="499"/>
                                          </p:stCondLst>
                                        </p:cTn>
                                        <p:tgtEl>
                                          <p:spTgt spid="34"/>
                                        </p:tgtEl>
                                        <p:attrNameLst>
                                          <p:attrName>style.visibility</p:attrName>
                                        </p:attrNameLst>
                                      </p:cBhvr>
                                      <p:to>
                                        <p:strVal val="hidden"/>
                                      </p:to>
                                    </p:set>
                                  </p:childTnLst>
                                </p:cTn>
                              </p:par>
                            </p:childTnLst>
                          </p:cTn>
                        </p:par>
                        <p:par>
                          <p:cTn id="188" fill="hold">
                            <p:stCondLst>
                              <p:cond delay="500"/>
                            </p:stCondLst>
                            <p:childTnLst>
                              <p:par>
                                <p:cTn id="189" presetID="10" presetClass="entr" presetSubtype="0" fill="hold" nodeType="afterEffect">
                                  <p:stCondLst>
                                    <p:cond delay="0"/>
                                  </p:stCondLst>
                                  <p:childTnLst>
                                    <p:set>
                                      <p:cBhvr>
                                        <p:cTn id="190" dur="1" fill="hold">
                                          <p:stCondLst>
                                            <p:cond delay="0"/>
                                          </p:stCondLst>
                                        </p:cTn>
                                        <p:tgtEl>
                                          <p:spTgt spid="39"/>
                                        </p:tgtEl>
                                        <p:attrNameLst>
                                          <p:attrName>style.visibility</p:attrName>
                                        </p:attrNameLst>
                                      </p:cBhvr>
                                      <p:to>
                                        <p:strVal val="visible"/>
                                      </p:to>
                                    </p:set>
                                    <p:animEffect transition="in" filter="fade">
                                      <p:cBhvr>
                                        <p:cTn id="191" dur="500"/>
                                        <p:tgtEl>
                                          <p:spTgt spid="39"/>
                                        </p:tgtEl>
                                      </p:cBhvr>
                                    </p:animEffect>
                                  </p:childTnLst>
                                </p:cTn>
                              </p:par>
                              <p:par>
                                <p:cTn id="192" presetID="10" presetClass="exit" presetSubtype="0" fill="hold" grpId="0" nodeType="withEffect">
                                  <p:stCondLst>
                                    <p:cond delay="0"/>
                                  </p:stCondLst>
                                  <p:childTnLst>
                                    <p:animEffect transition="out" filter="fade">
                                      <p:cBhvr>
                                        <p:cTn id="193" dur="500"/>
                                        <p:tgtEl>
                                          <p:spTgt spid="67"/>
                                        </p:tgtEl>
                                      </p:cBhvr>
                                    </p:animEffect>
                                    <p:set>
                                      <p:cBhvr>
                                        <p:cTn id="194" dur="1" fill="hold">
                                          <p:stCondLst>
                                            <p:cond delay="499"/>
                                          </p:stCondLst>
                                        </p:cTn>
                                        <p:tgtEl>
                                          <p:spTgt spid="67"/>
                                        </p:tgtEl>
                                        <p:attrNameLst>
                                          <p:attrName>style.visibility</p:attrName>
                                        </p:attrNameLst>
                                      </p:cBhvr>
                                      <p:to>
                                        <p:strVal val="hidden"/>
                                      </p:to>
                                    </p:set>
                                  </p:childTnLst>
                                </p:cTn>
                              </p:par>
                            </p:childTnLst>
                          </p:cTn>
                        </p:par>
                      </p:childTnLst>
                    </p:cTn>
                  </p:par>
                  <p:par>
                    <p:cTn id="195" fill="hold">
                      <p:stCondLst>
                        <p:cond delay="indefinite"/>
                      </p:stCondLst>
                      <p:childTnLst>
                        <p:par>
                          <p:cTn id="196" fill="hold">
                            <p:stCondLst>
                              <p:cond delay="0"/>
                            </p:stCondLst>
                            <p:childTnLst>
                              <p:par>
                                <p:cTn id="197" presetID="10" presetClass="entr" presetSubtype="0" fill="hold" grpId="0" nodeType="clickEffect">
                                  <p:stCondLst>
                                    <p:cond delay="0"/>
                                  </p:stCondLst>
                                  <p:childTnLst>
                                    <p:set>
                                      <p:cBhvr>
                                        <p:cTn id="198" dur="1" fill="hold">
                                          <p:stCondLst>
                                            <p:cond delay="0"/>
                                          </p:stCondLst>
                                        </p:cTn>
                                        <p:tgtEl>
                                          <p:spTgt spid="38"/>
                                        </p:tgtEl>
                                        <p:attrNameLst>
                                          <p:attrName>style.visibility</p:attrName>
                                        </p:attrNameLst>
                                      </p:cBhvr>
                                      <p:to>
                                        <p:strVal val="visible"/>
                                      </p:to>
                                    </p:set>
                                    <p:animEffect transition="in" filter="fade">
                                      <p:cBhvr>
                                        <p:cTn id="199" dur="500"/>
                                        <p:tgtEl>
                                          <p:spTgt spid="38"/>
                                        </p:tgtEl>
                                      </p:cBhvr>
                                    </p:animEffect>
                                  </p:childTnLst>
                                </p:cTn>
                              </p:par>
                              <p:par>
                                <p:cTn id="200" presetID="10" presetClass="exit" presetSubtype="0" fill="hold" grpId="0" nodeType="withEffect">
                                  <p:stCondLst>
                                    <p:cond delay="0"/>
                                  </p:stCondLst>
                                  <p:childTnLst>
                                    <p:animEffect transition="out" filter="fade">
                                      <p:cBhvr>
                                        <p:cTn id="201" dur="500"/>
                                        <p:tgtEl>
                                          <p:spTgt spid="66"/>
                                        </p:tgtEl>
                                      </p:cBhvr>
                                    </p:animEffect>
                                    <p:set>
                                      <p:cBhvr>
                                        <p:cTn id="202" dur="1" fill="hold">
                                          <p:stCondLst>
                                            <p:cond delay="499"/>
                                          </p:stCondLst>
                                        </p:cTn>
                                        <p:tgtEl>
                                          <p:spTgt spid="66"/>
                                        </p:tgtEl>
                                        <p:attrNameLst>
                                          <p:attrName>style.visibility</p:attrName>
                                        </p:attrNameLst>
                                      </p:cBhvr>
                                      <p:to>
                                        <p:strVal val="hidden"/>
                                      </p:to>
                                    </p:set>
                                  </p:childTnLst>
                                </p:cTn>
                              </p:par>
                            </p:childTnLst>
                          </p:cTn>
                        </p:par>
                      </p:childTnLst>
                    </p:cTn>
                  </p:par>
                  <p:par>
                    <p:cTn id="203" fill="hold">
                      <p:stCondLst>
                        <p:cond delay="indefinite"/>
                      </p:stCondLst>
                      <p:childTnLst>
                        <p:par>
                          <p:cTn id="204" fill="hold">
                            <p:stCondLst>
                              <p:cond delay="0"/>
                            </p:stCondLst>
                            <p:childTnLst>
                              <p:par>
                                <p:cTn id="205" presetID="10" presetClass="exit" presetSubtype="0" fill="hold" nodeType="clickEffect">
                                  <p:stCondLst>
                                    <p:cond delay="0"/>
                                  </p:stCondLst>
                                  <p:childTnLst>
                                    <p:animEffect transition="out" filter="fade">
                                      <p:cBhvr>
                                        <p:cTn id="206" dur="500"/>
                                        <p:tgtEl>
                                          <p:spTgt spid="39"/>
                                        </p:tgtEl>
                                      </p:cBhvr>
                                    </p:animEffect>
                                    <p:set>
                                      <p:cBhvr>
                                        <p:cTn id="207" dur="1" fill="hold">
                                          <p:stCondLst>
                                            <p:cond delay="499"/>
                                          </p:stCondLst>
                                        </p:cTn>
                                        <p:tgtEl>
                                          <p:spTgt spid="39"/>
                                        </p:tgtEl>
                                        <p:attrNameLst>
                                          <p:attrName>style.visibility</p:attrName>
                                        </p:attrNameLst>
                                      </p:cBhvr>
                                      <p:to>
                                        <p:strVal val="hidden"/>
                                      </p:to>
                                    </p:set>
                                  </p:childTnLst>
                                </p:cTn>
                              </p:par>
                              <p:par>
                                <p:cTn id="208" presetID="10" presetClass="exit" presetSubtype="0" fill="hold" grpId="1" nodeType="withEffect">
                                  <p:stCondLst>
                                    <p:cond delay="0"/>
                                  </p:stCondLst>
                                  <p:childTnLst>
                                    <p:animEffect transition="out" filter="fade">
                                      <p:cBhvr>
                                        <p:cTn id="209" dur="500"/>
                                        <p:tgtEl>
                                          <p:spTgt spid="38"/>
                                        </p:tgtEl>
                                      </p:cBhvr>
                                    </p:animEffect>
                                    <p:set>
                                      <p:cBhvr>
                                        <p:cTn id="210" dur="1" fill="hold">
                                          <p:stCondLst>
                                            <p:cond delay="499"/>
                                          </p:stCondLst>
                                        </p:cTn>
                                        <p:tgtEl>
                                          <p:spTgt spid="38"/>
                                        </p:tgtEl>
                                        <p:attrNameLst>
                                          <p:attrName>style.visibility</p:attrName>
                                        </p:attrNameLst>
                                      </p:cBhvr>
                                      <p:to>
                                        <p:strVal val="hidden"/>
                                      </p:to>
                                    </p:set>
                                  </p:childTnLst>
                                </p:cTn>
                              </p:par>
                            </p:childTnLst>
                          </p:cTn>
                        </p:par>
                        <p:par>
                          <p:cTn id="211" fill="hold">
                            <p:stCondLst>
                              <p:cond delay="500"/>
                            </p:stCondLst>
                            <p:childTnLst>
                              <p:par>
                                <p:cTn id="212" presetID="10" presetClass="entr" presetSubtype="0" fill="hold" nodeType="afterEffect">
                                  <p:stCondLst>
                                    <p:cond delay="0"/>
                                  </p:stCondLst>
                                  <p:childTnLst>
                                    <p:set>
                                      <p:cBhvr>
                                        <p:cTn id="213" dur="1" fill="hold">
                                          <p:stCondLst>
                                            <p:cond delay="0"/>
                                          </p:stCondLst>
                                        </p:cTn>
                                        <p:tgtEl>
                                          <p:spTgt spid="43"/>
                                        </p:tgtEl>
                                        <p:attrNameLst>
                                          <p:attrName>style.visibility</p:attrName>
                                        </p:attrNameLst>
                                      </p:cBhvr>
                                      <p:to>
                                        <p:strVal val="visible"/>
                                      </p:to>
                                    </p:set>
                                    <p:animEffect transition="in" filter="fade">
                                      <p:cBhvr>
                                        <p:cTn id="214" dur="500"/>
                                        <p:tgtEl>
                                          <p:spTgt spid="43"/>
                                        </p:tgtEl>
                                      </p:cBhvr>
                                    </p:animEffect>
                                  </p:childTnLst>
                                </p:cTn>
                              </p:par>
                              <p:par>
                                <p:cTn id="215" presetID="10" presetClass="exit" presetSubtype="0" fill="hold" grpId="0" nodeType="withEffect">
                                  <p:stCondLst>
                                    <p:cond delay="0"/>
                                  </p:stCondLst>
                                  <p:childTnLst>
                                    <p:animEffect transition="out" filter="fade">
                                      <p:cBhvr>
                                        <p:cTn id="216" dur="500"/>
                                        <p:tgtEl>
                                          <p:spTgt spid="69"/>
                                        </p:tgtEl>
                                      </p:cBhvr>
                                    </p:animEffect>
                                    <p:set>
                                      <p:cBhvr>
                                        <p:cTn id="217" dur="1" fill="hold">
                                          <p:stCondLst>
                                            <p:cond delay="499"/>
                                          </p:stCondLst>
                                        </p:cTn>
                                        <p:tgtEl>
                                          <p:spTgt spid="69"/>
                                        </p:tgtEl>
                                        <p:attrNameLst>
                                          <p:attrName>style.visibility</p:attrName>
                                        </p:attrNameLst>
                                      </p:cBhvr>
                                      <p:to>
                                        <p:strVal val="hidden"/>
                                      </p:to>
                                    </p:se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grpId="0" nodeType="clickEffect">
                                  <p:stCondLst>
                                    <p:cond delay="0"/>
                                  </p:stCondLst>
                                  <p:childTnLst>
                                    <p:set>
                                      <p:cBhvr>
                                        <p:cTn id="221" dur="1" fill="hold">
                                          <p:stCondLst>
                                            <p:cond delay="0"/>
                                          </p:stCondLst>
                                        </p:cTn>
                                        <p:tgtEl>
                                          <p:spTgt spid="42"/>
                                        </p:tgtEl>
                                        <p:attrNameLst>
                                          <p:attrName>style.visibility</p:attrName>
                                        </p:attrNameLst>
                                      </p:cBhvr>
                                      <p:to>
                                        <p:strVal val="visible"/>
                                      </p:to>
                                    </p:set>
                                    <p:animEffect transition="in" filter="fade">
                                      <p:cBhvr>
                                        <p:cTn id="222" dur="500"/>
                                        <p:tgtEl>
                                          <p:spTgt spid="42"/>
                                        </p:tgtEl>
                                      </p:cBhvr>
                                    </p:animEffect>
                                  </p:childTnLst>
                                </p:cTn>
                              </p:par>
                              <p:par>
                                <p:cTn id="223" presetID="10" presetClass="exit" presetSubtype="0" fill="hold" grpId="0" nodeType="withEffect">
                                  <p:stCondLst>
                                    <p:cond delay="0"/>
                                  </p:stCondLst>
                                  <p:childTnLst>
                                    <p:animEffect transition="out" filter="fade">
                                      <p:cBhvr>
                                        <p:cTn id="224" dur="500"/>
                                        <p:tgtEl>
                                          <p:spTgt spid="68"/>
                                        </p:tgtEl>
                                      </p:cBhvr>
                                    </p:animEffect>
                                    <p:set>
                                      <p:cBhvr>
                                        <p:cTn id="225" dur="1" fill="hold">
                                          <p:stCondLst>
                                            <p:cond delay="499"/>
                                          </p:stCondLst>
                                        </p:cTn>
                                        <p:tgtEl>
                                          <p:spTgt spid="68"/>
                                        </p:tgtEl>
                                        <p:attrNameLst>
                                          <p:attrName>style.visibility</p:attrName>
                                        </p:attrNameLst>
                                      </p:cBhvr>
                                      <p:to>
                                        <p:strVal val="hidden"/>
                                      </p:to>
                                    </p:set>
                                  </p:childTnLst>
                                </p:cTn>
                              </p:par>
                            </p:childTnLst>
                          </p:cTn>
                        </p:par>
                      </p:childTnLst>
                    </p:cTn>
                  </p:par>
                  <p:par>
                    <p:cTn id="226" fill="hold">
                      <p:stCondLst>
                        <p:cond delay="indefinite"/>
                      </p:stCondLst>
                      <p:childTnLst>
                        <p:par>
                          <p:cTn id="227" fill="hold">
                            <p:stCondLst>
                              <p:cond delay="0"/>
                            </p:stCondLst>
                            <p:childTnLst>
                              <p:par>
                                <p:cTn id="228" presetID="10" presetClass="exit" presetSubtype="0" fill="hold" nodeType="clickEffect">
                                  <p:stCondLst>
                                    <p:cond delay="0"/>
                                  </p:stCondLst>
                                  <p:childTnLst>
                                    <p:animEffect transition="out" filter="fade">
                                      <p:cBhvr>
                                        <p:cTn id="229" dur="500"/>
                                        <p:tgtEl>
                                          <p:spTgt spid="43"/>
                                        </p:tgtEl>
                                      </p:cBhvr>
                                    </p:animEffect>
                                    <p:set>
                                      <p:cBhvr>
                                        <p:cTn id="230" dur="1" fill="hold">
                                          <p:stCondLst>
                                            <p:cond delay="499"/>
                                          </p:stCondLst>
                                        </p:cTn>
                                        <p:tgtEl>
                                          <p:spTgt spid="43"/>
                                        </p:tgtEl>
                                        <p:attrNameLst>
                                          <p:attrName>style.visibility</p:attrName>
                                        </p:attrNameLst>
                                      </p:cBhvr>
                                      <p:to>
                                        <p:strVal val="hidden"/>
                                      </p:to>
                                    </p:set>
                                  </p:childTnLst>
                                </p:cTn>
                              </p:par>
                              <p:par>
                                <p:cTn id="231" presetID="10" presetClass="exit" presetSubtype="0" fill="hold" grpId="1" nodeType="withEffect">
                                  <p:stCondLst>
                                    <p:cond delay="0"/>
                                  </p:stCondLst>
                                  <p:childTnLst>
                                    <p:animEffect transition="out" filter="fade">
                                      <p:cBhvr>
                                        <p:cTn id="232" dur="500"/>
                                        <p:tgtEl>
                                          <p:spTgt spid="42"/>
                                        </p:tgtEl>
                                      </p:cBhvr>
                                    </p:animEffect>
                                    <p:set>
                                      <p:cBhvr>
                                        <p:cTn id="233" dur="1" fill="hold">
                                          <p:stCondLst>
                                            <p:cond delay="499"/>
                                          </p:stCondLst>
                                        </p:cTn>
                                        <p:tgtEl>
                                          <p:spTgt spid="42"/>
                                        </p:tgtEl>
                                        <p:attrNameLst>
                                          <p:attrName>style.visibility</p:attrName>
                                        </p:attrNameLst>
                                      </p:cBhvr>
                                      <p:to>
                                        <p:strVal val="hidden"/>
                                      </p:to>
                                    </p:set>
                                  </p:childTnLst>
                                </p:cTn>
                              </p:par>
                            </p:childTnLst>
                          </p:cTn>
                        </p:par>
                        <p:par>
                          <p:cTn id="234" fill="hold">
                            <p:stCondLst>
                              <p:cond delay="500"/>
                            </p:stCondLst>
                            <p:childTnLst>
                              <p:par>
                                <p:cTn id="235" presetID="10" presetClass="entr" presetSubtype="0" fill="hold" nodeType="afterEffect">
                                  <p:stCondLst>
                                    <p:cond delay="0"/>
                                  </p:stCondLst>
                                  <p:childTnLst>
                                    <p:set>
                                      <p:cBhvr>
                                        <p:cTn id="236" dur="1" fill="hold">
                                          <p:stCondLst>
                                            <p:cond delay="0"/>
                                          </p:stCondLst>
                                        </p:cTn>
                                        <p:tgtEl>
                                          <p:spTgt spid="47"/>
                                        </p:tgtEl>
                                        <p:attrNameLst>
                                          <p:attrName>style.visibility</p:attrName>
                                        </p:attrNameLst>
                                      </p:cBhvr>
                                      <p:to>
                                        <p:strVal val="visible"/>
                                      </p:to>
                                    </p:set>
                                    <p:animEffect transition="in" filter="fade">
                                      <p:cBhvr>
                                        <p:cTn id="237" dur="500"/>
                                        <p:tgtEl>
                                          <p:spTgt spid="47"/>
                                        </p:tgtEl>
                                      </p:cBhvr>
                                    </p:animEffect>
                                  </p:childTnLst>
                                </p:cTn>
                              </p:par>
                              <p:par>
                                <p:cTn id="238" presetID="10" presetClass="exit" presetSubtype="0" fill="hold" grpId="0" nodeType="withEffect">
                                  <p:stCondLst>
                                    <p:cond delay="0"/>
                                  </p:stCondLst>
                                  <p:childTnLst>
                                    <p:animEffect transition="out" filter="fade">
                                      <p:cBhvr>
                                        <p:cTn id="239" dur="500"/>
                                        <p:tgtEl>
                                          <p:spTgt spid="71"/>
                                        </p:tgtEl>
                                      </p:cBhvr>
                                    </p:animEffect>
                                    <p:set>
                                      <p:cBhvr>
                                        <p:cTn id="240" dur="1" fill="hold">
                                          <p:stCondLst>
                                            <p:cond delay="499"/>
                                          </p:stCondLst>
                                        </p:cTn>
                                        <p:tgtEl>
                                          <p:spTgt spid="71"/>
                                        </p:tgtEl>
                                        <p:attrNameLst>
                                          <p:attrName>style.visibility</p:attrName>
                                        </p:attrNameLst>
                                      </p:cBhvr>
                                      <p:to>
                                        <p:strVal val="hidden"/>
                                      </p:to>
                                    </p:set>
                                  </p:childTnLst>
                                </p:cTn>
                              </p:par>
                            </p:childTnLst>
                          </p:cTn>
                        </p:par>
                      </p:childTnLst>
                    </p:cTn>
                  </p:par>
                  <p:par>
                    <p:cTn id="241" fill="hold">
                      <p:stCondLst>
                        <p:cond delay="indefinite"/>
                      </p:stCondLst>
                      <p:childTnLst>
                        <p:par>
                          <p:cTn id="242" fill="hold">
                            <p:stCondLst>
                              <p:cond delay="0"/>
                            </p:stCondLst>
                            <p:childTnLst>
                              <p:par>
                                <p:cTn id="243" presetID="10" presetClass="entr" presetSubtype="0" fill="hold" grpId="0" nodeType="clickEffect">
                                  <p:stCondLst>
                                    <p:cond delay="0"/>
                                  </p:stCondLst>
                                  <p:childTnLst>
                                    <p:set>
                                      <p:cBhvr>
                                        <p:cTn id="244" dur="1" fill="hold">
                                          <p:stCondLst>
                                            <p:cond delay="0"/>
                                          </p:stCondLst>
                                        </p:cTn>
                                        <p:tgtEl>
                                          <p:spTgt spid="46"/>
                                        </p:tgtEl>
                                        <p:attrNameLst>
                                          <p:attrName>style.visibility</p:attrName>
                                        </p:attrNameLst>
                                      </p:cBhvr>
                                      <p:to>
                                        <p:strVal val="visible"/>
                                      </p:to>
                                    </p:set>
                                    <p:animEffect transition="in" filter="fade">
                                      <p:cBhvr>
                                        <p:cTn id="245" dur="500"/>
                                        <p:tgtEl>
                                          <p:spTgt spid="46"/>
                                        </p:tgtEl>
                                      </p:cBhvr>
                                    </p:animEffect>
                                  </p:childTnLst>
                                </p:cTn>
                              </p:par>
                              <p:par>
                                <p:cTn id="246" presetID="10" presetClass="exit" presetSubtype="0" fill="hold" grpId="0" nodeType="withEffect">
                                  <p:stCondLst>
                                    <p:cond delay="0"/>
                                  </p:stCondLst>
                                  <p:childTnLst>
                                    <p:animEffect transition="out" filter="fade">
                                      <p:cBhvr>
                                        <p:cTn id="247" dur="500"/>
                                        <p:tgtEl>
                                          <p:spTgt spid="70"/>
                                        </p:tgtEl>
                                      </p:cBhvr>
                                    </p:animEffect>
                                    <p:set>
                                      <p:cBhvr>
                                        <p:cTn id="248" dur="1" fill="hold">
                                          <p:stCondLst>
                                            <p:cond delay="499"/>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p:bldP spid="10" grpId="1"/>
      <p:bldP spid="14" grpId="0"/>
      <p:bldP spid="14" grpId="1"/>
      <p:bldP spid="18" grpId="0"/>
      <p:bldP spid="18" grpId="1"/>
      <p:bldP spid="22" grpId="0"/>
      <p:bldP spid="22" grpId="1"/>
      <p:bldP spid="26" grpId="0"/>
      <p:bldP spid="26" grpId="1"/>
      <p:bldP spid="30" grpId="0"/>
      <p:bldP spid="30" grpId="1"/>
      <p:bldP spid="34" grpId="0"/>
      <p:bldP spid="34" grpId="1"/>
      <p:bldP spid="38" grpId="0"/>
      <p:bldP spid="38" grpId="1"/>
      <p:bldP spid="42" grpId="0"/>
      <p:bldP spid="42" grpId="1"/>
      <p:bldP spid="46" grpId="0"/>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D799630B-9A85-44E2-AC4E-23088F776C3F}"/>
              </a:ext>
            </a:extLst>
          </p:cNvPr>
          <p:cNvSpPr/>
          <p:nvPr/>
        </p:nvSpPr>
        <p:spPr bwMode="auto">
          <a:xfrm>
            <a:off x="6411774" y="3598186"/>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5:1</a:t>
            </a:r>
          </a:p>
        </p:txBody>
      </p:sp>
      <p:sp>
        <p:nvSpPr>
          <p:cNvPr id="18" name="Rectangle 17">
            <a:extLst>
              <a:ext uri="{FF2B5EF4-FFF2-40B4-BE49-F238E27FC236}">
                <a16:creationId xmlns:a16="http://schemas.microsoft.com/office/drawing/2014/main" id="{5F92190B-BF61-43A1-905C-DE9B21BBDC17}"/>
              </a:ext>
            </a:extLst>
          </p:cNvPr>
          <p:cNvSpPr/>
          <p:nvPr/>
        </p:nvSpPr>
        <p:spPr bwMode="auto">
          <a:xfrm>
            <a:off x="6411774" y="4104849"/>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7" name="Rectangle 26">
            <a:extLst>
              <a:ext uri="{FF2B5EF4-FFF2-40B4-BE49-F238E27FC236}">
                <a16:creationId xmlns:a16="http://schemas.microsoft.com/office/drawing/2014/main" id="{4AB4BC51-0175-4BC8-8CDF-02512D1BF1A1}"/>
              </a:ext>
            </a:extLst>
          </p:cNvPr>
          <p:cNvSpPr/>
          <p:nvPr/>
        </p:nvSpPr>
        <p:spPr bwMode="auto">
          <a:xfrm>
            <a:off x="6414868" y="3088496"/>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9" name="Picture 28">
            <a:extLst>
              <a:ext uri="{FF2B5EF4-FFF2-40B4-BE49-F238E27FC236}">
                <a16:creationId xmlns:a16="http://schemas.microsoft.com/office/drawing/2014/main" id="{24EB6A64-9F05-4274-B240-BD8165C97F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0977" y="2566980"/>
            <a:ext cx="6576021" cy="2079640"/>
          </a:xfrm>
          <a:prstGeom prst="rect">
            <a:avLst/>
          </a:prstGeom>
        </p:spPr>
      </p:pic>
      <p:grpSp>
        <p:nvGrpSpPr>
          <p:cNvPr id="37" name="Group 36">
            <a:extLst>
              <a:ext uri="{FF2B5EF4-FFF2-40B4-BE49-F238E27FC236}">
                <a16:creationId xmlns:a16="http://schemas.microsoft.com/office/drawing/2014/main" id="{4D217F59-CAAE-44B7-9412-83BA94812BEA}"/>
              </a:ext>
            </a:extLst>
          </p:cNvPr>
          <p:cNvGrpSpPr/>
          <p:nvPr/>
        </p:nvGrpSpPr>
        <p:grpSpPr>
          <a:xfrm>
            <a:off x="8016588" y="3885792"/>
            <a:ext cx="970330" cy="435485"/>
            <a:chOff x="7562160" y="3885792"/>
            <a:chExt cx="970330" cy="435485"/>
          </a:xfrm>
        </p:grpSpPr>
        <p:sp>
          <p:nvSpPr>
            <p:cNvPr id="35" name="TextBox 34">
              <a:extLst>
                <a:ext uri="{FF2B5EF4-FFF2-40B4-BE49-F238E27FC236}">
                  <a16:creationId xmlns:a16="http://schemas.microsoft.com/office/drawing/2014/main" id="{016E6AA7-D349-4AC3-AD61-65E964781AA9}"/>
                </a:ext>
              </a:extLst>
            </p:cNvPr>
            <p:cNvSpPr txBox="1"/>
            <p:nvPr/>
          </p:nvSpPr>
          <p:spPr bwMode="auto">
            <a:xfrm>
              <a:off x="7773949" y="3888091"/>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solidFill>
                    <a:srgbClr val="046288"/>
                  </a:solidFill>
                  <a:latin typeface="Myriad Pro Semibold" charset="0"/>
                  <a:ea typeface="Myriad Pro Semibold" charset="0"/>
                  <a:cs typeface="Myriad Pro Semibold" charset="0"/>
                </a:rPr>
                <a:t>× 10</a:t>
              </a:r>
            </a:p>
          </p:txBody>
        </p:sp>
        <p:pic>
          <p:nvPicPr>
            <p:cNvPr id="36" name="Picture 35">
              <a:extLst>
                <a:ext uri="{FF2B5EF4-FFF2-40B4-BE49-F238E27FC236}">
                  <a16:creationId xmlns:a16="http://schemas.microsoft.com/office/drawing/2014/main" id="{0E3B6677-5C15-41FE-A157-06F2CFB98B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562160" y="3885792"/>
              <a:ext cx="205740" cy="435485"/>
            </a:xfrm>
            <a:prstGeom prst="rect">
              <a:avLst/>
            </a:prstGeom>
          </p:spPr>
        </p:pic>
      </p:grpSp>
      <p:grpSp>
        <p:nvGrpSpPr>
          <p:cNvPr id="39" name="Group 38">
            <a:extLst>
              <a:ext uri="{FF2B5EF4-FFF2-40B4-BE49-F238E27FC236}">
                <a16:creationId xmlns:a16="http://schemas.microsoft.com/office/drawing/2014/main" id="{9FC90DCF-D188-4F79-AFE7-4F269194714B}"/>
              </a:ext>
            </a:extLst>
          </p:cNvPr>
          <p:cNvGrpSpPr/>
          <p:nvPr/>
        </p:nvGrpSpPr>
        <p:grpSpPr>
          <a:xfrm>
            <a:off x="8016588" y="3362659"/>
            <a:ext cx="970330" cy="435485"/>
            <a:chOff x="7562160" y="3885792"/>
            <a:chExt cx="970330" cy="435485"/>
          </a:xfrm>
        </p:grpSpPr>
        <p:sp>
          <p:nvSpPr>
            <p:cNvPr id="40" name="TextBox 39">
              <a:extLst>
                <a:ext uri="{FF2B5EF4-FFF2-40B4-BE49-F238E27FC236}">
                  <a16:creationId xmlns:a16="http://schemas.microsoft.com/office/drawing/2014/main" id="{16210D56-A7B4-4030-BEB7-78D81B4B80E6}"/>
                </a:ext>
              </a:extLst>
            </p:cNvPr>
            <p:cNvSpPr txBox="1"/>
            <p:nvPr/>
          </p:nvSpPr>
          <p:spPr bwMode="auto">
            <a:xfrm>
              <a:off x="7773949" y="3888091"/>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solidFill>
                    <a:srgbClr val="046288"/>
                  </a:solidFill>
                  <a:latin typeface="Myriad Pro Semibold" charset="0"/>
                  <a:ea typeface="Myriad Pro Semibold" charset="0"/>
                  <a:cs typeface="Myriad Pro Semibold" charset="0"/>
                </a:rPr>
                <a:t>× 10</a:t>
              </a:r>
            </a:p>
          </p:txBody>
        </p:sp>
        <p:pic>
          <p:nvPicPr>
            <p:cNvPr id="41" name="Picture 40">
              <a:extLst>
                <a:ext uri="{FF2B5EF4-FFF2-40B4-BE49-F238E27FC236}">
                  <a16:creationId xmlns:a16="http://schemas.microsoft.com/office/drawing/2014/main" id="{BE1FE2B0-523C-467E-9763-CD63CEF812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562160" y="3885792"/>
              <a:ext cx="205740" cy="435485"/>
            </a:xfrm>
            <a:prstGeom prst="rect">
              <a:avLst/>
            </a:prstGeom>
          </p:spPr>
        </p:pic>
      </p:grpSp>
      <p:grpSp>
        <p:nvGrpSpPr>
          <p:cNvPr id="44" name="Group 43">
            <a:extLst>
              <a:ext uri="{FF2B5EF4-FFF2-40B4-BE49-F238E27FC236}">
                <a16:creationId xmlns:a16="http://schemas.microsoft.com/office/drawing/2014/main" id="{C45730FC-B471-4440-919E-FEC0E2B47B78}"/>
              </a:ext>
            </a:extLst>
          </p:cNvPr>
          <p:cNvGrpSpPr/>
          <p:nvPr/>
        </p:nvGrpSpPr>
        <p:grpSpPr>
          <a:xfrm>
            <a:off x="177430" y="3429709"/>
            <a:ext cx="1077357" cy="809246"/>
            <a:chOff x="113930" y="2827032"/>
            <a:chExt cx="1077357" cy="809246"/>
          </a:xfrm>
        </p:grpSpPr>
        <p:sp>
          <p:nvSpPr>
            <p:cNvPr id="45" name="TextBox 44">
              <a:extLst>
                <a:ext uri="{FF2B5EF4-FFF2-40B4-BE49-F238E27FC236}">
                  <a16:creationId xmlns:a16="http://schemas.microsoft.com/office/drawing/2014/main" id="{D75DE7AA-BD2D-4EC5-BA29-98F184B42007}"/>
                </a:ext>
              </a:extLst>
            </p:cNvPr>
            <p:cNvSpPr txBox="1"/>
            <p:nvPr/>
          </p:nvSpPr>
          <p:spPr bwMode="auto">
            <a:xfrm>
              <a:off x="113930" y="3016212"/>
              <a:ext cx="9108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46288"/>
                  </a:solidFill>
                  <a:latin typeface="Myriad Pro Semibold" charset="0"/>
                  <a:ea typeface="Myriad Pro Semibold" charset="0"/>
                  <a:cs typeface="Myriad Pro Semibold" charset="0"/>
                </a:rPr>
                <a:t>× 100</a:t>
              </a:r>
            </a:p>
          </p:txBody>
        </p:sp>
        <p:pic>
          <p:nvPicPr>
            <p:cNvPr id="46" name="Picture 45" descr="A close up of a sign&#10;&#10;Description automatically generated">
              <a:extLst>
                <a:ext uri="{FF2B5EF4-FFF2-40B4-BE49-F238E27FC236}">
                  <a16:creationId xmlns:a16="http://schemas.microsoft.com/office/drawing/2014/main" id="{0A94AA41-B932-4523-8DF3-0F412D0D47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4127" y="2827032"/>
              <a:ext cx="137160" cy="809246"/>
            </a:xfrm>
            <a:prstGeom prst="rect">
              <a:avLst/>
            </a:prstGeom>
          </p:spPr>
        </p:pic>
      </p:grpSp>
      <p:sp>
        <p:nvSpPr>
          <p:cNvPr id="16" name="TextBox 15"/>
          <p:cNvSpPr txBox="1"/>
          <p:nvPr/>
        </p:nvSpPr>
        <p:spPr bwMode="auto">
          <a:xfrm>
            <a:off x="3594408" y="703758"/>
            <a:ext cx="17411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8 </a:t>
            </a:r>
            <a:r>
              <a:rPr lang="en-GB" sz="2400" dirty="0">
                <a:latin typeface="Myriad Pro Semibold"/>
                <a:ea typeface="Myriad Pro Semibold" charset="0"/>
                <a:cs typeface="Calibri" panose="020F0502020204030204" pitchFamily="34" charset="0"/>
              </a:rPr>
              <a:t>× </a:t>
            </a:r>
            <a:r>
              <a:rPr lang="en-GB" sz="2400" dirty="0">
                <a:solidFill>
                  <a:srgbClr val="FF0000"/>
                </a:solidFill>
                <a:latin typeface="Myriad Pro Semibold"/>
                <a:ea typeface="Myriad Pro Semibold" charset="0"/>
                <a:cs typeface="Calibri" panose="020F0502020204030204" pitchFamily="34" charset="0"/>
              </a:rPr>
              <a:t>10</a:t>
            </a:r>
            <a:r>
              <a:rPr lang="en-GB" sz="2400" dirty="0">
                <a:latin typeface="Myriad Pro Semibold"/>
                <a:ea typeface="Myriad Pro Semibold" charset="0"/>
                <a:cs typeface="Calibri" panose="020F0502020204030204" pitchFamily="34" charset="0"/>
              </a:rPr>
              <a:t> = 8</a:t>
            </a:r>
            <a:r>
              <a:rPr lang="en-GB" sz="2400" dirty="0">
                <a:solidFill>
                  <a:srgbClr val="FF0000"/>
                </a:solidFill>
                <a:latin typeface="Myriad Pro Semibold"/>
                <a:ea typeface="Myriad Pro Semibold" charset="0"/>
                <a:cs typeface="Calibri" panose="020F0502020204030204" pitchFamily="34" charset="0"/>
              </a:rPr>
              <a:t>0</a:t>
            </a:r>
            <a:endParaRPr lang="en-GB" sz="2400" dirty="0">
              <a:solidFill>
                <a:srgbClr val="FF0000"/>
              </a:solidFill>
              <a:latin typeface="Myriad Pro Semibold"/>
              <a:ea typeface="Myriad Pro Semibold" charset="0"/>
              <a:cs typeface="Myriad Pro Semibold" charset="0"/>
            </a:endParaRPr>
          </a:p>
        </p:txBody>
      </p:sp>
      <p:sp>
        <p:nvSpPr>
          <p:cNvPr id="17" name="TextBox 16"/>
          <p:cNvSpPr txBox="1"/>
          <p:nvPr/>
        </p:nvSpPr>
        <p:spPr bwMode="auto">
          <a:xfrm>
            <a:off x="3422887" y="1316572"/>
            <a:ext cx="20842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8</a:t>
            </a:r>
            <a:r>
              <a:rPr lang="en-GB" sz="2400" dirty="0">
                <a:solidFill>
                  <a:srgbClr val="FF0000"/>
                </a:solidFill>
                <a:latin typeface="Myriad Pro Semibold"/>
                <a:ea typeface="Myriad Pro Semibold" charset="0"/>
                <a:cs typeface="Myriad Pro Semibold" charset="0"/>
              </a:rPr>
              <a:t>0</a:t>
            </a:r>
            <a:r>
              <a:rPr lang="en-GB" sz="2400" dirty="0">
                <a:latin typeface="Myriad Pro Semibold"/>
                <a:ea typeface="Myriad Pro Semibold" charset="0"/>
                <a:cs typeface="Myriad Pro Semibold" charset="0"/>
              </a:rPr>
              <a:t> </a:t>
            </a:r>
            <a:r>
              <a:rPr lang="en-GB" sz="2400" dirty="0">
                <a:latin typeface="Myriad Pro Semibold"/>
                <a:ea typeface="Myriad Pro Semibold" charset="0"/>
                <a:cs typeface="Calibri" panose="020F0502020204030204" pitchFamily="34" charset="0"/>
              </a:rPr>
              <a:t>× </a:t>
            </a:r>
            <a:r>
              <a:rPr lang="en-GB" sz="2400" dirty="0">
                <a:solidFill>
                  <a:srgbClr val="046388"/>
                </a:solidFill>
                <a:latin typeface="Myriad Pro Semibold"/>
                <a:ea typeface="Myriad Pro Semibold" charset="0"/>
                <a:cs typeface="Calibri" panose="020F0502020204030204" pitchFamily="34" charset="0"/>
              </a:rPr>
              <a:t>10</a:t>
            </a:r>
            <a:r>
              <a:rPr lang="en-GB" sz="2400" dirty="0">
                <a:latin typeface="Myriad Pro Semibold"/>
                <a:ea typeface="Myriad Pro Semibold" charset="0"/>
                <a:cs typeface="Calibri" panose="020F0502020204030204" pitchFamily="34" charset="0"/>
              </a:rPr>
              <a:t> = 8</a:t>
            </a:r>
            <a:r>
              <a:rPr lang="en-GB" sz="2400" dirty="0">
                <a:solidFill>
                  <a:srgbClr val="FF0000"/>
                </a:solidFill>
                <a:latin typeface="Myriad Pro Semibold"/>
                <a:ea typeface="Myriad Pro Semibold" charset="0"/>
                <a:cs typeface="Calibri" panose="020F0502020204030204" pitchFamily="34" charset="0"/>
              </a:rPr>
              <a:t>0</a:t>
            </a:r>
            <a:r>
              <a:rPr lang="en-GB" sz="2400" dirty="0">
                <a:solidFill>
                  <a:srgbClr val="046388"/>
                </a:solidFill>
                <a:latin typeface="Myriad Pro Semibold"/>
                <a:ea typeface="Myriad Pro Semibold" charset="0"/>
                <a:cs typeface="Calibri" panose="020F0502020204030204" pitchFamily="34" charset="0"/>
              </a:rPr>
              <a:t>0</a:t>
            </a:r>
            <a:endParaRPr lang="en-GB" sz="2400" dirty="0">
              <a:solidFill>
                <a:srgbClr val="046388"/>
              </a:solidFill>
              <a:latin typeface="Myriad Pro Semibold"/>
              <a:ea typeface="Myriad Pro Semibold" charset="0"/>
              <a:cs typeface="Myriad Pro Semibold" charset="0"/>
            </a:endParaRPr>
          </a:p>
        </p:txBody>
      </p:sp>
      <p:sp>
        <p:nvSpPr>
          <p:cNvPr id="19" name="TextBox 18"/>
          <p:cNvSpPr txBox="1"/>
          <p:nvPr/>
        </p:nvSpPr>
        <p:spPr bwMode="auto">
          <a:xfrm>
            <a:off x="3422887" y="1893612"/>
            <a:ext cx="20842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8 </a:t>
            </a:r>
            <a:r>
              <a:rPr lang="en-GB" sz="2400" dirty="0">
                <a:latin typeface="Myriad Pro Semibold"/>
                <a:ea typeface="Myriad Pro Semibold" charset="0"/>
                <a:cs typeface="Calibri" panose="020F0502020204030204" pitchFamily="34" charset="0"/>
              </a:rPr>
              <a:t>× 100 = 800</a:t>
            </a:r>
            <a:endParaRPr lang="en-GB" sz="2400" dirty="0">
              <a:latin typeface="Myriad Pro Semibold"/>
              <a:ea typeface="Myriad Pro Semibold" charset="0"/>
              <a:cs typeface="Myriad Pro Semibold" charset="0"/>
            </a:endParaRPr>
          </a:p>
        </p:txBody>
      </p:sp>
      <p:sp>
        <p:nvSpPr>
          <p:cNvPr id="20" name="TextBox 19"/>
          <p:cNvSpPr txBox="1"/>
          <p:nvPr/>
        </p:nvSpPr>
        <p:spPr bwMode="auto">
          <a:xfrm>
            <a:off x="3008912" y="4999098"/>
            <a:ext cx="31261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8 </a:t>
            </a:r>
            <a:r>
              <a:rPr lang="en-GB" sz="2400" dirty="0">
                <a:latin typeface="Myriad Pro Semibold"/>
                <a:ea typeface="Myriad Pro Semibold" charset="0"/>
                <a:cs typeface="Calibri" panose="020F0502020204030204" pitchFamily="34" charset="0"/>
              </a:rPr>
              <a:t>× 10 × 10 = 8 × 100</a:t>
            </a:r>
            <a:endParaRPr lang="en-GB" sz="2400" dirty="0">
              <a:latin typeface="Myriad Pro Semibold"/>
              <a:ea typeface="Myriad Pro Semibold" charset="0"/>
              <a:cs typeface="Myriad Pro Semibold" charset="0"/>
            </a:endParaRPr>
          </a:p>
        </p:txBody>
      </p:sp>
    </p:spTree>
    <p:extLst>
      <p:ext uri="{BB962C8B-B14F-4D97-AF65-F5344CB8AC3E}">
        <p14:creationId xmlns:p14="http://schemas.microsoft.com/office/powerpoint/2010/main" val="19276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mph" presetSubtype="0" fill="hold" grpId="1" nodeType="clickEffect">
                                  <p:stCondLst>
                                    <p:cond delay="0"/>
                                  </p:stCondLst>
                                  <p:childTnLst>
                                    <p:animClr clrSpc="rgb" dir="cw">
                                      <p:cBhvr override="childStyle">
                                        <p:cTn id="11" dur="500" fill="hold"/>
                                        <p:tgtEl>
                                          <p:spTgt spid="18"/>
                                        </p:tgtEl>
                                        <p:attrNameLst>
                                          <p:attrName>style.color</p:attrName>
                                        </p:attrNameLst>
                                      </p:cBhvr>
                                      <p:to>
                                        <a:srgbClr val="DAF0FE"/>
                                      </p:to>
                                    </p:animClr>
                                    <p:animClr clrSpc="rgb" dir="cw">
                                      <p:cBhvr>
                                        <p:cTn id="12" dur="500" fill="hold"/>
                                        <p:tgtEl>
                                          <p:spTgt spid="18"/>
                                        </p:tgtEl>
                                        <p:attrNameLst>
                                          <p:attrName>fillcolor</p:attrName>
                                        </p:attrNameLst>
                                      </p:cBhvr>
                                      <p:to>
                                        <a:srgbClr val="DAF0FE"/>
                                      </p:to>
                                    </p:animClr>
                                    <p:set>
                                      <p:cBhvr>
                                        <p:cTn id="13" dur="500" fill="hold"/>
                                        <p:tgtEl>
                                          <p:spTgt spid="18"/>
                                        </p:tgtEl>
                                        <p:attrNameLst>
                                          <p:attrName>fill.type</p:attrName>
                                        </p:attrNameLst>
                                      </p:cBhvr>
                                      <p:to>
                                        <p:strVal val="solid"/>
                                      </p:to>
                                    </p:set>
                                    <p:set>
                                      <p:cBhvr>
                                        <p:cTn id="14" dur="500" fill="hold"/>
                                        <p:tgtEl>
                                          <p:spTgt spid="18"/>
                                        </p:tgtEl>
                                        <p:attrNameLst>
                                          <p:attrName>fill.on</p:attrName>
                                        </p:attrNameLst>
                                      </p:cBhvr>
                                      <p:to>
                                        <p:strVal val="true"/>
                                      </p:to>
                                    </p:set>
                                  </p:childTnLst>
                                </p:cTn>
                              </p:par>
                              <p:par>
                                <p:cTn id="15" presetID="10"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9" presetClass="emph" presetSubtype="0" fill="hold" grpId="1" nodeType="clickEffect">
                                  <p:stCondLst>
                                    <p:cond delay="0"/>
                                  </p:stCondLst>
                                  <p:childTnLst>
                                    <p:animClr clrSpc="rgb" dir="cw">
                                      <p:cBhvr override="childStyle">
                                        <p:cTn id="30" dur="500" fill="hold"/>
                                        <p:tgtEl>
                                          <p:spTgt spid="33"/>
                                        </p:tgtEl>
                                        <p:attrNameLst>
                                          <p:attrName>style.color</p:attrName>
                                        </p:attrNameLst>
                                      </p:cBhvr>
                                      <p:to>
                                        <a:srgbClr val="DAF0FE"/>
                                      </p:to>
                                    </p:animClr>
                                    <p:animClr clrSpc="rgb" dir="cw">
                                      <p:cBhvr>
                                        <p:cTn id="31" dur="500" fill="hold"/>
                                        <p:tgtEl>
                                          <p:spTgt spid="33"/>
                                        </p:tgtEl>
                                        <p:attrNameLst>
                                          <p:attrName>fillcolor</p:attrName>
                                        </p:attrNameLst>
                                      </p:cBhvr>
                                      <p:to>
                                        <a:srgbClr val="DAF0FE"/>
                                      </p:to>
                                    </p:animClr>
                                    <p:set>
                                      <p:cBhvr>
                                        <p:cTn id="32" dur="500" fill="hold"/>
                                        <p:tgtEl>
                                          <p:spTgt spid="33"/>
                                        </p:tgtEl>
                                        <p:attrNameLst>
                                          <p:attrName>fill.type</p:attrName>
                                        </p:attrNameLst>
                                      </p:cBhvr>
                                      <p:to>
                                        <p:strVal val="solid"/>
                                      </p:to>
                                    </p:set>
                                    <p:set>
                                      <p:cBhvr>
                                        <p:cTn id="33" dur="500" fill="hold"/>
                                        <p:tgtEl>
                                          <p:spTgt spid="33"/>
                                        </p:tgtEl>
                                        <p:attrNameLst>
                                          <p:attrName>fill.on</p:attrName>
                                        </p:attrNameLst>
                                      </p:cBhvr>
                                      <p:to>
                                        <p:strVal val="true"/>
                                      </p:to>
                                    </p:set>
                                  </p:childTnLst>
                                </p:cTn>
                              </p:par>
                              <p:par>
                                <p:cTn id="34" presetID="10" presetClass="entr" presetSubtype="0" fill="hold"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500"/>
                                        <p:tgtEl>
                                          <p:spTgt spid="4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18" grpId="0" animBg="1"/>
      <p:bldP spid="18" grpId="1" animBg="1"/>
      <p:bldP spid="27" grpId="0" animBg="1"/>
      <p:bldP spid="16" grpId="0"/>
      <p:bldP spid="17" grpId="0"/>
      <p:bldP spid="19" grpId="0"/>
      <p:bldP spid="2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566C03EE-CCE5-409F-9C92-60E19D10338C}"/>
              </a:ext>
            </a:extLst>
          </p:cNvPr>
          <p:cNvGraphicFramePr>
            <a:graphicFrameLocks noGrp="1"/>
          </p:cNvGraphicFramePr>
          <p:nvPr>
            <p:extLst>
              <p:ext uri="{D42A27DB-BD31-4B8C-83A1-F6EECF244321}">
                <p14:modId xmlns:p14="http://schemas.microsoft.com/office/powerpoint/2010/main" val="3168516188"/>
              </p:ext>
            </p:extLst>
          </p:nvPr>
        </p:nvGraphicFramePr>
        <p:xfrm>
          <a:off x="1296988" y="2986974"/>
          <a:ext cx="6096000" cy="2052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846890546"/>
                    </a:ext>
                  </a:extLst>
                </a:gridCol>
                <a:gridCol w="1524000">
                  <a:extLst>
                    <a:ext uri="{9D8B030D-6E8A-4147-A177-3AD203B41FA5}">
                      <a16:colId xmlns:a16="http://schemas.microsoft.com/office/drawing/2014/main" val="2446164809"/>
                    </a:ext>
                  </a:extLst>
                </a:gridCol>
                <a:gridCol w="1524000">
                  <a:extLst>
                    <a:ext uri="{9D8B030D-6E8A-4147-A177-3AD203B41FA5}">
                      <a16:colId xmlns:a16="http://schemas.microsoft.com/office/drawing/2014/main" val="466482999"/>
                    </a:ext>
                  </a:extLst>
                </a:gridCol>
                <a:gridCol w="1524000">
                  <a:extLst>
                    <a:ext uri="{9D8B030D-6E8A-4147-A177-3AD203B41FA5}">
                      <a16:colId xmlns:a16="http://schemas.microsoft.com/office/drawing/2014/main" val="844453134"/>
                    </a:ext>
                  </a:extLst>
                </a:gridCol>
              </a:tblGrid>
              <a:tr h="684000">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488758"/>
                  </a:ext>
                </a:extLst>
              </a:tr>
              <a:tr h="684000">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5222465"/>
                  </a:ext>
                </a:extLst>
              </a:tr>
              <a:tr h="684000">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3768741"/>
                  </a:ext>
                </a:extLst>
              </a:tr>
            </a:tbl>
          </a:graphicData>
        </a:graphic>
      </p:graphicFrame>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5:2</a:t>
            </a:r>
          </a:p>
        </p:txBody>
      </p:sp>
      <p:sp>
        <p:nvSpPr>
          <p:cNvPr id="17" name="TextBox 16">
            <a:extLst>
              <a:ext uri="{FF2B5EF4-FFF2-40B4-BE49-F238E27FC236}">
                <a16:creationId xmlns:a16="http://schemas.microsoft.com/office/drawing/2014/main" id="{AD165E4E-CE50-4457-BF3B-E4AAE44C470B}"/>
              </a:ext>
            </a:extLst>
          </p:cNvPr>
          <p:cNvSpPr txBox="1"/>
          <p:nvPr/>
        </p:nvSpPr>
        <p:spPr bwMode="auto">
          <a:xfrm>
            <a:off x="4923272" y="3785499"/>
            <a:ext cx="35137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graphicFrame>
        <p:nvGraphicFramePr>
          <p:cNvPr id="18" name="Table 17">
            <a:extLst>
              <a:ext uri="{FF2B5EF4-FFF2-40B4-BE49-F238E27FC236}">
                <a16:creationId xmlns:a16="http://schemas.microsoft.com/office/drawing/2014/main" id="{3AE1E3DC-6A94-4846-B5F8-9D867288EE44}"/>
              </a:ext>
            </a:extLst>
          </p:cNvPr>
          <p:cNvGraphicFramePr>
            <a:graphicFrameLocks noGrp="1"/>
          </p:cNvGraphicFramePr>
          <p:nvPr>
            <p:extLst>
              <p:ext uri="{D42A27DB-BD31-4B8C-83A1-F6EECF244321}">
                <p14:modId xmlns:p14="http://schemas.microsoft.com/office/powerpoint/2010/main" val="3572422860"/>
              </p:ext>
            </p:extLst>
          </p:nvPr>
        </p:nvGraphicFramePr>
        <p:xfrm>
          <a:off x="1296988" y="2302974"/>
          <a:ext cx="6096000" cy="684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846890546"/>
                    </a:ext>
                  </a:extLst>
                </a:gridCol>
                <a:gridCol w="1524000">
                  <a:extLst>
                    <a:ext uri="{9D8B030D-6E8A-4147-A177-3AD203B41FA5}">
                      <a16:colId xmlns:a16="http://schemas.microsoft.com/office/drawing/2014/main" val="2446164809"/>
                    </a:ext>
                  </a:extLst>
                </a:gridCol>
                <a:gridCol w="1524000">
                  <a:extLst>
                    <a:ext uri="{9D8B030D-6E8A-4147-A177-3AD203B41FA5}">
                      <a16:colId xmlns:a16="http://schemas.microsoft.com/office/drawing/2014/main" val="466482999"/>
                    </a:ext>
                  </a:extLst>
                </a:gridCol>
                <a:gridCol w="1524000">
                  <a:extLst>
                    <a:ext uri="{9D8B030D-6E8A-4147-A177-3AD203B41FA5}">
                      <a16:colId xmlns:a16="http://schemas.microsoft.com/office/drawing/2014/main" val="844453134"/>
                    </a:ext>
                  </a:extLst>
                </a:gridCol>
              </a:tblGrid>
              <a:tr h="684000">
                <a:tc>
                  <a:txBody>
                    <a:bodyPr/>
                    <a:lstStyle/>
                    <a:p>
                      <a:pPr algn="ctr"/>
                      <a:r>
                        <a:rPr lang="en-GB" sz="2400" dirty="0">
                          <a:solidFill>
                            <a:schemeClr val="tx1"/>
                          </a:solidFill>
                          <a:latin typeface="Myriad Pro Semibold"/>
                        </a:rPr>
                        <a:t>1,000s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100s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2319534852"/>
                  </a:ext>
                </a:extLst>
              </a:tr>
            </a:tbl>
          </a:graphicData>
        </a:graphic>
      </p:graphicFrame>
      <p:grpSp>
        <p:nvGrpSpPr>
          <p:cNvPr id="22" name="Group 21">
            <a:extLst>
              <a:ext uri="{FF2B5EF4-FFF2-40B4-BE49-F238E27FC236}">
                <a16:creationId xmlns:a16="http://schemas.microsoft.com/office/drawing/2014/main" id="{F37B264B-F612-4462-9489-6F492466B8CB}"/>
              </a:ext>
            </a:extLst>
          </p:cNvPr>
          <p:cNvGrpSpPr/>
          <p:nvPr/>
        </p:nvGrpSpPr>
        <p:grpSpPr>
          <a:xfrm>
            <a:off x="3517034" y="5153499"/>
            <a:ext cx="2926035" cy="809448"/>
            <a:chOff x="3923939" y="4434120"/>
            <a:chExt cx="2926035" cy="809448"/>
          </a:xfrm>
        </p:grpSpPr>
        <p:sp>
          <p:nvSpPr>
            <p:cNvPr id="23" name="TextBox 22">
              <a:extLst>
                <a:ext uri="{FF2B5EF4-FFF2-40B4-BE49-F238E27FC236}">
                  <a16:creationId xmlns:a16="http://schemas.microsoft.com/office/drawing/2014/main" id="{DFDEFCE4-5B8D-43F3-815C-2DFE81D7D511}"/>
                </a:ext>
              </a:extLst>
            </p:cNvPr>
            <p:cNvSpPr txBox="1"/>
            <p:nvPr/>
          </p:nvSpPr>
          <p:spPr bwMode="auto">
            <a:xfrm>
              <a:off x="4931542" y="4812681"/>
              <a:ext cx="9108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965312"/>
                  </a:solidFill>
                  <a:latin typeface="Myriad Pro Semibold" charset="0"/>
                  <a:ea typeface="Myriad Pro Semibold" charset="0"/>
                  <a:cs typeface="Myriad Pro Semibold" charset="0"/>
                </a:rPr>
                <a:t>× 100</a:t>
              </a:r>
            </a:p>
          </p:txBody>
        </p:sp>
        <p:pic>
          <p:nvPicPr>
            <p:cNvPr id="24" name="Picture 23">
              <a:extLst>
                <a:ext uri="{FF2B5EF4-FFF2-40B4-BE49-F238E27FC236}">
                  <a16:creationId xmlns:a16="http://schemas.microsoft.com/office/drawing/2014/main" id="{EA4BBD14-4C9C-4BED-9BD5-D79FA0A1F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939" y="4434120"/>
              <a:ext cx="2926035" cy="320954"/>
            </a:xfrm>
            <a:prstGeom prst="rect">
              <a:avLst/>
            </a:prstGeom>
          </p:spPr>
        </p:pic>
      </p:grpSp>
      <p:sp>
        <p:nvSpPr>
          <p:cNvPr id="27" name="TextBox 26">
            <a:extLst>
              <a:ext uri="{FF2B5EF4-FFF2-40B4-BE49-F238E27FC236}">
                <a16:creationId xmlns:a16="http://schemas.microsoft.com/office/drawing/2014/main" id="{F66DAA86-CE50-4B95-95E2-51EE29D3DEBF}"/>
              </a:ext>
            </a:extLst>
          </p:cNvPr>
          <p:cNvSpPr txBox="1"/>
          <p:nvPr/>
        </p:nvSpPr>
        <p:spPr bwMode="auto">
          <a:xfrm>
            <a:off x="6449509" y="3782526"/>
            <a:ext cx="35137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29" name="TextBox 28">
            <a:extLst>
              <a:ext uri="{FF2B5EF4-FFF2-40B4-BE49-F238E27FC236}">
                <a16:creationId xmlns:a16="http://schemas.microsoft.com/office/drawing/2014/main" id="{4F7BFCD8-7DF1-4C04-B592-0FA29CB45875}"/>
              </a:ext>
            </a:extLst>
          </p:cNvPr>
          <p:cNvSpPr txBox="1"/>
          <p:nvPr/>
        </p:nvSpPr>
        <p:spPr bwMode="auto">
          <a:xfrm>
            <a:off x="4916832" y="4470269"/>
            <a:ext cx="35137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30" name="TextBox 29">
            <a:extLst>
              <a:ext uri="{FF2B5EF4-FFF2-40B4-BE49-F238E27FC236}">
                <a16:creationId xmlns:a16="http://schemas.microsoft.com/office/drawing/2014/main" id="{2207ACDD-BACB-4D9F-BB27-6F4B07DC3093}"/>
              </a:ext>
            </a:extLst>
          </p:cNvPr>
          <p:cNvSpPr txBox="1"/>
          <p:nvPr/>
        </p:nvSpPr>
        <p:spPr bwMode="auto">
          <a:xfrm>
            <a:off x="3392831" y="4467296"/>
            <a:ext cx="35137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31" name="TextBox 30">
            <a:extLst>
              <a:ext uri="{FF2B5EF4-FFF2-40B4-BE49-F238E27FC236}">
                <a16:creationId xmlns:a16="http://schemas.microsoft.com/office/drawing/2014/main" id="{63B70B60-FFDF-46FF-A188-2BDE2F36382B}"/>
              </a:ext>
            </a:extLst>
          </p:cNvPr>
          <p:cNvSpPr txBox="1"/>
          <p:nvPr/>
        </p:nvSpPr>
        <p:spPr bwMode="auto">
          <a:xfrm>
            <a:off x="6443069" y="4467296"/>
            <a:ext cx="35137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32" name="TextBox 31">
            <a:extLst>
              <a:ext uri="{FF2B5EF4-FFF2-40B4-BE49-F238E27FC236}">
                <a16:creationId xmlns:a16="http://schemas.microsoft.com/office/drawing/2014/main" id="{D6C872FA-8925-42DD-A586-1032A4E5F8BA}"/>
              </a:ext>
            </a:extLst>
          </p:cNvPr>
          <p:cNvSpPr txBox="1"/>
          <p:nvPr/>
        </p:nvSpPr>
        <p:spPr bwMode="auto">
          <a:xfrm>
            <a:off x="6449509" y="3097756"/>
            <a:ext cx="3513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grpSp>
        <p:nvGrpSpPr>
          <p:cNvPr id="36" name="Group 35">
            <a:extLst>
              <a:ext uri="{FF2B5EF4-FFF2-40B4-BE49-F238E27FC236}">
                <a16:creationId xmlns:a16="http://schemas.microsoft.com/office/drawing/2014/main" id="{5EF73883-94FE-4726-B226-472505F358C5}"/>
              </a:ext>
            </a:extLst>
          </p:cNvPr>
          <p:cNvGrpSpPr/>
          <p:nvPr/>
        </p:nvGrpSpPr>
        <p:grpSpPr>
          <a:xfrm>
            <a:off x="7621588" y="3443744"/>
            <a:ext cx="802259" cy="430887"/>
            <a:chOff x="7926388" y="3392944"/>
            <a:chExt cx="802259" cy="430887"/>
          </a:xfrm>
        </p:grpSpPr>
        <p:sp>
          <p:nvSpPr>
            <p:cNvPr id="34" name="TextBox 33">
              <a:extLst>
                <a:ext uri="{FF2B5EF4-FFF2-40B4-BE49-F238E27FC236}">
                  <a16:creationId xmlns:a16="http://schemas.microsoft.com/office/drawing/2014/main" id="{D364079C-7C4D-4378-B9A6-EE5745C9A8C9}"/>
                </a:ext>
              </a:extLst>
            </p:cNvPr>
            <p:cNvSpPr txBox="1"/>
            <p:nvPr/>
          </p:nvSpPr>
          <p:spPr bwMode="auto">
            <a:xfrm>
              <a:off x="7942854" y="3392944"/>
              <a:ext cx="7857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10</a:t>
              </a:r>
            </a:p>
          </p:txBody>
        </p:sp>
        <p:cxnSp>
          <p:nvCxnSpPr>
            <p:cNvPr id="35" name="Straight Arrow Connector 34">
              <a:extLst>
                <a:ext uri="{FF2B5EF4-FFF2-40B4-BE49-F238E27FC236}">
                  <a16:creationId xmlns:a16="http://schemas.microsoft.com/office/drawing/2014/main" id="{F0054CC9-C6E1-4468-828A-2BA794EA61F3}"/>
                </a:ext>
              </a:extLst>
            </p:cNvPr>
            <p:cNvCxnSpPr/>
            <p:nvPr/>
          </p:nvCxnSpPr>
          <p:spPr bwMode="auto">
            <a:xfrm>
              <a:off x="7926388" y="3424840"/>
              <a:ext cx="0" cy="382171"/>
            </a:xfrm>
            <a:prstGeom prst="straightConnector1">
              <a:avLst/>
            </a:prstGeom>
            <a:noFill/>
            <a:ln w="28575" cap="flat" cmpd="sng" algn="ctr">
              <a:solidFill>
                <a:schemeClr val="tx1"/>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7" name="Group 36">
            <a:extLst>
              <a:ext uri="{FF2B5EF4-FFF2-40B4-BE49-F238E27FC236}">
                <a16:creationId xmlns:a16="http://schemas.microsoft.com/office/drawing/2014/main" id="{8B4E0B1F-0B49-4F39-A246-AD5A5229A892}"/>
              </a:ext>
            </a:extLst>
          </p:cNvPr>
          <p:cNvGrpSpPr/>
          <p:nvPr/>
        </p:nvGrpSpPr>
        <p:grpSpPr>
          <a:xfrm>
            <a:off x="7621588" y="4117935"/>
            <a:ext cx="802259" cy="430887"/>
            <a:chOff x="7926388" y="3392944"/>
            <a:chExt cx="802259" cy="430887"/>
          </a:xfrm>
        </p:grpSpPr>
        <p:sp>
          <p:nvSpPr>
            <p:cNvPr id="38" name="TextBox 37">
              <a:extLst>
                <a:ext uri="{FF2B5EF4-FFF2-40B4-BE49-F238E27FC236}">
                  <a16:creationId xmlns:a16="http://schemas.microsoft.com/office/drawing/2014/main" id="{2C804BE5-7E47-4CF3-A886-FFCD440F6E8A}"/>
                </a:ext>
              </a:extLst>
            </p:cNvPr>
            <p:cNvSpPr txBox="1"/>
            <p:nvPr/>
          </p:nvSpPr>
          <p:spPr bwMode="auto">
            <a:xfrm>
              <a:off x="7942854" y="3392944"/>
              <a:ext cx="7857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10</a:t>
              </a:r>
            </a:p>
          </p:txBody>
        </p:sp>
        <p:cxnSp>
          <p:nvCxnSpPr>
            <p:cNvPr id="39" name="Straight Arrow Connector 38">
              <a:extLst>
                <a:ext uri="{FF2B5EF4-FFF2-40B4-BE49-F238E27FC236}">
                  <a16:creationId xmlns:a16="http://schemas.microsoft.com/office/drawing/2014/main" id="{9B4AD359-3F95-40E8-90E4-0F7A67E713D0}"/>
                </a:ext>
              </a:extLst>
            </p:cNvPr>
            <p:cNvCxnSpPr/>
            <p:nvPr/>
          </p:nvCxnSpPr>
          <p:spPr bwMode="auto">
            <a:xfrm>
              <a:off x="7926388" y="3424840"/>
              <a:ext cx="0" cy="382171"/>
            </a:xfrm>
            <a:prstGeom prst="straightConnector1">
              <a:avLst/>
            </a:prstGeom>
            <a:noFill/>
            <a:ln w="28575" cap="flat" cmpd="sng" algn="ctr">
              <a:solidFill>
                <a:schemeClr val="tx1"/>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8" name="Group 47">
            <a:extLst>
              <a:ext uri="{FF2B5EF4-FFF2-40B4-BE49-F238E27FC236}">
                <a16:creationId xmlns:a16="http://schemas.microsoft.com/office/drawing/2014/main" id="{6A981E12-085F-473E-BF6D-C8C134BAD811}"/>
              </a:ext>
            </a:extLst>
          </p:cNvPr>
          <p:cNvGrpSpPr/>
          <p:nvPr/>
        </p:nvGrpSpPr>
        <p:grpSpPr>
          <a:xfrm>
            <a:off x="5196949" y="1425552"/>
            <a:ext cx="1428249" cy="698329"/>
            <a:chOff x="5501749" y="1425552"/>
            <a:chExt cx="1428249" cy="698329"/>
          </a:xfrm>
        </p:grpSpPr>
        <p:pic>
          <p:nvPicPr>
            <p:cNvPr id="47" name="Picture 46" descr="A close up of a logo&#10;&#10;Description automatically generated">
              <a:extLst>
                <a:ext uri="{FF2B5EF4-FFF2-40B4-BE49-F238E27FC236}">
                  <a16:creationId xmlns:a16="http://schemas.microsoft.com/office/drawing/2014/main" id="{52DCBF7C-5CA8-403D-B36C-01C1BB0F40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5501749" y="1802927"/>
              <a:ext cx="1428249" cy="320954"/>
            </a:xfrm>
            <a:prstGeom prst="rect">
              <a:avLst/>
            </a:prstGeom>
          </p:spPr>
        </p:pic>
        <p:sp>
          <p:nvSpPr>
            <p:cNvPr id="42" name="TextBox 41">
              <a:extLst>
                <a:ext uri="{FF2B5EF4-FFF2-40B4-BE49-F238E27FC236}">
                  <a16:creationId xmlns:a16="http://schemas.microsoft.com/office/drawing/2014/main" id="{0E0862B8-14E6-4EC4-8AEB-C422ECEE1802}"/>
                </a:ext>
              </a:extLst>
            </p:cNvPr>
            <p:cNvSpPr txBox="1"/>
            <p:nvPr/>
          </p:nvSpPr>
          <p:spPr bwMode="auto">
            <a:xfrm>
              <a:off x="5792438" y="1425552"/>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46288"/>
                  </a:solidFill>
                  <a:latin typeface="Myriad Pro Semibold" charset="0"/>
                  <a:ea typeface="Myriad Pro Semibold" charset="0"/>
                  <a:cs typeface="Myriad Pro Semibold" charset="0"/>
                </a:rPr>
                <a:t>× 10</a:t>
              </a:r>
            </a:p>
          </p:txBody>
        </p:sp>
      </p:grpSp>
      <p:grpSp>
        <p:nvGrpSpPr>
          <p:cNvPr id="49" name="Group 48">
            <a:extLst>
              <a:ext uri="{FF2B5EF4-FFF2-40B4-BE49-F238E27FC236}">
                <a16:creationId xmlns:a16="http://schemas.microsoft.com/office/drawing/2014/main" id="{2741AC62-DB97-4D0E-9F13-CD8D89074D70}"/>
              </a:ext>
            </a:extLst>
          </p:cNvPr>
          <p:cNvGrpSpPr/>
          <p:nvPr/>
        </p:nvGrpSpPr>
        <p:grpSpPr>
          <a:xfrm>
            <a:off x="3671814" y="1425552"/>
            <a:ext cx="1428249" cy="698329"/>
            <a:chOff x="3976614" y="1425552"/>
            <a:chExt cx="1428249" cy="698329"/>
          </a:xfrm>
        </p:grpSpPr>
        <p:pic>
          <p:nvPicPr>
            <p:cNvPr id="46" name="Picture 45" descr="A close up of a logo&#10;&#10;Description automatically generated">
              <a:extLst>
                <a:ext uri="{FF2B5EF4-FFF2-40B4-BE49-F238E27FC236}">
                  <a16:creationId xmlns:a16="http://schemas.microsoft.com/office/drawing/2014/main" id="{6BA5C3B0-FA8C-422A-BBB8-DFF358F3BE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3976614" y="1802927"/>
              <a:ext cx="1428249" cy="320954"/>
            </a:xfrm>
            <a:prstGeom prst="rect">
              <a:avLst/>
            </a:prstGeom>
          </p:spPr>
        </p:pic>
        <p:sp>
          <p:nvSpPr>
            <p:cNvPr id="43" name="TextBox 42">
              <a:extLst>
                <a:ext uri="{FF2B5EF4-FFF2-40B4-BE49-F238E27FC236}">
                  <a16:creationId xmlns:a16="http://schemas.microsoft.com/office/drawing/2014/main" id="{AD5AC182-A288-4886-A9A3-43DACBF58B32}"/>
                </a:ext>
              </a:extLst>
            </p:cNvPr>
            <p:cNvSpPr txBox="1"/>
            <p:nvPr/>
          </p:nvSpPr>
          <p:spPr bwMode="auto">
            <a:xfrm>
              <a:off x="4267974" y="1425552"/>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46288"/>
                  </a:solidFill>
                  <a:latin typeface="Myriad Pro Semibold" charset="0"/>
                  <a:ea typeface="Myriad Pro Semibold" charset="0"/>
                  <a:cs typeface="Myriad Pro Semibold" charset="0"/>
                </a:rPr>
                <a:t>× 10</a:t>
              </a:r>
            </a:p>
          </p:txBody>
        </p:sp>
      </p:grpSp>
    </p:spTree>
    <p:extLst>
      <p:ext uri="{BB962C8B-B14F-4D97-AF65-F5344CB8AC3E}">
        <p14:creationId xmlns:p14="http://schemas.microsoft.com/office/powerpoint/2010/main" val="404244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par>
                                <p:cTn id="35" presetID="10"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500"/>
                                        <p:tgtEl>
                                          <p:spTgt spid="4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7" grpId="0"/>
      <p:bldP spid="29" grpId="0"/>
      <p:bldP spid="30" grpId="0"/>
      <p:bldP spid="31"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A7BD0811-7787-4ECA-B2AE-7EC9869E84B3}"/>
              </a:ext>
            </a:extLst>
          </p:cNvPr>
          <p:cNvGrpSpPr/>
          <p:nvPr/>
        </p:nvGrpSpPr>
        <p:grpSpPr>
          <a:xfrm>
            <a:off x="2029311" y="3598150"/>
            <a:ext cx="5075165" cy="1165916"/>
            <a:chOff x="2029311" y="3602912"/>
            <a:chExt cx="5075165" cy="1165916"/>
          </a:xfrm>
        </p:grpSpPr>
        <p:pic>
          <p:nvPicPr>
            <p:cNvPr id="17" name="Picture 16" descr="A close up of a logo&#10;&#10;Description automatically generated">
              <a:extLst>
                <a:ext uri="{FF2B5EF4-FFF2-40B4-BE49-F238E27FC236}">
                  <a16:creationId xmlns:a16="http://schemas.microsoft.com/office/drawing/2014/main" id="{A7E2FFAF-A492-40D4-84CD-CC64B35CA0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9448" y="4123566"/>
              <a:ext cx="218220" cy="155871"/>
            </a:xfrm>
            <a:prstGeom prst="rect">
              <a:avLst/>
            </a:prstGeom>
          </p:spPr>
        </p:pic>
        <p:pic>
          <p:nvPicPr>
            <p:cNvPr id="22" name="Picture 21">
              <a:extLst>
                <a:ext uri="{FF2B5EF4-FFF2-40B4-BE49-F238E27FC236}">
                  <a16:creationId xmlns:a16="http://schemas.microsoft.com/office/drawing/2014/main" id="{A403DBD1-DAA9-4CF9-8AC2-44A63260FD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7750" y="3715183"/>
              <a:ext cx="586076" cy="972636"/>
            </a:xfrm>
            <a:prstGeom prst="rect">
              <a:avLst/>
            </a:prstGeom>
          </p:spPr>
        </p:pic>
        <p:pic>
          <p:nvPicPr>
            <p:cNvPr id="23" name="Picture 22">
              <a:extLst>
                <a:ext uri="{FF2B5EF4-FFF2-40B4-BE49-F238E27FC236}">
                  <a16:creationId xmlns:a16="http://schemas.microsoft.com/office/drawing/2014/main" id="{01531E1D-C895-4772-B216-D8D9983A62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7690" y="3715183"/>
              <a:ext cx="586076" cy="972636"/>
            </a:xfrm>
            <a:prstGeom prst="rect">
              <a:avLst/>
            </a:prstGeom>
          </p:spPr>
        </p:pic>
        <p:pic>
          <p:nvPicPr>
            <p:cNvPr id="24" name="Picture 23">
              <a:extLst>
                <a:ext uri="{FF2B5EF4-FFF2-40B4-BE49-F238E27FC236}">
                  <a16:creationId xmlns:a16="http://schemas.microsoft.com/office/drawing/2014/main" id="{46CE51A6-80DA-4B68-B6E0-DB2F830F8D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7630" y="3715183"/>
              <a:ext cx="586076" cy="972636"/>
            </a:xfrm>
            <a:prstGeom prst="rect">
              <a:avLst/>
            </a:prstGeom>
          </p:spPr>
        </p:pic>
        <p:pic>
          <p:nvPicPr>
            <p:cNvPr id="31" name="Picture 30" descr="A close up of a logo&#10;&#10;Description automatically generated">
              <a:extLst>
                <a:ext uri="{FF2B5EF4-FFF2-40B4-BE49-F238E27FC236}">
                  <a16:creationId xmlns:a16="http://schemas.microsoft.com/office/drawing/2014/main" id="{8CB4E2F3-46CA-443A-8312-C2BE4C786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9311" y="3602912"/>
              <a:ext cx="5075165" cy="1165916"/>
            </a:xfrm>
            <a:prstGeom prst="rect">
              <a:avLst/>
            </a:prstGeom>
          </p:spPr>
        </p:pic>
      </p:grpSp>
      <p:grpSp>
        <p:nvGrpSpPr>
          <p:cNvPr id="36" name="Group 35">
            <a:extLst>
              <a:ext uri="{FF2B5EF4-FFF2-40B4-BE49-F238E27FC236}">
                <a16:creationId xmlns:a16="http://schemas.microsoft.com/office/drawing/2014/main" id="{B9C079E1-2F5D-4994-BA05-94B2A8D2A40E}"/>
              </a:ext>
            </a:extLst>
          </p:cNvPr>
          <p:cNvGrpSpPr/>
          <p:nvPr/>
        </p:nvGrpSpPr>
        <p:grpSpPr>
          <a:xfrm>
            <a:off x="2029311" y="4753145"/>
            <a:ext cx="5075165" cy="1165916"/>
            <a:chOff x="2029311" y="4760288"/>
            <a:chExt cx="5075165" cy="1165916"/>
          </a:xfrm>
        </p:grpSpPr>
        <p:pic>
          <p:nvPicPr>
            <p:cNvPr id="19" name="Picture 18" descr="A close up of a logo&#10;&#10;Description automatically generated">
              <a:extLst>
                <a:ext uri="{FF2B5EF4-FFF2-40B4-BE49-F238E27FC236}">
                  <a16:creationId xmlns:a16="http://schemas.microsoft.com/office/drawing/2014/main" id="{8E41B52E-811D-463C-9182-A72E657B74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13214" y="5285561"/>
              <a:ext cx="224454" cy="155871"/>
            </a:xfrm>
            <a:prstGeom prst="rect">
              <a:avLst/>
            </a:prstGeom>
          </p:spPr>
        </p:pic>
        <p:pic>
          <p:nvPicPr>
            <p:cNvPr id="25" name="Picture 24">
              <a:extLst>
                <a:ext uri="{FF2B5EF4-FFF2-40B4-BE49-F238E27FC236}">
                  <a16:creationId xmlns:a16="http://schemas.microsoft.com/office/drawing/2014/main" id="{E96016F7-D040-46BF-ADA0-711A82DF56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7750" y="4877178"/>
              <a:ext cx="586076" cy="972636"/>
            </a:xfrm>
            <a:prstGeom prst="rect">
              <a:avLst/>
            </a:prstGeom>
          </p:spPr>
        </p:pic>
        <p:pic>
          <p:nvPicPr>
            <p:cNvPr id="26" name="Picture 25">
              <a:extLst>
                <a:ext uri="{FF2B5EF4-FFF2-40B4-BE49-F238E27FC236}">
                  <a16:creationId xmlns:a16="http://schemas.microsoft.com/office/drawing/2014/main" id="{1671D5C2-50C4-4DE2-B1DD-9C26CDD536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7690" y="4877178"/>
              <a:ext cx="586076" cy="972636"/>
            </a:xfrm>
            <a:prstGeom prst="rect">
              <a:avLst/>
            </a:prstGeom>
          </p:spPr>
        </p:pic>
        <p:pic>
          <p:nvPicPr>
            <p:cNvPr id="27" name="Picture 26">
              <a:extLst>
                <a:ext uri="{FF2B5EF4-FFF2-40B4-BE49-F238E27FC236}">
                  <a16:creationId xmlns:a16="http://schemas.microsoft.com/office/drawing/2014/main" id="{00CF795E-3088-454E-A078-3A5FEEBF4B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7630" y="4877178"/>
              <a:ext cx="586076" cy="972636"/>
            </a:xfrm>
            <a:prstGeom prst="rect">
              <a:avLst/>
            </a:prstGeom>
          </p:spPr>
        </p:pic>
        <p:pic>
          <p:nvPicPr>
            <p:cNvPr id="28" name="Picture 27">
              <a:extLst>
                <a:ext uri="{FF2B5EF4-FFF2-40B4-BE49-F238E27FC236}">
                  <a16:creationId xmlns:a16="http://schemas.microsoft.com/office/drawing/2014/main" id="{4E6F94FE-79BA-42EF-B133-BA77EAF416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7570" y="4877178"/>
              <a:ext cx="586076" cy="972636"/>
            </a:xfrm>
            <a:prstGeom prst="rect">
              <a:avLst/>
            </a:prstGeom>
          </p:spPr>
        </p:pic>
        <p:pic>
          <p:nvPicPr>
            <p:cNvPr id="32" name="Picture 31" descr="A close up of a logo&#10;&#10;Description automatically generated">
              <a:extLst>
                <a:ext uri="{FF2B5EF4-FFF2-40B4-BE49-F238E27FC236}">
                  <a16:creationId xmlns:a16="http://schemas.microsoft.com/office/drawing/2014/main" id="{D7A6222E-BD50-47D2-8F76-CF141C0BEF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9311" y="4760288"/>
              <a:ext cx="5075165" cy="1165916"/>
            </a:xfrm>
            <a:prstGeom prst="rect">
              <a:avLst/>
            </a:prstGeom>
          </p:spPr>
        </p:pic>
      </p:grpSp>
      <p:grpSp>
        <p:nvGrpSpPr>
          <p:cNvPr id="34" name="Group 33">
            <a:extLst>
              <a:ext uri="{FF2B5EF4-FFF2-40B4-BE49-F238E27FC236}">
                <a16:creationId xmlns:a16="http://schemas.microsoft.com/office/drawing/2014/main" id="{6EF0580D-E5DF-49B6-B69C-970E2E583F52}"/>
              </a:ext>
            </a:extLst>
          </p:cNvPr>
          <p:cNvGrpSpPr/>
          <p:nvPr/>
        </p:nvGrpSpPr>
        <p:grpSpPr>
          <a:xfrm>
            <a:off x="2029311" y="2444139"/>
            <a:ext cx="5075165" cy="1165916"/>
            <a:chOff x="2029311" y="2446520"/>
            <a:chExt cx="5075165" cy="1165916"/>
          </a:xfrm>
        </p:grpSpPr>
        <p:pic>
          <p:nvPicPr>
            <p:cNvPr id="15" name="Picture 14" descr="A close up of a logo&#10;&#10;Description automatically generated">
              <a:extLst>
                <a:ext uri="{FF2B5EF4-FFF2-40B4-BE49-F238E27FC236}">
                  <a16:creationId xmlns:a16="http://schemas.microsoft.com/office/drawing/2014/main" id="{94BB3FD5-B647-48FE-BF5E-341266BF15C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13214" y="2961571"/>
              <a:ext cx="218220" cy="155871"/>
            </a:xfrm>
            <a:prstGeom prst="rect">
              <a:avLst/>
            </a:prstGeom>
          </p:spPr>
        </p:pic>
        <p:pic>
          <p:nvPicPr>
            <p:cNvPr id="20" name="Picture 19">
              <a:extLst>
                <a:ext uri="{FF2B5EF4-FFF2-40B4-BE49-F238E27FC236}">
                  <a16:creationId xmlns:a16="http://schemas.microsoft.com/office/drawing/2014/main" id="{74A5591D-F552-446C-ACA2-61C6113D63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7750" y="2551796"/>
              <a:ext cx="586076" cy="972636"/>
            </a:xfrm>
            <a:prstGeom prst="rect">
              <a:avLst/>
            </a:prstGeom>
          </p:spPr>
        </p:pic>
        <p:pic>
          <p:nvPicPr>
            <p:cNvPr id="21" name="Picture 20">
              <a:extLst>
                <a:ext uri="{FF2B5EF4-FFF2-40B4-BE49-F238E27FC236}">
                  <a16:creationId xmlns:a16="http://schemas.microsoft.com/office/drawing/2014/main" id="{860D505B-ECE2-43C7-B25B-DFE409B2FD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7690" y="2553188"/>
              <a:ext cx="586076" cy="972636"/>
            </a:xfrm>
            <a:prstGeom prst="rect">
              <a:avLst/>
            </a:prstGeom>
          </p:spPr>
        </p:pic>
        <p:pic>
          <p:nvPicPr>
            <p:cNvPr id="30" name="Picture 29" descr="A close up of a logo&#10;&#10;Description automatically generated">
              <a:extLst>
                <a:ext uri="{FF2B5EF4-FFF2-40B4-BE49-F238E27FC236}">
                  <a16:creationId xmlns:a16="http://schemas.microsoft.com/office/drawing/2014/main" id="{4104DFE2-9EB7-4CDD-9D85-2AFD4453E8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9311" y="2446520"/>
              <a:ext cx="5075165" cy="1165916"/>
            </a:xfrm>
            <a:prstGeom prst="rect">
              <a:avLst/>
            </a:prstGeom>
          </p:spPr>
        </p:pic>
      </p:grpSp>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1:2</a:t>
            </a:r>
          </a:p>
        </p:txBody>
      </p:sp>
      <p:grpSp>
        <p:nvGrpSpPr>
          <p:cNvPr id="33" name="Group 32">
            <a:extLst>
              <a:ext uri="{FF2B5EF4-FFF2-40B4-BE49-F238E27FC236}">
                <a16:creationId xmlns:a16="http://schemas.microsoft.com/office/drawing/2014/main" id="{06B7968C-20C9-47EB-AA1C-F8AA7EF4F08E}"/>
              </a:ext>
            </a:extLst>
          </p:cNvPr>
          <p:cNvGrpSpPr/>
          <p:nvPr/>
        </p:nvGrpSpPr>
        <p:grpSpPr>
          <a:xfrm>
            <a:off x="2029311" y="1290067"/>
            <a:ext cx="5075165" cy="1165916"/>
            <a:chOff x="2029311" y="1290067"/>
            <a:chExt cx="5075165" cy="1165916"/>
          </a:xfrm>
        </p:grpSpPr>
        <p:pic>
          <p:nvPicPr>
            <p:cNvPr id="9" name="Picture 8" descr="A close up of a logo&#10;&#10;Description automatically generated">
              <a:extLst>
                <a:ext uri="{FF2B5EF4-FFF2-40B4-BE49-F238E27FC236}">
                  <a16:creationId xmlns:a16="http://schemas.microsoft.com/office/drawing/2014/main" id="{D5489697-894F-4653-8669-4492E24F81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9311" y="1290067"/>
              <a:ext cx="5075165" cy="1165916"/>
            </a:xfrm>
            <a:prstGeom prst="rect">
              <a:avLst/>
            </a:prstGeom>
          </p:spPr>
        </p:pic>
        <p:pic>
          <p:nvPicPr>
            <p:cNvPr id="11" name="Picture 10">
              <a:extLst>
                <a:ext uri="{FF2B5EF4-FFF2-40B4-BE49-F238E27FC236}">
                  <a16:creationId xmlns:a16="http://schemas.microsoft.com/office/drawing/2014/main" id="{83A8343F-9423-4A86-AC6B-E44332AF46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7750" y="1396775"/>
              <a:ext cx="586076" cy="972636"/>
            </a:xfrm>
            <a:prstGeom prst="rect">
              <a:avLst/>
            </a:prstGeom>
          </p:spPr>
        </p:pic>
        <p:pic>
          <p:nvPicPr>
            <p:cNvPr id="13" name="Picture 12" descr="A close up of a logo&#10;&#10;Description automatically generated">
              <a:extLst>
                <a:ext uri="{FF2B5EF4-FFF2-40B4-BE49-F238E27FC236}">
                  <a16:creationId xmlns:a16="http://schemas.microsoft.com/office/drawing/2014/main" id="{A49179DF-8CB2-43E5-A6DF-21CF1F9557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25683" y="1805158"/>
              <a:ext cx="205751" cy="155871"/>
            </a:xfrm>
            <a:prstGeom prst="rect">
              <a:avLst/>
            </a:prstGeom>
          </p:spPr>
        </p:pic>
      </p:grpSp>
    </p:spTree>
    <p:extLst>
      <p:ext uri="{BB962C8B-B14F-4D97-AF65-F5344CB8AC3E}">
        <p14:creationId xmlns:p14="http://schemas.microsoft.com/office/powerpoint/2010/main" val="264706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1129AEC-A50D-423E-B604-6D062A6A0979}"/>
              </a:ext>
            </a:extLst>
          </p:cNvPr>
          <p:cNvSpPr/>
          <p:nvPr/>
        </p:nvSpPr>
        <p:spPr bwMode="auto">
          <a:xfrm>
            <a:off x="2774018" y="4104849"/>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Rectangle 18">
            <a:extLst>
              <a:ext uri="{FF2B5EF4-FFF2-40B4-BE49-F238E27FC236}">
                <a16:creationId xmlns:a16="http://schemas.microsoft.com/office/drawing/2014/main" id="{A87292C4-6234-4677-84D0-86EE39C99A45}"/>
              </a:ext>
            </a:extLst>
          </p:cNvPr>
          <p:cNvSpPr/>
          <p:nvPr/>
        </p:nvSpPr>
        <p:spPr bwMode="auto">
          <a:xfrm>
            <a:off x="1321222" y="3598186"/>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1" name="Rectangle 20">
            <a:extLst>
              <a:ext uri="{FF2B5EF4-FFF2-40B4-BE49-F238E27FC236}">
                <a16:creationId xmlns:a16="http://schemas.microsoft.com/office/drawing/2014/main" id="{66C50B33-3D92-4792-848C-94D92644DF9E}"/>
              </a:ext>
            </a:extLst>
          </p:cNvPr>
          <p:cNvSpPr/>
          <p:nvPr/>
        </p:nvSpPr>
        <p:spPr bwMode="auto">
          <a:xfrm>
            <a:off x="2774018" y="3593424"/>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Rectangle 21">
            <a:extLst>
              <a:ext uri="{FF2B5EF4-FFF2-40B4-BE49-F238E27FC236}">
                <a16:creationId xmlns:a16="http://schemas.microsoft.com/office/drawing/2014/main" id="{C5C33457-BDC3-49AF-9C1C-49318FD9CFFC}"/>
              </a:ext>
            </a:extLst>
          </p:cNvPr>
          <p:cNvSpPr/>
          <p:nvPr/>
        </p:nvSpPr>
        <p:spPr bwMode="auto">
          <a:xfrm>
            <a:off x="1321222" y="3086761"/>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Rectangle 22">
            <a:extLst>
              <a:ext uri="{FF2B5EF4-FFF2-40B4-BE49-F238E27FC236}">
                <a16:creationId xmlns:a16="http://schemas.microsoft.com/office/drawing/2014/main" id="{7E8044F7-17BD-4990-ABBE-B3A2D5AC0FE7}"/>
              </a:ext>
            </a:extLst>
          </p:cNvPr>
          <p:cNvSpPr/>
          <p:nvPr/>
        </p:nvSpPr>
        <p:spPr bwMode="auto">
          <a:xfrm>
            <a:off x="2774018" y="3082175"/>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4" name="Rectangle 23">
            <a:extLst>
              <a:ext uri="{FF2B5EF4-FFF2-40B4-BE49-F238E27FC236}">
                <a16:creationId xmlns:a16="http://schemas.microsoft.com/office/drawing/2014/main" id="{57906701-42AD-475E-BFA7-6D734F823671}"/>
              </a:ext>
            </a:extLst>
          </p:cNvPr>
          <p:cNvSpPr/>
          <p:nvPr/>
        </p:nvSpPr>
        <p:spPr bwMode="auto">
          <a:xfrm>
            <a:off x="1321222" y="2575512"/>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5:3</a:t>
            </a:r>
          </a:p>
        </p:txBody>
      </p:sp>
      <p:pic>
        <p:nvPicPr>
          <p:cNvPr id="8" name="Picture 7" descr="A close up of a logo&#10;&#10;Description automatically generated">
            <a:extLst>
              <a:ext uri="{FF2B5EF4-FFF2-40B4-BE49-F238E27FC236}">
                <a16:creationId xmlns:a16="http://schemas.microsoft.com/office/drawing/2014/main" id="{02E9201E-E6FC-4D3F-801A-3C1F3B8E7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0977" y="2567544"/>
            <a:ext cx="6576021" cy="2103912"/>
          </a:xfrm>
          <a:prstGeom prst="rect">
            <a:avLst/>
          </a:prstGeom>
        </p:spPr>
      </p:pic>
      <p:grpSp>
        <p:nvGrpSpPr>
          <p:cNvPr id="9" name="Group 8">
            <a:extLst>
              <a:ext uri="{FF2B5EF4-FFF2-40B4-BE49-F238E27FC236}">
                <a16:creationId xmlns:a16="http://schemas.microsoft.com/office/drawing/2014/main" id="{E5293253-F4D7-42D7-9331-A8D4B9FF315F}"/>
              </a:ext>
            </a:extLst>
          </p:cNvPr>
          <p:cNvGrpSpPr/>
          <p:nvPr/>
        </p:nvGrpSpPr>
        <p:grpSpPr>
          <a:xfrm>
            <a:off x="8016588" y="3885792"/>
            <a:ext cx="970330" cy="435485"/>
            <a:chOff x="7562160" y="3885792"/>
            <a:chExt cx="970330" cy="435485"/>
          </a:xfrm>
        </p:grpSpPr>
        <p:sp>
          <p:nvSpPr>
            <p:cNvPr id="10" name="TextBox 9">
              <a:extLst>
                <a:ext uri="{FF2B5EF4-FFF2-40B4-BE49-F238E27FC236}">
                  <a16:creationId xmlns:a16="http://schemas.microsoft.com/office/drawing/2014/main" id="{3CBB8228-776B-4F71-B60E-B61CD935AB01}"/>
                </a:ext>
              </a:extLst>
            </p:cNvPr>
            <p:cNvSpPr txBox="1"/>
            <p:nvPr/>
          </p:nvSpPr>
          <p:spPr bwMode="auto">
            <a:xfrm>
              <a:off x="7773949" y="3888091"/>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solidFill>
                    <a:srgbClr val="046288"/>
                  </a:solidFill>
                  <a:latin typeface="Myriad Pro Semibold" charset="0"/>
                  <a:ea typeface="Myriad Pro Semibold" charset="0"/>
                  <a:cs typeface="Myriad Pro Semibold" charset="0"/>
                </a:rPr>
                <a:t>× 10</a:t>
              </a:r>
            </a:p>
          </p:txBody>
        </p:sp>
        <p:pic>
          <p:nvPicPr>
            <p:cNvPr id="11" name="Picture 10">
              <a:extLst>
                <a:ext uri="{FF2B5EF4-FFF2-40B4-BE49-F238E27FC236}">
                  <a16:creationId xmlns:a16="http://schemas.microsoft.com/office/drawing/2014/main" id="{8321E55E-5C8B-4C1B-8744-6F188DF8EF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562160" y="3885792"/>
              <a:ext cx="205740" cy="435485"/>
            </a:xfrm>
            <a:prstGeom prst="rect">
              <a:avLst/>
            </a:prstGeom>
          </p:spPr>
        </p:pic>
      </p:grpSp>
      <p:grpSp>
        <p:nvGrpSpPr>
          <p:cNvPr id="12" name="Group 11">
            <a:extLst>
              <a:ext uri="{FF2B5EF4-FFF2-40B4-BE49-F238E27FC236}">
                <a16:creationId xmlns:a16="http://schemas.microsoft.com/office/drawing/2014/main" id="{A5CC5157-85A7-4F51-B38D-FC9AA37E2A17}"/>
              </a:ext>
            </a:extLst>
          </p:cNvPr>
          <p:cNvGrpSpPr/>
          <p:nvPr/>
        </p:nvGrpSpPr>
        <p:grpSpPr>
          <a:xfrm>
            <a:off x="8016588" y="3362659"/>
            <a:ext cx="970330" cy="435485"/>
            <a:chOff x="7562160" y="3885792"/>
            <a:chExt cx="970330" cy="435485"/>
          </a:xfrm>
        </p:grpSpPr>
        <p:sp>
          <p:nvSpPr>
            <p:cNvPr id="13" name="TextBox 12">
              <a:extLst>
                <a:ext uri="{FF2B5EF4-FFF2-40B4-BE49-F238E27FC236}">
                  <a16:creationId xmlns:a16="http://schemas.microsoft.com/office/drawing/2014/main" id="{43A1B6D3-26CB-4B59-B993-7BB466E34CC3}"/>
                </a:ext>
              </a:extLst>
            </p:cNvPr>
            <p:cNvSpPr txBox="1"/>
            <p:nvPr/>
          </p:nvSpPr>
          <p:spPr bwMode="auto">
            <a:xfrm>
              <a:off x="7773949" y="3888091"/>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solidFill>
                    <a:srgbClr val="046288"/>
                  </a:solidFill>
                  <a:latin typeface="Myriad Pro Semibold" charset="0"/>
                  <a:ea typeface="Myriad Pro Semibold" charset="0"/>
                  <a:cs typeface="Myriad Pro Semibold" charset="0"/>
                </a:rPr>
                <a:t>× 10</a:t>
              </a:r>
            </a:p>
          </p:txBody>
        </p:sp>
        <p:pic>
          <p:nvPicPr>
            <p:cNvPr id="14" name="Picture 13">
              <a:extLst>
                <a:ext uri="{FF2B5EF4-FFF2-40B4-BE49-F238E27FC236}">
                  <a16:creationId xmlns:a16="http://schemas.microsoft.com/office/drawing/2014/main" id="{14716D18-A5E7-4A4D-A2D8-7AD33AD9AE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562160" y="3885792"/>
              <a:ext cx="205740" cy="435485"/>
            </a:xfrm>
            <a:prstGeom prst="rect">
              <a:avLst/>
            </a:prstGeom>
          </p:spPr>
        </p:pic>
      </p:grpSp>
      <p:grpSp>
        <p:nvGrpSpPr>
          <p:cNvPr id="15" name="Group 14">
            <a:extLst>
              <a:ext uri="{FF2B5EF4-FFF2-40B4-BE49-F238E27FC236}">
                <a16:creationId xmlns:a16="http://schemas.microsoft.com/office/drawing/2014/main" id="{13787116-EEF8-429F-B230-D7010BF3EC81}"/>
              </a:ext>
            </a:extLst>
          </p:cNvPr>
          <p:cNvGrpSpPr/>
          <p:nvPr/>
        </p:nvGrpSpPr>
        <p:grpSpPr>
          <a:xfrm>
            <a:off x="177430" y="3429709"/>
            <a:ext cx="1077357" cy="809246"/>
            <a:chOff x="113930" y="2827032"/>
            <a:chExt cx="1077357" cy="809246"/>
          </a:xfrm>
        </p:grpSpPr>
        <p:sp>
          <p:nvSpPr>
            <p:cNvPr id="16" name="TextBox 15">
              <a:extLst>
                <a:ext uri="{FF2B5EF4-FFF2-40B4-BE49-F238E27FC236}">
                  <a16:creationId xmlns:a16="http://schemas.microsoft.com/office/drawing/2014/main" id="{CD8CAC0A-438F-4666-B05B-209474C65F3D}"/>
                </a:ext>
              </a:extLst>
            </p:cNvPr>
            <p:cNvSpPr txBox="1"/>
            <p:nvPr/>
          </p:nvSpPr>
          <p:spPr bwMode="auto">
            <a:xfrm>
              <a:off x="113930" y="3016212"/>
              <a:ext cx="9108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46288"/>
                  </a:solidFill>
                  <a:latin typeface="Myriad Pro Semibold" charset="0"/>
                  <a:ea typeface="Myriad Pro Semibold" charset="0"/>
                  <a:cs typeface="Myriad Pro Semibold" charset="0"/>
                </a:rPr>
                <a:t>× 100</a:t>
              </a:r>
            </a:p>
          </p:txBody>
        </p:sp>
        <p:pic>
          <p:nvPicPr>
            <p:cNvPr id="17" name="Picture 16" descr="A close up of a sign&#10;&#10;Description automatically generated">
              <a:extLst>
                <a:ext uri="{FF2B5EF4-FFF2-40B4-BE49-F238E27FC236}">
                  <a16:creationId xmlns:a16="http://schemas.microsoft.com/office/drawing/2014/main" id="{E7009160-63D4-4986-916E-6502CC64BA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4127" y="2827032"/>
              <a:ext cx="137160" cy="809246"/>
            </a:xfrm>
            <a:prstGeom prst="rect">
              <a:avLst/>
            </a:prstGeom>
          </p:spPr>
        </p:pic>
      </p:grpSp>
      <p:sp>
        <p:nvSpPr>
          <p:cNvPr id="3" name="TextBox 2"/>
          <p:cNvSpPr txBox="1"/>
          <p:nvPr/>
        </p:nvSpPr>
        <p:spPr bwMode="auto">
          <a:xfrm>
            <a:off x="3529888" y="703758"/>
            <a:ext cx="20842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13 </a:t>
            </a:r>
            <a:r>
              <a:rPr lang="en-GB" sz="2400" dirty="0">
                <a:latin typeface="Myriad Pro Semibold"/>
                <a:ea typeface="Myriad Pro Semibold" charset="0"/>
                <a:cs typeface="Calibri" panose="020F0502020204030204" pitchFamily="34" charset="0"/>
              </a:rPr>
              <a:t>× </a:t>
            </a:r>
            <a:r>
              <a:rPr lang="en-GB" sz="2400" dirty="0">
                <a:solidFill>
                  <a:srgbClr val="FF0000"/>
                </a:solidFill>
                <a:latin typeface="Myriad Pro Semibold"/>
                <a:ea typeface="Myriad Pro Semibold" charset="0"/>
                <a:cs typeface="Calibri" panose="020F0502020204030204" pitchFamily="34" charset="0"/>
              </a:rPr>
              <a:t>10</a:t>
            </a:r>
            <a:r>
              <a:rPr lang="en-GB" sz="2400" dirty="0">
                <a:latin typeface="Myriad Pro Semibold"/>
                <a:ea typeface="Myriad Pro Semibold" charset="0"/>
                <a:cs typeface="Calibri" panose="020F0502020204030204" pitchFamily="34" charset="0"/>
              </a:rPr>
              <a:t> = 13</a:t>
            </a:r>
            <a:r>
              <a:rPr lang="en-GB" sz="2400" dirty="0">
                <a:solidFill>
                  <a:srgbClr val="FF0000"/>
                </a:solidFill>
                <a:latin typeface="Myriad Pro Semibold"/>
                <a:ea typeface="Myriad Pro Semibold" charset="0"/>
                <a:cs typeface="Calibri" panose="020F0502020204030204" pitchFamily="34" charset="0"/>
              </a:rPr>
              <a:t>0</a:t>
            </a:r>
            <a:endParaRPr lang="en-GB" sz="2400" dirty="0">
              <a:solidFill>
                <a:srgbClr val="FF0000"/>
              </a:solidFill>
              <a:latin typeface="Myriad Pro Semibold"/>
              <a:ea typeface="Myriad Pro Semibold" charset="0"/>
              <a:cs typeface="Myriad Pro Semibold" charset="0"/>
            </a:endParaRPr>
          </a:p>
        </p:txBody>
      </p:sp>
      <p:sp>
        <p:nvSpPr>
          <p:cNvPr id="27" name="TextBox 26"/>
          <p:cNvSpPr txBox="1"/>
          <p:nvPr/>
        </p:nvSpPr>
        <p:spPr bwMode="auto">
          <a:xfrm>
            <a:off x="3315887" y="1316572"/>
            <a:ext cx="25122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13</a:t>
            </a:r>
            <a:r>
              <a:rPr lang="en-GB" sz="2400" dirty="0">
                <a:solidFill>
                  <a:srgbClr val="FF0000"/>
                </a:solidFill>
                <a:latin typeface="Myriad Pro Semibold"/>
                <a:ea typeface="Myriad Pro Semibold" charset="0"/>
                <a:cs typeface="Myriad Pro Semibold" charset="0"/>
              </a:rPr>
              <a:t>0</a:t>
            </a:r>
            <a:r>
              <a:rPr lang="en-GB" sz="2400" dirty="0">
                <a:latin typeface="Myriad Pro Semibold"/>
                <a:ea typeface="Myriad Pro Semibold" charset="0"/>
                <a:cs typeface="Myriad Pro Semibold" charset="0"/>
              </a:rPr>
              <a:t> </a:t>
            </a:r>
            <a:r>
              <a:rPr lang="en-GB" sz="2400" dirty="0">
                <a:latin typeface="Myriad Pro Semibold"/>
                <a:ea typeface="Myriad Pro Semibold" charset="0"/>
                <a:cs typeface="Calibri" panose="020F0502020204030204" pitchFamily="34" charset="0"/>
              </a:rPr>
              <a:t>× </a:t>
            </a:r>
            <a:r>
              <a:rPr lang="en-GB" sz="2400" dirty="0">
                <a:solidFill>
                  <a:srgbClr val="046388"/>
                </a:solidFill>
                <a:latin typeface="Myriad Pro Semibold"/>
                <a:ea typeface="Myriad Pro Semibold" charset="0"/>
                <a:cs typeface="Calibri" panose="020F0502020204030204" pitchFamily="34" charset="0"/>
              </a:rPr>
              <a:t>10</a:t>
            </a:r>
            <a:r>
              <a:rPr lang="en-GB" sz="2400" dirty="0">
                <a:latin typeface="Myriad Pro Semibold"/>
                <a:ea typeface="Myriad Pro Semibold" charset="0"/>
                <a:cs typeface="Calibri" panose="020F0502020204030204" pitchFamily="34" charset="0"/>
              </a:rPr>
              <a:t> = 1,3</a:t>
            </a:r>
            <a:r>
              <a:rPr lang="en-GB" sz="2400" dirty="0">
                <a:solidFill>
                  <a:srgbClr val="FF0000"/>
                </a:solidFill>
                <a:latin typeface="Myriad Pro Semibold"/>
                <a:ea typeface="Myriad Pro Semibold" charset="0"/>
                <a:cs typeface="Calibri" panose="020F0502020204030204" pitchFamily="34" charset="0"/>
              </a:rPr>
              <a:t>0</a:t>
            </a:r>
            <a:r>
              <a:rPr lang="en-GB" sz="2400" dirty="0">
                <a:solidFill>
                  <a:srgbClr val="046388"/>
                </a:solidFill>
                <a:latin typeface="Myriad Pro Semibold"/>
                <a:ea typeface="Myriad Pro Semibold" charset="0"/>
                <a:cs typeface="Calibri" panose="020F0502020204030204" pitchFamily="34" charset="0"/>
              </a:rPr>
              <a:t>0</a:t>
            </a:r>
            <a:endParaRPr lang="en-GB" sz="2400" dirty="0">
              <a:solidFill>
                <a:srgbClr val="046388"/>
              </a:solidFill>
              <a:latin typeface="Myriad Pro Semibold"/>
              <a:ea typeface="Myriad Pro Semibold" charset="0"/>
              <a:cs typeface="Myriad Pro Semibold" charset="0"/>
            </a:endParaRPr>
          </a:p>
        </p:txBody>
      </p:sp>
      <p:sp>
        <p:nvSpPr>
          <p:cNvPr id="28" name="TextBox 27"/>
          <p:cNvSpPr txBox="1"/>
          <p:nvPr/>
        </p:nvSpPr>
        <p:spPr bwMode="auto">
          <a:xfrm>
            <a:off x="3315887" y="1893612"/>
            <a:ext cx="25122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13 </a:t>
            </a:r>
            <a:r>
              <a:rPr lang="en-GB" sz="2400" dirty="0">
                <a:latin typeface="Myriad Pro Semibold"/>
                <a:ea typeface="Myriad Pro Semibold" charset="0"/>
                <a:cs typeface="Calibri" panose="020F0502020204030204" pitchFamily="34" charset="0"/>
              </a:rPr>
              <a:t>× 100 = 1,300</a:t>
            </a:r>
            <a:endParaRPr lang="en-GB" sz="2400" dirty="0">
              <a:latin typeface="Myriad Pro Semibold"/>
              <a:ea typeface="Myriad Pro Semibold" charset="0"/>
              <a:cs typeface="Myriad Pro Semibold" charset="0"/>
            </a:endParaRPr>
          </a:p>
        </p:txBody>
      </p:sp>
      <p:sp>
        <p:nvSpPr>
          <p:cNvPr id="29" name="TextBox 28"/>
          <p:cNvSpPr txBox="1"/>
          <p:nvPr/>
        </p:nvSpPr>
        <p:spPr bwMode="auto">
          <a:xfrm>
            <a:off x="2837391" y="4999098"/>
            <a:ext cx="3469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13 </a:t>
            </a:r>
            <a:r>
              <a:rPr lang="en-GB" sz="2400" dirty="0">
                <a:latin typeface="Myriad Pro Semibold"/>
                <a:ea typeface="Myriad Pro Semibold" charset="0"/>
                <a:cs typeface="Calibri" panose="020F0502020204030204" pitchFamily="34" charset="0"/>
              </a:rPr>
              <a:t>× 10 × 10 = 13 × 100</a:t>
            </a:r>
            <a:endParaRPr lang="en-GB" sz="2400" dirty="0">
              <a:latin typeface="Myriad Pro Semibold"/>
              <a:ea typeface="Myriad Pro Semibold" charset="0"/>
              <a:cs typeface="Myriad Pro Semibold" charset="0"/>
            </a:endParaRPr>
          </a:p>
        </p:txBody>
      </p:sp>
    </p:spTree>
    <p:extLst>
      <p:ext uri="{BB962C8B-B14F-4D97-AF65-F5344CB8AC3E}">
        <p14:creationId xmlns:p14="http://schemas.microsoft.com/office/powerpoint/2010/main" val="349267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grpId="1" nodeType="clickEffect">
                                  <p:stCondLst>
                                    <p:cond delay="0"/>
                                  </p:stCondLst>
                                  <p:childTnLst>
                                    <p:animClr clrSpc="rgb" dir="cw">
                                      <p:cBhvr override="childStyle">
                                        <p:cTn id="14" dur="500" fill="hold"/>
                                        <p:tgtEl>
                                          <p:spTgt spid="6"/>
                                        </p:tgtEl>
                                        <p:attrNameLst>
                                          <p:attrName>style.color</p:attrName>
                                        </p:attrNameLst>
                                      </p:cBhvr>
                                      <p:to>
                                        <a:srgbClr val="DAF0FE"/>
                                      </p:to>
                                    </p:animClr>
                                    <p:animClr clrSpc="rgb" dir="cw">
                                      <p:cBhvr>
                                        <p:cTn id="15" dur="500" fill="hold"/>
                                        <p:tgtEl>
                                          <p:spTgt spid="6"/>
                                        </p:tgtEl>
                                        <p:attrNameLst>
                                          <p:attrName>fillcolor</p:attrName>
                                        </p:attrNameLst>
                                      </p:cBhvr>
                                      <p:to>
                                        <a:srgbClr val="DAF0FE"/>
                                      </p:to>
                                    </p:animClr>
                                    <p:set>
                                      <p:cBhvr>
                                        <p:cTn id="16" dur="500" fill="hold"/>
                                        <p:tgtEl>
                                          <p:spTgt spid="6"/>
                                        </p:tgtEl>
                                        <p:attrNameLst>
                                          <p:attrName>fill.type</p:attrName>
                                        </p:attrNameLst>
                                      </p:cBhvr>
                                      <p:to>
                                        <p:strVal val="solid"/>
                                      </p:to>
                                    </p:set>
                                    <p:set>
                                      <p:cBhvr>
                                        <p:cTn id="17" dur="500" fill="hold"/>
                                        <p:tgtEl>
                                          <p:spTgt spid="6"/>
                                        </p:tgtEl>
                                        <p:attrNameLst>
                                          <p:attrName>fill.on</p:attrName>
                                        </p:attrNameLst>
                                      </p:cBhvr>
                                      <p:to>
                                        <p:strVal val="true"/>
                                      </p:to>
                                    </p:set>
                                  </p:childTnLst>
                                </p:cTn>
                              </p:par>
                              <p:par>
                                <p:cTn id="18" presetID="19" presetClass="emph" presetSubtype="0" fill="hold" grpId="1" nodeType="withEffect">
                                  <p:stCondLst>
                                    <p:cond delay="0"/>
                                  </p:stCondLst>
                                  <p:childTnLst>
                                    <p:animClr clrSpc="rgb" dir="cw">
                                      <p:cBhvr override="childStyle">
                                        <p:cTn id="19" dur="500" fill="hold"/>
                                        <p:tgtEl>
                                          <p:spTgt spid="19"/>
                                        </p:tgtEl>
                                        <p:attrNameLst>
                                          <p:attrName>style.color</p:attrName>
                                        </p:attrNameLst>
                                      </p:cBhvr>
                                      <p:to>
                                        <a:srgbClr val="DAF0FE"/>
                                      </p:to>
                                    </p:animClr>
                                    <p:animClr clrSpc="rgb" dir="cw">
                                      <p:cBhvr>
                                        <p:cTn id="20" dur="500" fill="hold"/>
                                        <p:tgtEl>
                                          <p:spTgt spid="19"/>
                                        </p:tgtEl>
                                        <p:attrNameLst>
                                          <p:attrName>fillcolor</p:attrName>
                                        </p:attrNameLst>
                                      </p:cBhvr>
                                      <p:to>
                                        <a:srgbClr val="DAF0FE"/>
                                      </p:to>
                                    </p:animClr>
                                    <p:set>
                                      <p:cBhvr>
                                        <p:cTn id="21" dur="500" fill="hold"/>
                                        <p:tgtEl>
                                          <p:spTgt spid="19"/>
                                        </p:tgtEl>
                                        <p:attrNameLst>
                                          <p:attrName>fill.type</p:attrName>
                                        </p:attrNameLst>
                                      </p:cBhvr>
                                      <p:to>
                                        <p:strVal val="solid"/>
                                      </p:to>
                                    </p:set>
                                    <p:set>
                                      <p:cBhvr>
                                        <p:cTn id="22" dur="500" fill="hold"/>
                                        <p:tgtEl>
                                          <p:spTgt spid="19"/>
                                        </p:tgtEl>
                                        <p:attrNameLst>
                                          <p:attrName>fill.on</p:attrName>
                                        </p:attrNameLst>
                                      </p:cBhvr>
                                      <p:to>
                                        <p:strVal val="true"/>
                                      </p:to>
                                    </p:se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9" presetClass="emph" presetSubtype="0" fill="hold" grpId="1" nodeType="clickEffect">
                                  <p:stCondLst>
                                    <p:cond delay="0"/>
                                  </p:stCondLst>
                                  <p:childTnLst>
                                    <p:animClr clrSpc="rgb" dir="cw">
                                      <p:cBhvr override="childStyle">
                                        <p:cTn id="41" dur="500" fill="hold"/>
                                        <p:tgtEl>
                                          <p:spTgt spid="21"/>
                                        </p:tgtEl>
                                        <p:attrNameLst>
                                          <p:attrName>style.color</p:attrName>
                                        </p:attrNameLst>
                                      </p:cBhvr>
                                      <p:to>
                                        <a:srgbClr val="DAF0FE"/>
                                      </p:to>
                                    </p:animClr>
                                    <p:animClr clrSpc="rgb" dir="cw">
                                      <p:cBhvr>
                                        <p:cTn id="42" dur="500" fill="hold"/>
                                        <p:tgtEl>
                                          <p:spTgt spid="21"/>
                                        </p:tgtEl>
                                        <p:attrNameLst>
                                          <p:attrName>fillcolor</p:attrName>
                                        </p:attrNameLst>
                                      </p:cBhvr>
                                      <p:to>
                                        <a:srgbClr val="DAF0FE"/>
                                      </p:to>
                                    </p:animClr>
                                    <p:set>
                                      <p:cBhvr>
                                        <p:cTn id="43" dur="500" fill="hold"/>
                                        <p:tgtEl>
                                          <p:spTgt spid="21"/>
                                        </p:tgtEl>
                                        <p:attrNameLst>
                                          <p:attrName>fill.type</p:attrName>
                                        </p:attrNameLst>
                                      </p:cBhvr>
                                      <p:to>
                                        <p:strVal val="solid"/>
                                      </p:to>
                                    </p:set>
                                    <p:set>
                                      <p:cBhvr>
                                        <p:cTn id="44" dur="500" fill="hold"/>
                                        <p:tgtEl>
                                          <p:spTgt spid="21"/>
                                        </p:tgtEl>
                                        <p:attrNameLst>
                                          <p:attrName>fill.on</p:attrName>
                                        </p:attrNameLst>
                                      </p:cBhvr>
                                      <p:to>
                                        <p:strVal val="true"/>
                                      </p:to>
                                    </p:set>
                                  </p:childTnLst>
                                </p:cTn>
                              </p:par>
                              <p:par>
                                <p:cTn id="45" presetID="19" presetClass="emph" presetSubtype="0" fill="hold" grpId="1" nodeType="withEffect">
                                  <p:stCondLst>
                                    <p:cond delay="0"/>
                                  </p:stCondLst>
                                  <p:childTnLst>
                                    <p:animClr clrSpc="rgb" dir="cw">
                                      <p:cBhvr override="childStyle">
                                        <p:cTn id="46" dur="500" fill="hold"/>
                                        <p:tgtEl>
                                          <p:spTgt spid="22"/>
                                        </p:tgtEl>
                                        <p:attrNameLst>
                                          <p:attrName>style.color</p:attrName>
                                        </p:attrNameLst>
                                      </p:cBhvr>
                                      <p:to>
                                        <a:srgbClr val="DAF0FE"/>
                                      </p:to>
                                    </p:animClr>
                                    <p:animClr clrSpc="rgb" dir="cw">
                                      <p:cBhvr>
                                        <p:cTn id="47" dur="500" fill="hold"/>
                                        <p:tgtEl>
                                          <p:spTgt spid="22"/>
                                        </p:tgtEl>
                                        <p:attrNameLst>
                                          <p:attrName>fillcolor</p:attrName>
                                        </p:attrNameLst>
                                      </p:cBhvr>
                                      <p:to>
                                        <a:srgbClr val="DAF0FE"/>
                                      </p:to>
                                    </p:animClr>
                                    <p:set>
                                      <p:cBhvr>
                                        <p:cTn id="48" dur="500" fill="hold"/>
                                        <p:tgtEl>
                                          <p:spTgt spid="22"/>
                                        </p:tgtEl>
                                        <p:attrNameLst>
                                          <p:attrName>fill.type</p:attrName>
                                        </p:attrNameLst>
                                      </p:cBhvr>
                                      <p:to>
                                        <p:strVal val="solid"/>
                                      </p:to>
                                    </p:set>
                                    <p:set>
                                      <p:cBhvr>
                                        <p:cTn id="49" dur="500" fill="hold"/>
                                        <p:tgtEl>
                                          <p:spTgt spid="22"/>
                                        </p:tgtEl>
                                        <p:attrNameLst>
                                          <p:attrName>fill.on</p:attrName>
                                        </p:attrNameLst>
                                      </p:cBhvr>
                                      <p:to>
                                        <p:strVal val="true"/>
                                      </p:to>
                                    </p:set>
                                  </p:childTnLst>
                                </p:cTn>
                              </p:par>
                              <p:par>
                                <p:cTn id="50" presetID="10" presetClass="entr" presetSubtype="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500"/>
                                        <p:tgtEl>
                                          <p:spTgt spid="1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9" grpId="0" animBg="1"/>
      <p:bldP spid="19" grpId="1" animBg="1"/>
      <p:bldP spid="21" grpId="0" animBg="1"/>
      <p:bldP spid="21" grpId="1" animBg="1"/>
      <p:bldP spid="22" grpId="0" animBg="1"/>
      <p:bldP spid="22" grpId="1" animBg="1"/>
      <p:bldP spid="23" grpId="0" animBg="1"/>
      <p:bldP spid="24" grpId="0" animBg="1"/>
      <p:bldP spid="3" grpId="0"/>
      <p:bldP spid="27" grpId="0"/>
      <p:bldP spid="28" grpId="0"/>
      <p:bldP spid="2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5:3</a:t>
            </a:r>
          </a:p>
        </p:txBody>
      </p:sp>
      <p:grpSp>
        <p:nvGrpSpPr>
          <p:cNvPr id="10" name="Group 9">
            <a:extLst>
              <a:ext uri="{FF2B5EF4-FFF2-40B4-BE49-F238E27FC236}">
                <a16:creationId xmlns:a16="http://schemas.microsoft.com/office/drawing/2014/main" id="{DDB78A2F-09EE-4560-B7CF-A3B195778EFF}"/>
              </a:ext>
            </a:extLst>
          </p:cNvPr>
          <p:cNvGrpSpPr/>
          <p:nvPr/>
        </p:nvGrpSpPr>
        <p:grpSpPr>
          <a:xfrm>
            <a:off x="76481" y="3173672"/>
            <a:ext cx="753433" cy="406452"/>
            <a:chOff x="76481" y="3197487"/>
            <a:chExt cx="753433" cy="406452"/>
          </a:xfrm>
        </p:grpSpPr>
        <p:sp>
          <p:nvSpPr>
            <p:cNvPr id="6" name="TextBox 5">
              <a:extLst>
                <a:ext uri="{FF2B5EF4-FFF2-40B4-BE49-F238E27FC236}">
                  <a16:creationId xmlns:a16="http://schemas.microsoft.com/office/drawing/2014/main" id="{8A5C3EEC-6F22-43F8-AA37-16DCA76C22F2}"/>
                </a:ext>
              </a:extLst>
            </p:cNvPr>
            <p:cNvSpPr txBox="1"/>
            <p:nvPr/>
          </p:nvSpPr>
          <p:spPr bwMode="auto">
            <a:xfrm>
              <a:off x="76481" y="3231436"/>
              <a:ext cx="6030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1600" dirty="0">
                  <a:solidFill>
                    <a:srgbClr val="046288"/>
                  </a:solidFill>
                  <a:latin typeface="Myriad Pro Semibold" charset="0"/>
                  <a:ea typeface="Myriad Pro Semibold" charset="0"/>
                  <a:cs typeface="Myriad Pro Semibold" charset="0"/>
                </a:rPr>
                <a:t>× 10</a:t>
              </a:r>
            </a:p>
          </p:txBody>
        </p:sp>
        <p:pic>
          <p:nvPicPr>
            <p:cNvPr id="7" name="Picture 6">
              <a:extLst>
                <a:ext uri="{FF2B5EF4-FFF2-40B4-BE49-F238E27FC236}">
                  <a16:creationId xmlns:a16="http://schemas.microsoft.com/office/drawing/2014/main" id="{660E5FCC-50C2-4BAD-B825-1EB8E61538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637890" y="3197487"/>
              <a:ext cx="192024" cy="406452"/>
            </a:xfrm>
            <a:prstGeom prst="rect">
              <a:avLst/>
            </a:prstGeom>
          </p:spPr>
        </p:pic>
      </p:grpSp>
      <p:grpSp>
        <p:nvGrpSpPr>
          <p:cNvPr id="11" name="Group 10">
            <a:extLst>
              <a:ext uri="{FF2B5EF4-FFF2-40B4-BE49-F238E27FC236}">
                <a16:creationId xmlns:a16="http://schemas.microsoft.com/office/drawing/2014/main" id="{E88722E1-C5FC-49B5-A264-63CAE555E7DB}"/>
              </a:ext>
            </a:extLst>
          </p:cNvPr>
          <p:cNvGrpSpPr/>
          <p:nvPr/>
        </p:nvGrpSpPr>
        <p:grpSpPr>
          <a:xfrm>
            <a:off x="76478" y="3575047"/>
            <a:ext cx="753433" cy="406452"/>
            <a:chOff x="76481" y="3197487"/>
            <a:chExt cx="753433" cy="406452"/>
          </a:xfrm>
        </p:grpSpPr>
        <p:sp>
          <p:nvSpPr>
            <p:cNvPr id="12" name="TextBox 11">
              <a:extLst>
                <a:ext uri="{FF2B5EF4-FFF2-40B4-BE49-F238E27FC236}">
                  <a16:creationId xmlns:a16="http://schemas.microsoft.com/office/drawing/2014/main" id="{640EFAC9-F314-493D-89DF-73E243B3C904}"/>
                </a:ext>
              </a:extLst>
            </p:cNvPr>
            <p:cNvSpPr txBox="1"/>
            <p:nvPr/>
          </p:nvSpPr>
          <p:spPr bwMode="auto">
            <a:xfrm>
              <a:off x="76481" y="3231436"/>
              <a:ext cx="6030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1600" dirty="0">
                  <a:solidFill>
                    <a:srgbClr val="046288"/>
                  </a:solidFill>
                  <a:latin typeface="Myriad Pro Semibold" charset="0"/>
                  <a:ea typeface="Myriad Pro Semibold" charset="0"/>
                  <a:cs typeface="Myriad Pro Semibold" charset="0"/>
                </a:rPr>
                <a:t>× 10</a:t>
              </a:r>
            </a:p>
          </p:txBody>
        </p:sp>
        <p:pic>
          <p:nvPicPr>
            <p:cNvPr id="13" name="Picture 12">
              <a:extLst>
                <a:ext uri="{FF2B5EF4-FFF2-40B4-BE49-F238E27FC236}">
                  <a16:creationId xmlns:a16="http://schemas.microsoft.com/office/drawing/2014/main" id="{0F8BA5F4-193A-4955-984E-72D33E53CD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637890" y="3197487"/>
              <a:ext cx="192024" cy="406452"/>
            </a:xfrm>
            <a:prstGeom prst="rect">
              <a:avLst/>
            </a:prstGeom>
          </p:spPr>
        </p:pic>
      </p:grpSp>
      <p:grpSp>
        <p:nvGrpSpPr>
          <p:cNvPr id="32" name="Group 31">
            <a:extLst>
              <a:ext uri="{FF2B5EF4-FFF2-40B4-BE49-F238E27FC236}">
                <a16:creationId xmlns:a16="http://schemas.microsoft.com/office/drawing/2014/main" id="{6DBD3962-57E4-44A8-8CC1-37BEA4C22168}"/>
              </a:ext>
            </a:extLst>
          </p:cNvPr>
          <p:cNvGrpSpPr/>
          <p:nvPr/>
        </p:nvGrpSpPr>
        <p:grpSpPr>
          <a:xfrm>
            <a:off x="892570" y="3729480"/>
            <a:ext cx="7290513" cy="338554"/>
            <a:chOff x="892570" y="3729480"/>
            <a:chExt cx="7290513" cy="338554"/>
          </a:xfrm>
        </p:grpSpPr>
        <p:sp>
          <p:nvSpPr>
            <p:cNvPr id="14" name="TextBox 13">
              <a:extLst>
                <a:ext uri="{FF2B5EF4-FFF2-40B4-BE49-F238E27FC236}">
                  <a16:creationId xmlns:a16="http://schemas.microsoft.com/office/drawing/2014/main" id="{1BF83685-B7F0-49BB-81FF-EF147BFA7DCE}"/>
                </a:ext>
              </a:extLst>
            </p:cNvPr>
            <p:cNvSpPr txBox="1"/>
            <p:nvPr/>
          </p:nvSpPr>
          <p:spPr bwMode="auto">
            <a:xfrm>
              <a:off x="7555988" y="3729480"/>
              <a:ext cx="62709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1,500</a:t>
              </a:r>
            </a:p>
          </p:txBody>
        </p:sp>
        <p:sp>
          <p:nvSpPr>
            <p:cNvPr id="15" name="TextBox 14">
              <a:extLst>
                <a:ext uri="{FF2B5EF4-FFF2-40B4-BE49-F238E27FC236}">
                  <a16:creationId xmlns:a16="http://schemas.microsoft.com/office/drawing/2014/main" id="{530DE51B-1348-4845-A862-CD15708A04D9}"/>
                </a:ext>
              </a:extLst>
            </p:cNvPr>
            <p:cNvSpPr txBox="1"/>
            <p:nvPr/>
          </p:nvSpPr>
          <p:spPr bwMode="auto">
            <a:xfrm>
              <a:off x="7028355" y="3729480"/>
              <a:ext cx="62709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1,400</a:t>
              </a:r>
            </a:p>
          </p:txBody>
        </p:sp>
        <p:sp>
          <p:nvSpPr>
            <p:cNvPr id="16" name="TextBox 15">
              <a:extLst>
                <a:ext uri="{FF2B5EF4-FFF2-40B4-BE49-F238E27FC236}">
                  <a16:creationId xmlns:a16="http://schemas.microsoft.com/office/drawing/2014/main" id="{446DCD88-5CB5-423D-AF9B-E788B4C47C73}"/>
                </a:ext>
              </a:extLst>
            </p:cNvPr>
            <p:cNvSpPr txBox="1"/>
            <p:nvPr/>
          </p:nvSpPr>
          <p:spPr bwMode="auto">
            <a:xfrm>
              <a:off x="6500721" y="3729480"/>
              <a:ext cx="62709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1,300</a:t>
              </a:r>
            </a:p>
          </p:txBody>
        </p:sp>
        <p:sp>
          <p:nvSpPr>
            <p:cNvPr id="17" name="TextBox 16">
              <a:extLst>
                <a:ext uri="{FF2B5EF4-FFF2-40B4-BE49-F238E27FC236}">
                  <a16:creationId xmlns:a16="http://schemas.microsoft.com/office/drawing/2014/main" id="{B39B6BA2-4FAC-46A4-8275-E287DF598476}"/>
                </a:ext>
              </a:extLst>
            </p:cNvPr>
            <p:cNvSpPr txBox="1"/>
            <p:nvPr/>
          </p:nvSpPr>
          <p:spPr bwMode="auto">
            <a:xfrm>
              <a:off x="5965944" y="3729480"/>
              <a:ext cx="62709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1,200</a:t>
              </a:r>
            </a:p>
          </p:txBody>
        </p:sp>
        <p:sp>
          <p:nvSpPr>
            <p:cNvPr id="18" name="TextBox 17">
              <a:extLst>
                <a:ext uri="{FF2B5EF4-FFF2-40B4-BE49-F238E27FC236}">
                  <a16:creationId xmlns:a16="http://schemas.microsoft.com/office/drawing/2014/main" id="{3EFD57D5-D19A-4AB6-BEC3-006EE130A043}"/>
                </a:ext>
              </a:extLst>
            </p:cNvPr>
            <p:cNvSpPr txBox="1"/>
            <p:nvPr/>
          </p:nvSpPr>
          <p:spPr bwMode="auto">
            <a:xfrm>
              <a:off x="5431167" y="3729480"/>
              <a:ext cx="62709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1,100</a:t>
              </a:r>
            </a:p>
          </p:txBody>
        </p:sp>
        <p:sp>
          <p:nvSpPr>
            <p:cNvPr id="19" name="TextBox 18">
              <a:extLst>
                <a:ext uri="{FF2B5EF4-FFF2-40B4-BE49-F238E27FC236}">
                  <a16:creationId xmlns:a16="http://schemas.microsoft.com/office/drawing/2014/main" id="{19A28044-9850-4B38-A06B-CBAFF4CBA9AF}"/>
                </a:ext>
              </a:extLst>
            </p:cNvPr>
            <p:cNvSpPr txBox="1"/>
            <p:nvPr/>
          </p:nvSpPr>
          <p:spPr bwMode="auto">
            <a:xfrm>
              <a:off x="4901151" y="3729480"/>
              <a:ext cx="62709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1,000</a:t>
              </a:r>
            </a:p>
          </p:txBody>
        </p:sp>
        <p:sp>
          <p:nvSpPr>
            <p:cNvPr id="20" name="TextBox 19">
              <a:extLst>
                <a:ext uri="{FF2B5EF4-FFF2-40B4-BE49-F238E27FC236}">
                  <a16:creationId xmlns:a16="http://schemas.microsoft.com/office/drawing/2014/main" id="{04BFCA39-F0E4-4C6A-964A-FABF1F11122D}"/>
                </a:ext>
              </a:extLst>
            </p:cNvPr>
            <p:cNvSpPr txBox="1"/>
            <p:nvPr/>
          </p:nvSpPr>
          <p:spPr bwMode="auto">
            <a:xfrm>
              <a:off x="4486505" y="3729480"/>
              <a:ext cx="5164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900</a:t>
              </a:r>
            </a:p>
          </p:txBody>
        </p:sp>
        <p:sp>
          <p:nvSpPr>
            <p:cNvPr id="21" name="TextBox 20">
              <a:extLst>
                <a:ext uri="{FF2B5EF4-FFF2-40B4-BE49-F238E27FC236}">
                  <a16:creationId xmlns:a16="http://schemas.microsoft.com/office/drawing/2014/main" id="{16D7BC19-574E-41CF-AA8A-16ED989837F1}"/>
                </a:ext>
              </a:extLst>
            </p:cNvPr>
            <p:cNvSpPr txBox="1"/>
            <p:nvPr/>
          </p:nvSpPr>
          <p:spPr bwMode="auto">
            <a:xfrm>
              <a:off x="4069478" y="3729480"/>
              <a:ext cx="5164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800</a:t>
              </a:r>
            </a:p>
          </p:txBody>
        </p:sp>
        <p:sp>
          <p:nvSpPr>
            <p:cNvPr id="22" name="TextBox 21">
              <a:extLst>
                <a:ext uri="{FF2B5EF4-FFF2-40B4-BE49-F238E27FC236}">
                  <a16:creationId xmlns:a16="http://schemas.microsoft.com/office/drawing/2014/main" id="{ACF2CDED-1105-4727-B81F-DCD739F7540F}"/>
                </a:ext>
              </a:extLst>
            </p:cNvPr>
            <p:cNvSpPr txBox="1"/>
            <p:nvPr/>
          </p:nvSpPr>
          <p:spPr bwMode="auto">
            <a:xfrm>
              <a:off x="3645308" y="3729480"/>
              <a:ext cx="5164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700</a:t>
              </a:r>
            </a:p>
          </p:txBody>
        </p:sp>
        <p:sp>
          <p:nvSpPr>
            <p:cNvPr id="23" name="TextBox 22">
              <a:extLst>
                <a:ext uri="{FF2B5EF4-FFF2-40B4-BE49-F238E27FC236}">
                  <a16:creationId xmlns:a16="http://schemas.microsoft.com/office/drawing/2014/main" id="{869463BC-72C8-446F-AAE3-B823BB629E3E}"/>
                </a:ext>
              </a:extLst>
            </p:cNvPr>
            <p:cNvSpPr txBox="1"/>
            <p:nvPr/>
          </p:nvSpPr>
          <p:spPr bwMode="auto">
            <a:xfrm>
              <a:off x="3225900" y="3729480"/>
              <a:ext cx="5164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600</a:t>
              </a:r>
            </a:p>
          </p:txBody>
        </p:sp>
        <p:sp>
          <p:nvSpPr>
            <p:cNvPr id="26" name="TextBox 25">
              <a:extLst>
                <a:ext uri="{FF2B5EF4-FFF2-40B4-BE49-F238E27FC236}">
                  <a16:creationId xmlns:a16="http://schemas.microsoft.com/office/drawing/2014/main" id="{B9091028-2389-4F3E-B92E-02F794A5F1C5}"/>
                </a:ext>
              </a:extLst>
            </p:cNvPr>
            <p:cNvSpPr txBox="1"/>
            <p:nvPr/>
          </p:nvSpPr>
          <p:spPr bwMode="auto">
            <a:xfrm>
              <a:off x="2811258" y="3729480"/>
              <a:ext cx="5164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500</a:t>
              </a:r>
            </a:p>
          </p:txBody>
        </p:sp>
        <p:sp>
          <p:nvSpPr>
            <p:cNvPr id="27" name="TextBox 26">
              <a:extLst>
                <a:ext uri="{FF2B5EF4-FFF2-40B4-BE49-F238E27FC236}">
                  <a16:creationId xmlns:a16="http://schemas.microsoft.com/office/drawing/2014/main" id="{B6E476F4-F0A6-4162-9FDE-001B5D21556D}"/>
                </a:ext>
              </a:extLst>
            </p:cNvPr>
            <p:cNvSpPr txBox="1"/>
            <p:nvPr/>
          </p:nvSpPr>
          <p:spPr bwMode="auto">
            <a:xfrm>
              <a:off x="2382322" y="3729480"/>
              <a:ext cx="5164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400</a:t>
              </a:r>
            </a:p>
          </p:txBody>
        </p:sp>
        <p:sp>
          <p:nvSpPr>
            <p:cNvPr id="28" name="TextBox 27">
              <a:extLst>
                <a:ext uri="{FF2B5EF4-FFF2-40B4-BE49-F238E27FC236}">
                  <a16:creationId xmlns:a16="http://schemas.microsoft.com/office/drawing/2014/main" id="{2AB16E04-A58B-42F2-B4B5-2D8BDD67F257}"/>
                </a:ext>
              </a:extLst>
            </p:cNvPr>
            <p:cNvSpPr txBox="1"/>
            <p:nvPr/>
          </p:nvSpPr>
          <p:spPr bwMode="auto">
            <a:xfrm>
              <a:off x="1967676" y="3729480"/>
              <a:ext cx="5164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300</a:t>
              </a:r>
            </a:p>
          </p:txBody>
        </p:sp>
        <p:sp>
          <p:nvSpPr>
            <p:cNvPr id="29" name="TextBox 28">
              <a:extLst>
                <a:ext uri="{FF2B5EF4-FFF2-40B4-BE49-F238E27FC236}">
                  <a16:creationId xmlns:a16="http://schemas.microsoft.com/office/drawing/2014/main" id="{C5EE2219-30F3-47C6-A7F2-5903FB09C719}"/>
                </a:ext>
              </a:extLst>
            </p:cNvPr>
            <p:cNvSpPr txBox="1"/>
            <p:nvPr/>
          </p:nvSpPr>
          <p:spPr bwMode="auto">
            <a:xfrm>
              <a:off x="1545887" y="3729480"/>
              <a:ext cx="5164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200</a:t>
              </a:r>
            </a:p>
          </p:txBody>
        </p:sp>
        <p:sp>
          <p:nvSpPr>
            <p:cNvPr id="30" name="TextBox 29">
              <a:extLst>
                <a:ext uri="{FF2B5EF4-FFF2-40B4-BE49-F238E27FC236}">
                  <a16:creationId xmlns:a16="http://schemas.microsoft.com/office/drawing/2014/main" id="{14E10ECD-C777-49BB-BADA-A12F2982762E}"/>
                </a:ext>
              </a:extLst>
            </p:cNvPr>
            <p:cNvSpPr txBox="1"/>
            <p:nvPr/>
          </p:nvSpPr>
          <p:spPr bwMode="auto">
            <a:xfrm>
              <a:off x="1121717" y="3729480"/>
              <a:ext cx="5164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100</a:t>
              </a:r>
            </a:p>
          </p:txBody>
        </p:sp>
        <p:sp>
          <p:nvSpPr>
            <p:cNvPr id="31" name="TextBox 30">
              <a:extLst>
                <a:ext uri="{FF2B5EF4-FFF2-40B4-BE49-F238E27FC236}">
                  <a16:creationId xmlns:a16="http://schemas.microsoft.com/office/drawing/2014/main" id="{2CE628D0-9B8A-49A8-8DCC-78E636745F4F}"/>
                </a:ext>
              </a:extLst>
            </p:cNvPr>
            <p:cNvSpPr txBox="1"/>
            <p:nvPr/>
          </p:nvSpPr>
          <p:spPr bwMode="auto">
            <a:xfrm>
              <a:off x="892570" y="3729480"/>
              <a:ext cx="29527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0</a:t>
              </a:r>
            </a:p>
          </p:txBody>
        </p:sp>
      </p:grpSp>
      <p:grpSp>
        <p:nvGrpSpPr>
          <p:cNvPr id="33" name="Group 32">
            <a:extLst>
              <a:ext uri="{FF2B5EF4-FFF2-40B4-BE49-F238E27FC236}">
                <a16:creationId xmlns:a16="http://schemas.microsoft.com/office/drawing/2014/main" id="{AA72AB55-790D-403E-B4C8-C5307BFA5E5E}"/>
              </a:ext>
            </a:extLst>
          </p:cNvPr>
          <p:cNvGrpSpPr/>
          <p:nvPr/>
        </p:nvGrpSpPr>
        <p:grpSpPr>
          <a:xfrm>
            <a:off x="892570" y="3376898"/>
            <a:ext cx="7290513" cy="338554"/>
            <a:chOff x="892570" y="3729480"/>
            <a:chExt cx="7290513" cy="338554"/>
          </a:xfrm>
        </p:grpSpPr>
        <p:sp>
          <p:nvSpPr>
            <p:cNvPr id="34" name="TextBox 33">
              <a:extLst>
                <a:ext uri="{FF2B5EF4-FFF2-40B4-BE49-F238E27FC236}">
                  <a16:creationId xmlns:a16="http://schemas.microsoft.com/office/drawing/2014/main" id="{B2B025D0-6DEA-479D-A855-B78FE655F7D9}"/>
                </a:ext>
              </a:extLst>
            </p:cNvPr>
            <p:cNvSpPr txBox="1"/>
            <p:nvPr/>
          </p:nvSpPr>
          <p:spPr bwMode="auto">
            <a:xfrm>
              <a:off x="7555988" y="3729480"/>
              <a:ext cx="62709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150</a:t>
              </a:r>
            </a:p>
          </p:txBody>
        </p:sp>
        <p:sp>
          <p:nvSpPr>
            <p:cNvPr id="35" name="TextBox 34">
              <a:extLst>
                <a:ext uri="{FF2B5EF4-FFF2-40B4-BE49-F238E27FC236}">
                  <a16:creationId xmlns:a16="http://schemas.microsoft.com/office/drawing/2014/main" id="{DD9E9082-E7C2-40CA-A392-2FB18AB0FF91}"/>
                </a:ext>
              </a:extLst>
            </p:cNvPr>
            <p:cNvSpPr txBox="1"/>
            <p:nvPr/>
          </p:nvSpPr>
          <p:spPr bwMode="auto">
            <a:xfrm>
              <a:off x="7028355" y="3729480"/>
              <a:ext cx="62709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140</a:t>
              </a:r>
            </a:p>
          </p:txBody>
        </p:sp>
        <p:sp>
          <p:nvSpPr>
            <p:cNvPr id="36" name="TextBox 35">
              <a:extLst>
                <a:ext uri="{FF2B5EF4-FFF2-40B4-BE49-F238E27FC236}">
                  <a16:creationId xmlns:a16="http://schemas.microsoft.com/office/drawing/2014/main" id="{F06E1FF9-4CA9-4D70-9A68-AD49BC03A09A}"/>
                </a:ext>
              </a:extLst>
            </p:cNvPr>
            <p:cNvSpPr txBox="1"/>
            <p:nvPr/>
          </p:nvSpPr>
          <p:spPr bwMode="auto">
            <a:xfrm>
              <a:off x="6500721" y="3729480"/>
              <a:ext cx="62709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130</a:t>
              </a:r>
            </a:p>
          </p:txBody>
        </p:sp>
        <p:sp>
          <p:nvSpPr>
            <p:cNvPr id="37" name="TextBox 36">
              <a:extLst>
                <a:ext uri="{FF2B5EF4-FFF2-40B4-BE49-F238E27FC236}">
                  <a16:creationId xmlns:a16="http://schemas.microsoft.com/office/drawing/2014/main" id="{57F46F7C-FF2A-42A5-A876-AC0BDCC47D4A}"/>
                </a:ext>
              </a:extLst>
            </p:cNvPr>
            <p:cNvSpPr txBox="1"/>
            <p:nvPr/>
          </p:nvSpPr>
          <p:spPr bwMode="auto">
            <a:xfrm>
              <a:off x="5965944" y="3729480"/>
              <a:ext cx="62709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120</a:t>
              </a:r>
            </a:p>
          </p:txBody>
        </p:sp>
        <p:sp>
          <p:nvSpPr>
            <p:cNvPr id="38" name="TextBox 37">
              <a:extLst>
                <a:ext uri="{FF2B5EF4-FFF2-40B4-BE49-F238E27FC236}">
                  <a16:creationId xmlns:a16="http://schemas.microsoft.com/office/drawing/2014/main" id="{B5BEE66F-0BE0-4E3E-A81D-A2CF4069A29D}"/>
                </a:ext>
              </a:extLst>
            </p:cNvPr>
            <p:cNvSpPr txBox="1"/>
            <p:nvPr/>
          </p:nvSpPr>
          <p:spPr bwMode="auto">
            <a:xfrm>
              <a:off x="5431167" y="3729480"/>
              <a:ext cx="62709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110</a:t>
              </a:r>
            </a:p>
          </p:txBody>
        </p:sp>
        <p:sp>
          <p:nvSpPr>
            <p:cNvPr id="39" name="TextBox 38">
              <a:extLst>
                <a:ext uri="{FF2B5EF4-FFF2-40B4-BE49-F238E27FC236}">
                  <a16:creationId xmlns:a16="http://schemas.microsoft.com/office/drawing/2014/main" id="{70AACF88-FFC8-4CAF-A14D-9264A9FB1789}"/>
                </a:ext>
              </a:extLst>
            </p:cNvPr>
            <p:cNvSpPr txBox="1"/>
            <p:nvPr/>
          </p:nvSpPr>
          <p:spPr bwMode="auto">
            <a:xfrm>
              <a:off x="4901151" y="3729480"/>
              <a:ext cx="62709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100</a:t>
              </a:r>
            </a:p>
          </p:txBody>
        </p:sp>
        <p:sp>
          <p:nvSpPr>
            <p:cNvPr id="40" name="TextBox 39">
              <a:extLst>
                <a:ext uri="{FF2B5EF4-FFF2-40B4-BE49-F238E27FC236}">
                  <a16:creationId xmlns:a16="http://schemas.microsoft.com/office/drawing/2014/main" id="{49F0E69A-A9A5-4F84-9748-62AFB6108830}"/>
                </a:ext>
              </a:extLst>
            </p:cNvPr>
            <p:cNvSpPr txBox="1"/>
            <p:nvPr/>
          </p:nvSpPr>
          <p:spPr bwMode="auto">
            <a:xfrm>
              <a:off x="4486505" y="3729480"/>
              <a:ext cx="5164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90</a:t>
              </a:r>
            </a:p>
          </p:txBody>
        </p:sp>
        <p:sp>
          <p:nvSpPr>
            <p:cNvPr id="41" name="TextBox 40">
              <a:extLst>
                <a:ext uri="{FF2B5EF4-FFF2-40B4-BE49-F238E27FC236}">
                  <a16:creationId xmlns:a16="http://schemas.microsoft.com/office/drawing/2014/main" id="{7873DA55-BAD4-42D6-806D-FEAF942951C7}"/>
                </a:ext>
              </a:extLst>
            </p:cNvPr>
            <p:cNvSpPr txBox="1"/>
            <p:nvPr/>
          </p:nvSpPr>
          <p:spPr bwMode="auto">
            <a:xfrm>
              <a:off x="4069478" y="3729480"/>
              <a:ext cx="5164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80</a:t>
              </a:r>
            </a:p>
          </p:txBody>
        </p:sp>
        <p:sp>
          <p:nvSpPr>
            <p:cNvPr id="42" name="TextBox 41">
              <a:extLst>
                <a:ext uri="{FF2B5EF4-FFF2-40B4-BE49-F238E27FC236}">
                  <a16:creationId xmlns:a16="http://schemas.microsoft.com/office/drawing/2014/main" id="{E70FCFD9-C425-4C40-B6E0-F0F10CC4C0B5}"/>
                </a:ext>
              </a:extLst>
            </p:cNvPr>
            <p:cNvSpPr txBox="1"/>
            <p:nvPr/>
          </p:nvSpPr>
          <p:spPr bwMode="auto">
            <a:xfrm>
              <a:off x="3645308" y="3729480"/>
              <a:ext cx="5164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70</a:t>
              </a:r>
            </a:p>
          </p:txBody>
        </p:sp>
        <p:sp>
          <p:nvSpPr>
            <p:cNvPr id="43" name="TextBox 42">
              <a:extLst>
                <a:ext uri="{FF2B5EF4-FFF2-40B4-BE49-F238E27FC236}">
                  <a16:creationId xmlns:a16="http://schemas.microsoft.com/office/drawing/2014/main" id="{69B5BEA4-A974-4E86-8399-D96923BBDC56}"/>
                </a:ext>
              </a:extLst>
            </p:cNvPr>
            <p:cNvSpPr txBox="1"/>
            <p:nvPr/>
          </p:nvSpPr>
          <p:spPr bwMode="auto">
            <a:xfrm>
              <a:off x="3225900" y="3729480"/>
              <a:ext cx="5164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60</a:t>
              </a:r>
            </a:p>
          </p:txBody>
        </p:sp>
        <p:sp>
          <p:nvSpPr>
            <p:cNvPr id="44" name="TextBox 43">
              <a:extLst>
                <a:ext uri="{FF2B5EF4-FFF2-40B4-BE49-F238E27FC236}">
                  <a16:creationId xmlns:a16="http://schemas.microsoft.com/office/drawing/2014/main" id="{85479CB4-2AF9-43F5-8E97-5983FC371B05}"/>
                </a:ext>
              </a:extLst>
            </p:cNvPr>
            <p:cNvSpPr txBox="1"/>
            <p:nvPr/>
          </p:nvSpPr>
          <p:spPr bwMode="auto">
            <a:xfrm>
              <a:off x="2811258" y="3729480"/>
              <a:ext cx="5164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50</a:t>
              </a:r>
            </a:p>
          </p:txBody>
        </p:sp>
        <p:sp>
          <p:nvSpPr>
            <p:cNvPr id="45" name="TextBox 44">
              <a:extLst>
                <a:ext uri="{FF2B5EF4-FFF2-40B4-BE49-F238E27FC236}">
                  <a16:creationId xmlns:a16="http://schemas.microsoft.com/office/drawing/2014/main" id="{E0491323-D21D-4575-8191-C49E17A95AC4}"/>
                </a:ext>
              </a:extLst>
            </p:cNvPr>
            <p:cNvSpPr txBox="1"/>
            <p:nvPr/>
          </p:nvSpPr>
          <p:spPr bwMode="auto">
            <a:xfrm>
              <a:off x="2382322" y="3729480"/>
              <a:ext cx="5164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40</a:t>
              </a:r>
            </a:p>
          </p:txBody>
        </p:sp>
        <p:sp>
          <p:nvSpPr>
            <p:cNvPr id="46" name="TextBox 45">
              <a:extLst>
                <a:ext uri="{FF2B5EF4-FFF2-40B4-BE49-F238E27FC236}">
                  <a16:creationId xmlns:a16="http://schemas.microsoft.com/office/drawing/2014/main" id="{5E31107E-4AC8-42D6-BA23-FB6E975C7017}"/>
                </a:ext>
              </a:extLst>
            </p:cNvPr>
            <p:cNvSpPr txBox="1"/>
            <p:nvPr/>
          </p:nvSpPr>
          <p:spPr bwMode="auto">
            <a:xfrm>
              <a:off x="1967676" y="3729480"/>
              <a:ext cx="5164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30</a:t>
              </a:r>
            </a:p>
          </p:txBody>
        </p:sp>
        <p:sp>
          <p:nvSpPr>
            <p:cNvPr id="47" name="TextBox 46">
              <a:extLst>
                <a:ext uri="{FF2B5EF4-FFF2-40B4-BE49-F238E27FC236}">
                  <a16:creationId xmlns:a16="http://schemas.microsoft.com/office/drawing/2014/main" id="{80052FCF-53FE-4976-ABC5-4D0D37ECCB42}"/>
                </a:ext>
              </a:extLst>
            </p:cNvPr>
            <p:cNvSpPr txBox="1"/>
            <p:nvPr/>
          </p:nvSpPr>
          <p:spPr bwMode="auto">
            <a:xfrm>
              <a:off x="1545887" y="3729480"/>
              <a:ext cx="5164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20</a:t>
              </a:r>
            </a:p>
          </p:txBody>
        </p:sp>
        <p:sp>
          <p:nvSpPr>
            <p:cNvPr id="48" name="TextBox 47">
              <a:extLst>
                <a:ext uri="{FF2B5EF4-FFF2-40B4-BE49-F238E27FC236}">
                  <a16:creationId xmlns:a16="http://schemas.microsoft.com/office/drawing/2014/main" id="{83FA38EC-2725-4DEC-8E7F-8D922676579E}"/>
                </a:ext>
              </a:extLst>
            </p:cNvPr>
            <p:cNvSpPr txBox="1"/>
            <p:nvPr/>
          </p:nvSpPr>
          <p:spPr bwMode="auto">
            <a:xfrm>
              <a:off x="1121717" y="3729480"/>
              <a:ext cx="5164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10</a:t>
              </a:r>
            </a:p>
          </p:txBody>
        </p:sp>
        <p:sp>
          <p:nvSpPr>
            <p:cNvPr id="49" name="TextBox 48">
              <a:extLst>
                <a:ext uri="{FF2B5EF4-FFF2-40B4-BE49-F238E27FC236}">
                  <a16:creationId xmlns:a16="http://schemas.microsoft.com/office/drawing/2014/main" id="{57A3E804-F135-48AA-82EA-B2FB07C6BA0B}"/>
                </a:ext>
              </a:extLst>
            </p:cNvPr>
            <p:cNvSpPr txBox="1"/>
            <p:nvPr/>
          </p:nvSpPr>
          <p:spPr bwMode="auto">
            <a:xfrm>
              <a:off x="892570" y="3729480"/>
              <a:ext cx="29527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0</a:t>
              </a:r>
            </a:p>
          </p:txBody>
        </p:sp>
      </p:grpSp>
      <p:grpSp>
        <p:nvGrpSpPr>
          <p:cNvPr id="50" name="Group 49">
            <a:extLst>
              <a:ext uri="{FF2B5EF4-FFF2-40B4-BE49-F238E27FC236}">
                <a16:creationId xmlns:a16="http://schemas.microsoft.com/office/drawing/2014/main" id="{87F7A894-C88E-444D-9670-D0CBFB56A84F}"/>
              </a:ext>
            </a:extLst>
          </p:cNvPr>
          <p:cNvGrpSpPr/>
          <p:nvPr/>
        </p:nvGrpSpPr>
        <p:grpSpPr>
          <a:xfrm>
            <a:off x="892570" y="3038830"/>
            <a:ext cx="7290513" cy="338554"/>
            <a:chOff x="892570" y="3729480"/>
            <a:chExt cx="7290513" cy="338554"/>
          </a:xfrm>
        </p:grpSpPr>
        <p:sp>
          <p:nvSpPr>
            <p:cNvPr id="51" name="TextBox 50">
              <a:extLst>
                <a:ext uri="{FF2B5EF4-FFF2-40B4-BE49-F238E27FC236}">
                  <a16:creationId xmlns:a16="http://schemas.microsoft.com/office/drawing/2014/main" id="{2D4CC017-63B0-4FF2-97B5-3F823B9896B6}"/>
                </a:ext>
              </a:extLst>
            </p:cNvPr>
            <p:cNvSpPr txBox="1"/>
            <p:nvPr/>
          </p:nvSpPr>
          <p:spPr bwMode="auto">
            <a:xfrm>
              <a:off x="7555988" y="3729480"/>
              <a:ext cx="62709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15</a:t>
              </a:r>
            </a:p>
          </p:txBody>
        </p:sp>
        <p:sp>
          <p:nvSpPr>
            <p:cNvPr id="52" name="TextBox 51">
              <a:extLst>
                <a:ext uri="{FF2B5EF4-FFF2-40B4-BE49-F238E27FC236}">
                  <a16:creationId xmlns:a16="http://schemas.microsoft.com/office/drawing/2014/main" id="{5F39D054-2CC1-4B86-89F8-CC57CC135543}"/>
                </a:ext>
              </a:extLst>
            </p:cNvPr>
            <p:cNvSpPr txBox="1"/>
            <p:nvPr/>
          </p:nvSpPr>
          <p:spPr bwMode="auto">
            <a:xfrm>
              <a:off x="7028355" y="3729480"/>
              <a:ext cx="62709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14</a:t>
              </a:r>
            </a:p>
          </p:txBody>
        </p:sp>
        <p:sp>
          <p:nvSpPr>
            <p:cNvPr id="53" name="TextBox 52">
              <a:extLst>
                <a:ext uri="{FF2B5EF4-FFF2-40B4-BE49-F238E27FC236}">
                  <a16:creationId xmlns:a16="http://schemas.microsoft.com/office/drawing/2014/main" id="{B3BB35D8-DC68-4B57-BB08-AE8CF9A53F26}"/>
                </a:ext>
              </a:extLst>
            </p:cNvPr>
            <p:cNvSpPr txBox="1"/>
            <p:nvPr/>
          </p:nvSpPr>
          <p:spPr bwMode="auto">
            <a:xfrm>
              <a:off x="6500721" y="3729480"/>
              <a:ext cx="62709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13</a:t>
              </a:r>
            </a:p>
          </p:txBody>
        </p:sp>
        <p:sp>
          <p:nvSpPr>
            <p:cNvPr id="54" name="TextBox 53">
              <a:extLst>
                <a:ext uri="{FF2B5EF4-FFF2-40B4-BE49-F238E27FC236}">
                  <a16:creationId xmlns:a16="http://schemas.microsoft.com/office/drawing/2014/main" id="{1116B518-C3B9-4F09-B267-5CBECA7A2993}"/>
                </a:ext>
              </a:extLst>
            </p:cNvPr>
            <p:cNvSpPr txBox="1"/>
            <p:nvPr/>
          </p:nvSpPr>
          <p:spPr bwMode="auto">
            <a:xfrm>
              <a:off x="5965944" y="3729480"/>
              <a:ext cx="62709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12</a:t>
              </a:r>
            </a:p>
          </p:txBody>
        </p:sp>
        <p:sp>
          <p:nvSpPr>
            <p:cNvPr id="55" name="TextBox 54">
              <a:extLst>
                <a:ext uri="{FF2B5EF4-FFF2-40B4-BE49-F238E27FC236}">
                  <a16:creationId xmlns:a16="http://schemas.microsoft.com/office/drawing/2014/main" id="{30D2A796-5188-40CB-AA31-95474661C937}"/>
                </a:ext>
              </a:extLst>
            </p:cNvPr>
            <p:cNvSpPr txBox="1"/>
            <p:nvPr/>
          </p:nvSpPr>
          <p:spPr bwMode="auto">
            <a:xfrm>
              <a:off x="5431167" y="3729480"/>
              <a:ext cx="62709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11</a:t>
              </a:r>
            </a:p>
          </p:txBody>
        </p:sp>
        <p:sp>
          <p:nvSpPr>
            <p:cNvPr id="56" name="TextBox 55">
              <a:extLst>
                <a:ext uri="{FF2B5EF4-FFF2-40B4-BE49-F238E27FC236}">
                  <a16:creationId xmlns:a16="http://schemas.microsoft.com/office/drawing/2014/main" id="{6B31D9A9-6C3E-43FE-9B5E-705C7FEB4A94}"/>
                </a:ext>
              </a:extLst>
            </p:cNvPr>
            <p:cNvSpPr txBox="1"/>
            <p:nvPr/>
          </p:nvSpPr>
          <p:spPr bwMode="auto">
            <a:xfrm>
              <a:off x="4901151" y="3729480"/>
              <a:ext cx="62709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10</a:t>
              </a:r>
            </a:p>
          </p:txBody>
        </p:sp>
        <p:sp>
          <p:nvSpPr>
            <p:cNvPr id="57" name="TextBox 56">
              <a:extLst>
                <a:ext uri="{FF2B5EF4-FFF2-40B4-BE49-F238E27FC236}">
                  <a16:creationId xmlns:a16="http://schemas.microsoft.com/office/drawing/2014/main" id="{D2B4A325-80B8-4E88-8FC9-09086E3D391B}"/>
                </a:ext>
              </a:extLst>
            </p:cNvPr>
            <p:cNvSpPr txBox="1"/>
            <p:nvPr/>
          </p:nvSpPr>
          <p:spPr bwMode="auto">
            <a:xfrm>
              <a:off x="4486505" y="3729480"/>
              <a:ext cx="5164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9</a:t>
              </a:r>
            </a:p>
          </p:txBody>
        </p:sp>
        <p:sp>
          <p:nvSpPr>
            <p:cNvPr id="58" name="TextBox 57">
              <a:extLst>
                <a:ext uri="{FF2B5EF4-FFF2-40B4-BE49-F238E27FC236}">
                  <a16:creationId xmlns:a16="http://schemas.microsoft.com/office/drawing/2014/main" id="{514FEDBE-D183-4991-BE3B-5F9B9C6A79C7}"/>
                </a:ext>
              </a:extLst>
            </p:cNvPr>
            <p:cNvSpPr txBox="1"/>
            <p:nvPr/>
          </p:nvSpPr>
          <p:spPr bwMode="auto">
            <a:xfrm>
              <a:off x="4069478" y="3729480"/>
              <a:ext cx="5164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8</a:t>
              </a:r>
            </a:p>
          </p:txBody>
        </p:sp>
        <p:sp>
          <p:nvSpPr>
            <p:cNvPr id="59" name="TextBox 58">
              <a:extLst>
                <a:ext uri="{FF2B5EF4-FFF2-40B4-BE49-F238E27FC236}">
                  <a16:creationId xmlns:a16="http://schemas.microsoft.com/office/drawing/2014/main" id="{457F5B10-07D3-4759-80F2-41B9427993F5}"/>
                </a:ext>
              </a:extLst>
            </p:cNvPr>
            <p:cNvSpPr txBox="1"/>
            <p:nvPr/>
          </p:nvSpPr>
          <p:spPr bwMode="auto">
            <a:xfrm>
              <a:off x="3645308" y="3729480"/>
              <a:ext cx="5164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7</a:t>
              </a:r>
            </a:p>
          </p:txBody>
        </p:sp>
        <p:sp>
          <p:nvSpPr>
            <p:cNvPr id="60" name="TextBox 59">
              <a:extLst>
                <a:ext uri="{FF2B5EF4-FFF2-40B4-BE49-F238E27FC236}">
                  <a16:creationId xmlns:a16="http://schemas.microsoft.com/office/drawing/2014/main" id="{10575142-A42A-482C-87DB-BD9D43B4C679}"/>
                </a:ext>
              </a:extLst>
            </p:cNvPr>
            <p:cNvSpPr txBox="1"/>
            <p:nvPr/>
          </p:nvSpPr>
          <p:spPr bwMode="auto">
            <a:xfrm>
              <a:off x="3225900" y="3729480"/>
              <a:ext cx="5164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6</a:t>
              </a:r>
            </a:p>
          </p:txBody>
        </p:sp>
        <p:sp>
          <p:nvSpPr>
            <p:cNvPr id="61" name="TextBox 60">
              <a:extLst>
                <a:ext uri="{FF2B5EF4-FFF2-40B4-BE49-F238E27FC236}">
                  <a16:creationId xmlns:a16="http://schemas.microsoft.com/office/drawing/2014/main" id="{67A01D99-94E0-4A7F-88D8-3FFDDCBEC4B2}"/>
                </a:ext>
              </a:extLst>
            </p:cNvPr>
            <p:cNvSpPr txBox="1"/>
            <p:nvPr/>
          </p:nvSpPr>
          <p:spPr bwMode="auto">
            <a:xfrm>
              <a:off x="2811258" y="3729480"/>
              <a:ext cx="5164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5</a:t>
              </a:r>
            </a:p>
          </p:txBody>
        </p:sp>
        <p:sp>
          <p:nvSpPr>
            <p:cNvPr id="62" name="TextBox 61">
              <a:extLst>
                <a:ext uri="{FF2B5EF4-FFF2-40B4-BE49-F238E27FC236}">
                  <a16:creationId xmlns:a16="http://schemas.microsoft.com/office/drawing/2014/main" id="{D975DCCD-8114-49D4-98C8-55AB09EE23BC}"/>
                </a:ext>
              </a:extLst>
            </p:cNvPr>
            <p:cNvSpPr txBox="1"/>
            <p:nvPr/>
          </p:nvSpPr>
          <p:spPr bwMode="auto">
            <a:xfrm>
              <a:off x="2382322" y="3729480"/>
              <a:ext cx="5164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4</a:t>
              </a:r>
            </a:p>
          </p:txBody>
        </p:sp>
        <p:sp>
          <p:nvSpPr>
            <p:cNvPr id="63" name="TextBox 62">
              <a:extLst>
                <a:ext uri="{FF2B5EF4-FFF2-40B4-BE49-F238E27FC236}">
                  <a16:creationId xmlns:a16="http://schemas.microsoft.com/office/drawing/2014/main" id="{875F0241-5D63-4DD9-BCFD-69A993484B2D}"/>
                </a:ext>
              </a:extLst>
            </p:cNvPr>
            <p:cNvSpPr txBox="1"/>
            <p:nvPr/>
          </p:nvSpPr>
          <p:spPr bwMode="auto">
            <a:xfrm>
              <a:off x="1967676" y="3729480"/>
              <a:ext cx="5164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3</a:t>
              </a:r>
            </a:p>
          </p:txBody>
        </p:sp>
        <p:sp>
          <p:nvSpPr>
            <p:cNvPr id="64" name="TextBox 63">
              <a:extLst>
                <a:ext uri="{FF2B5EF4-FFF2-40B4-BE49-F238E27FC236}">
                  <a16:creationId xmlns:a16="http://schemas.microsoft.com/office/drawing/2014/main" id="{50C7A313-0143-4DB0-96EC-F7EBA61A2458}"/>
                </a:ext>
              </a:extLst>
            </p:cNvPr>
            <p:cNvSpPr txBox="1"/>
            <p:nvPr/>
          </p:nvSpPr>
          <p:spPr bwMode="auto">
            <a:xfrm>
              <a:off x="1545887" y="3729480"/>
              <a:ext cx="5164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2</a:t>
              </a:r>
            </a:p>
          </p:txBody>
        </p:sp>
        <p:sp>
          <p:nvSpPr>
            <p:cNvPr id="65" name="TextBox 64">
              <a:extLst>
                <a:ext uri="{FF2B5EF4-FFF2-40B4-BE49-F238E27FC236}">
                  <a16:creationId xmlns:a16="http://schemas.microsoft.com/office/drawing/2014/main" id="{F57EB8D6-71DD-42DF-BCE5-C6A9612977FE}"/>
                </a:ext>
              </a:extLst>
            </p:cNvPr>
            <p:cNvSpPr txBox="1"/>
            <p:nvPr/>
          </p:nvSpPr>
          <p:spPr bwMode="auto">
            <a:xfrm>
              <a:off x="1121717" y="3729480"/>
              <a:ext cx="5164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1</a:t>
              </a:r>
            </a:p>
          </p:txBody>
        </p:sp>
        <p:sp>
          <p:nvSpPr>
            <p:cNvPr id="66" name="TextBox 65">
              <a:extLst>
                <a:ext uri="{FF2B5EF4-FFF2-40B4-BE49-F238E27FC236}">
                  <a16:creationId xmlns:a16="http://schemas.microsoft.com/office/drawing/2014/main" id="{8CDF9CB3-3CA3-4287-8337-028B77A4DBC9}"/>
                </a:ext>
              </a:extLst>
            </p:cNvPr>
            <p:cNvSpPr txBox="1"/>
            <p:nvPr/>
          </p:nvSpPr>
          <p:spPr bwMode="auto">
            <a:xfrm>
              <a:off x="892570" y="3729480"/>
              <a:ext cx="29527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0</a:t>
              </a:r>
            </a:p>
          </p:txBody>
        </p:sp>
      </p:grpSp>
      <p:grpSp>
        <p:nvGrpSpPr>
          <p:cNvPr id="71" name="Group 70">
            <a:extLst>
              <a:ext uri="{FF2B5EF4-FFF2-40B4-BE49-F238E27FC236}">
                <a16:creationId xmlns:a16="http://schemas.microsoft.com/office/drawing/2014/main" id="{5877F5C2-2E77-4951-A060-78BF3380C4DD}"/>
              </a:ext>
            </a:extLst>
          </p:cNvPr>
          <p:cNvGrpSpPr/>
          <p:nvPr/>
        </p:nvGrpSpPr>
        <p:grpSpPr>
          <a:xfrm>
            <a:off x="8181387" y="3221978"/>
            <a:ext cx="889896" cy="706033"/>
            <a:chOff x="8181387" y="3221978"/>
            <a:chExt cx="889896" cy="706033"/>
          </a:xfrm>
        </p:grpSpPr>
        <p:pic>
          <p:nvPicPr>
            <p:cNvPr id="68" name="Picture 67">
              <a:extLst>
                <a:ext uri="{FF2B5EF4-FFF2-40B4-BE49-F238E27FC236}">
                  <a16:creationId xmlns:a16="http://schemas.microsoft.com/office/drawing/2014/main" id="{5ED2582D-BD5D-46B7-B9D9-739456E003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1387" y="3221978"/>
              <a:ext cx="198882" cy="706033"/>
            </a:xfrm>
            <a:prstGeom prst="rect">
              <a:avLst/>
            </a:prstGeom>
          </p:spPr>
        </p:pic>
        <p:sp>
          <p:nvSpPr>
            <p:cNvPr id="70" name="TextBox 69">
              <a:extLst>
                <a:ext uri="{FF2B5EF4-FFF2-40B4-BE49-F238E27FC236}">
                  <a16:creationId xmlns:a16="http://schemas.microsoft.com/office/drawing/2014/main" id="{06C01DD3-215B-4AA5-A00E-4C7EA041C45F}"/>
                </a:ext>
              </a:extLst>
            </p:cNvPr>
            <p:cNvSpPr txBox="1"/>
            <p:nvPr/>
          </p:nvSpPr>
          <p:spPr bwMode="auto">
            <a:xfrm>
              <a:off x="8357626" y="3405717"/>
              <a:ext cx="7136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600" dirty="0">
                  <a:solidFill>
                    <a:srgbClr val="965312"/>
                  </a:solidFill>
                  <a:latin typeface="Myriad Pro Semibold" charset="0"/>
                  <a:ea typeface="Myriad Pro Semibold" charset="0"/>
                  <a:cs typeface="Myriad Pro Semibold" charset="0"/>
                </a:rPr>
                <a:t>× 100</a:t>
              </a:r>
            </a:p>
          </p:txBody>
        </p:sp>
      </p:grpSp>
      <p:pic>
        <p:nvPicPr>
          <p:cNvPr id="74" name="Picture 73" descr="A picture containing sitting, indoor&#10;&#10;Description automatically generated">
            <a:extLst>
              <a:ext uri="{FF2B5EF4-FFF2-40B4-BE49-F238E27FC236}">
                <a16:creationId xmlns:a16="http://schemas.microsoft.com/office/drawing/2014/main" id="{770899D6-E356-47C8-8BFF-F68E003174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4177" y="3029081"/>
            <a:ext cx="7239319" cy="1034188"/>
          </a:xfrm>
          <a:prstGeom prst="rect">
            <a:avLst/>
          </a:prstGeom>
        </p:spPr>
      </p:pic>
    </p:spTree>
    <p:extLst>
      <p:ext uri="{BB962C8B-B14F-4D97-AF65-F5344CB8AC3E}">
        <p14:creationId xmlns:p14="http://schemas.microsoft.com/office/powerpoint/2010/main" val="134984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5:4</a:t>
            </a:r>
          </a:p>
        </p:txBody>
      </p:sp>
      <p:sp>
        <p:nvSpPr>
          <p:cNvPr id="5" name="Rectangle 4">
            <a:extLst>
              <a:ext uri="{FF2B5EF4-FFF2-40B4-BE49-F238E27FC236}">
                <a16:creationId xmlns:a16="http://schemas.microsoft.com/office/drawing/2014/main" id="{9EAFA671-E5F7-4049-81FF-CB0807066458}"/>
              </a:ext>
            </a:extLst>
          </p:cNvPr>
          <p:cNvSpPr/>
          <p:nvPr/>
        </p:nvSpPr>
        <p:spPr bwMode="auto">
          <a:xfrm>
            <a:off x="5685099" y="3604536"/>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1D19E516-7AF6-4CE1-8486-0E0A3205C887}"/>
              </a:ext>
            </a:extLst>
          </p:cNvPr>
          <p:cNvSpPr/>
          <p:nvPr/>
        </p:nvSpPr>
        <p:spPr bwMode="auto">
          <a:xfrm>
            <a:off x="5685099" y="4120724"/>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F2597864-C6FB-4B22-9069-A6DB2A79E456}"/>
              </a:ext>
            </a:extLst>
          </p:cNvPr>
          <p:cNvSpPr/>
          <p:nvPr/>
        </p:nvSpPr>
        <p:spPr bwMode="auto">
          <a:xfrm>
            <a:off x="5688193" y="3094846"/>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8" name="Picture 7">
            <a:extLst>
              <a:ext uri="{FF2B5EF4-FFF2-40B4-BE49-F238E27FC236}">
                <a16:creationId xmlns:a16="http://schemas.microsoft.com/office/drawing/2014/main" id="{1AEEC5C4-DB3B-4E74-99AE-693BB65183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0977" y="2579680"/>
            <a:ext cx="6576021" cy="2079640"/>
          </a:xfrm>
          <a:prstGeom prst="rect">
            <a:avLst/>
          </a:prstGeom>
        </p:spPr>
      </p:pic>
      <p:grpSp>
        <p:nvGrpSpPr>
          <p:cNvPr id="9" name="Group 8">
            <a:extLst>
              <a:ext uri="{FF2B5EF4-FFF2-40B4-BE49-F238E27FC236}">
                <a16:creationId xmlns:a16="http://schemas.microsoft.com/office/drawing/2014/main" id="{4661A2CB-83D3-4CF9-8BEE-C741EF3EC055}"/>
              </a:ext>
            </a:extLst>
          </p:cNvPr>
          <p:cNvGrpSpPr/>
          <p:nvPr/>
        </p:nvGrpSpPr>
        <p:grpSpPr>
          <a:xfrm>
            <a:off x="8016588" y="3885792"/>
            <a:ext cx="970330" cy="435485"/>
            <a:chOff x="7562160" y="3885792"/>
            <a:chExt cx="970330" cy="435485"/>
          </a:xfrm>
        </p:grpSpPr>
        <p:sp>
          <p:nvSpPr>
            <p:cNvPr id="10" name="TextBox 9">
              <a:extLst>
                <a:ext uri="{FF2B5EF4-FFF2-40B4-BE49-F238E27FC236}">
                  <a16:creationId xmlns:a16="http://schemas.microsoft.com/office/drawing/2014/main" id="{B80C5E69-6231-49D0-B992-EBAB2C5E1E2E}"/>
                </a:ext>
              </a:extLst>
            </p:cNvPr>
            <p:cNvSpPr txBox="1"/>
            <p:nvPr/>
          </p:nvSpPr>
          <p:spPr bwMode="auto">
            <a:xfrm>
              <a:off x="7773949" y="3888091"/>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solidFill>
                    <a:srgbClr val="046288"/>
                  </a:solidFill>
                  <a:latin typeface="Myriad Pro Semibold" charset="0"/>
                  <a:ea typeface="Myriad Pro Semibold" charset="0"/>
                  <a:cs typeface="Myriad Pro Semibold" charset="0"/>
                </a:rPr>
                <a:t>÷ 10</a:t>
              </a:r>
            </a:p>
          </p:txBody>
        </p:sp>
        <p:pic>
          <p:nvPicPr>
            <p:cNvPr id="11" name="Picture 10">
              <a:extLst>
                <a:ext uri="{FF2B5EF4-FFF2-40B4-BE49-F238E27FC236}">
                  <a16:creationId xmlns:a16="http://schemas.microsoft.com/office/drawing/2014/main" id="{B0CB32B6-F352-42F9-8B12-EBA2DD0D7D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flipV="1">
              <a:off x="7562160" y="3885792"/>
              <a:ext cx="205740" cy="435485"/>
            </a:xfrm>
            <a:prstGeom prst="rect">
              <a:avLst/>
            </a:prstGeom>
          </p:spPr>
        </p:pic>
      </p:grpSp>
      <p:grpSp>
        <p:nvGrpSpPr>
          <p:cNvPr id="12" name="Group 11">
            <a:extLst>
              <a:ext uri="{FF2B5EF4-FFF2-40B4-BE49-F238E27FC236}">
                <a16:creationId xmlns:a16="http://schemas.microsoft.com/office/drawing/2014/main" id="{BA72404E-5C3F-4776-8A60-28B26D7DF28F}"/>
              </a:ext>
            </a:extLst>
          </p:cNvPr>
          <p:cNvGrpSpPr/>
          <p:nvPr/>
        </p:nvGrpSpPr>
        <p:grpSpPr>
          <a:xfrm>
            <a:off x="8016588" y="3362659"/>
            <a:ext cx="970330" cy="435485"/>
            <a:chOff x="7562160" y="3885792"/>
            <a:chExt cx="970330" cy="435485"/>
          </a:xfrm>
        </p:grpSpPr>
        <p:sp>
          <p:nvSpPr>
            <p:cNvPr id="13" name="TextBox 12">
              <a:extLst>
                <a:ext uri="{FF2B5EF4-FFF2-40B4-BE49-F238E27FC236}">
                  <a16:creationId xmlns:a16="http://schemas.microsoft.com/office/drawing/2014/main" id="{BA32AD70-CCCB-451D-8DF8-EBD4FD4C399A}"/>
                </a:ext>
              </a:extLst>
            </p:cNvPr>
            <p:cNvSpPr txBox="1"/>
            <p:nvPr/>
          </p:nvSpPr>
          <p:spPr bwMode="auto">
            <a:xfrm>
              <a:off x="7773949" y="3888091"/>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solidFill>
                    <a:srgbClr val="046288"/>
                  </a:solidFill>
                  <a:latin typeface="Myriad Pro Semibold" charset="0"/>
                  <a:ea typeface="Myriad Pro Semibold" charset="0"/>
                  <a:cs typeface="Myriad Pro Semibold" charset="0"/>
                </a:rPr>
                <a:t>÷ 10</a:t>
              </a:r>
            </a:p>
          </p:txBody>
        </p:sp>
        <p:pic>
          <p:nvPicPr>
            <p:cNvPr id="14" name="Picture 13">
              <a:extLst>
                <a:ext uri="{FF2B5EF4-FFF2-40B4-BE49-F238E27FC236}">
                  <a16:creationId xmlns:a16="http://schemas.microsoft.com/office/drawing/2014/main" id="{360D5F4B-BBB0-4380-8F3D-F339F356EF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flipV="1">
              <a:off x="7562160" y="3885792"/>
              <a:ext cx="205740" cy="435485"/>
            </a:xfrm>
            <a:prstGeom prst="rect">
              <a:avLst/>
            </a:prstGeom>
          </p:spPr>
        </p:pic>
      </p:grpSp>
      <p:grpSp>
        <p:nvGrpSpPr>
          <p:cNvPr id="15" name="Group 14">
            <a:extLst>
              <a:ext uri="{FF2B5EF4-FFF2-40B4-BE49-F238E27FC236}">
                <a16:creationId xmlns:a16="http://schemas.microsoft.com/office/drawing/2014/main" id="{4339A686-487F-46E4-9E61-68426A41F22F}"/>
              </a:ext>
            </a:extLst>
          </p:cNvPr>
          <p:cNvGrpSpPr/>
          <p:nvPr/>
        </p:nvGrpSpPr>
        <p:grpSpPr>
          <a:xfrm>
            <a:off x="177430" y="3429709"/>
            <a:ext cx="1077357" cy="809246"/>
            <a:chOff x="113930" y="2827032"/>
            <a:chExt cx="1077357" cy="809246"/>
          </a:xfrm>
        </p:grpSpPr>
        <p:sp>
          <p:nvSpPr>
            <p:cNvPr id="16" name="TextBox 15">
              <a:extLst>
                <a:ext uri="{FF2B5EF4-FFF2-40B4-BE49-F238E27FC236}">
                  <a16:creationId xmlns:a16="http://schemas.microsoft.com/office/drawing/2014/main" id="{CBE37C20-D0A4-4CB3-AE0F-5EBBF42AA331}"/>
                </a:ext>
              </a:extLst>
            </p:cNvPr>
            <p:cNvSpPr txBox="1"/>
            <p:nvPr/>
          </p:nvSpPr>
          <p:spPr bwMode="auto">
            <a:xfrm>
              <a:off x="113930" y="3016212"/>
              <a:ext cx="91082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46288"/>
                  </a:solidFill>
                  <a:latin typeface="Myriad Pro Semibold" charset="0"/>
                  <a:ea typeface="Myriad Pro Semibold" charset="0"/>
                  <a:cs typeface="Myriad Pro Semibold" charset="0"/>
                </a:rPr>
                <a:t>÷ 100</a:t>
              </a:r>
            </a:p>
          </p:txBody>
        </p:sp>
        <p:pic>
          <p:nvPicPr>
            <p:cNvPr id="17" name="Picture 16" descr="A close up of a sign&#10;&#10;Description automatically generated">
              <a:extLst>
                <a:ext uri="{FF2B5EF4-FFF2-40B4-BE49-F238E27FC236}">
                  <a16:creationId xmlns:a16="http://schemas.microsoft.com/office/drawing/2014/main" id="{513948AB-6611-46B8-AF4E-5BCB3ED1AB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1054127" y="2827032"/>
              <a:ext cx="137160" cy="809246"/>
            </a:xfrm>
            <a:prstGeom prst="rect">
              <a:avLst/>
            </a:prstGeom>
          </p:spPr>
        </p:pic>
      </p:grpSp>
      <p:sp>
        <p:nvSpPr>
          <p:cNvPr id="18" name="TextBox 17"/>
          <p:cNvSpPr txBox="1"/>
          <p:nvPr/>
        </p:nvSpPr>
        <p:spPr bwMode="auto">
          <a:xfrm>
            <a:off x="3425693" y="703758"/>
            <a:ext cx="20730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7</a:t>
            </a:r>
            <a:r>
              <a:rPr lang="en-GB" sz="2400" dirty="0">
                <a:solidFill>
                  <a:srgbClr val="FF0000"/>
                </a:solidFill>
                <a:latin typeface="Myriad Pro Semibold"/>
                <a:ea typeface="Myriad Pro Semibold" charset="0"/>
                <a:cs typeface="Myriad Pro Semibold" charset="0"/>
              </a:rPr>
              <a:t>0</a:t>
            </a:r>
            <a:r>
              <a:rPr lang="en-GB" sz="2400" dirty="0">
                <a:solidFill>
                  <a:srgbClr val="046388"/>
                </a:solidFill>
                <a:latin typeface="Myriad Pro Semibold"/>
                <a:ea typeface="Myriad Pro Semibold" charset="0"/>
                <a:cs typeface="Myriad Pro Semibold" charset="0"/>
              </a:rPr>
              <a:t>0</a:t>
            </a:r>
            <a:r>
              <a:rPr lang="en-GB" sz="2400" dirty="0">
                <a:latin typeface="Myriad Pro Semibold"/>
                <a:ea typeface="Myriad Pro Semibold" charset="0"/>
                <a:cs typeface="Myriad Pro Semibold" charset="0"/>
              </a:rPr>
              <a:t> ÷</a:t>
            </a:r>
            <a:r>
              <a:rPr lang="en-GB" sz="2400" dirty="0">
                <a:latin typeface="Myriad Pro Semibold"/>
                <a:ea typeface="Myriad Pro Semibold" charset="0"/>
                <a:cs typeface="Calibri" panose="020F0502020204030204" pitchFamily="34" charset="0"/>
              </a:rPr>
              <a:t> </a:t>
            </a:r>
            <a:r>
              <a:rPr lang="en-GB" sz="2400" dirty="0">
                <a:solidFill>
                  <a:srgbClr val="046388"/>
                </a:solidFill>
                <a:latin typeface="Myriad Pro Semibold"/>
                <a:ea typeface="Myriad Pro Semibold" charset="0"/>
                <a:cs typeface="Calibri" panose="020F0502020204030204" pitchFamily="34" charset="0"/>
              </a:rPr>
              <a:t>10</a:t>
            </a:r>
            <a:r>
              <a:rPr lang="en-GB" sz="2400" dirty="0">
                <a:latin typeface="Myriad Pro Semibold"/>
                <a:ea typeface="Myriad Pro Semibold" charset="0"/>
                <a:cs typeface="Calibri" panose="020F0502020204030204" pitchFamily="34" charset="0"/>
              </a:rPr>
              <a:t> = 7</a:t>
            </a:r>
            <a:r>
              <a:rPr lang="en-GB" sz="2400" dirty="0">
                <a:solidFill>
                  <a:srgbClr val="FF0000"/>
                </a:solidFill>
                <a:latin typeface="Myriad Pro Semibold"/>
                <a:ea typeface="Myriad Pro Semibold" charset="0"/>
                <a:cs typeface="Calibri" panose="020F0502020204030204" pitchFamily="34" charset="0"/>
              </a:rPr>
              <a:t>0</a:t>
            </a:r>
            <a:endParaRPr lang="en-GB" sz="2400" dirty="0">
              <a:solidFill>
                <a:srgbClr val="FF0000"/>
              </a:solidFill>
              <a:latin typeface="Myriad Pro Semibold"/>
              <a:ea typeface="Myriad Pro Semibold" charset="0"/>
              <a:cs typeface="Myriad Pro Semibold" charset="0"/>
            </a:endParaRPr>
          </a:p>
        </p:txBody>
      </p:sp>
      <p:sp>
        <p:nvSpPr>
          <p:cNvPr id="19" name="TextBox 18"/>
          <p:cNvSpPr txBox="1"/>
          <p:nvPr/>
        </p:nvSpPr>
        <p:spPr bwMode="auto">
          <a:xfrm>
            <a:off x="3597214" y="1316572"/>
            <a:ext cx="17299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7</a:t>
            </a:r>
            <a:r>
              <a:rPr lang="en-GB" sz="2400" dirty="0">
                <a:solidFill>
                  <a:srgbClr val="FF0000"/>
                </a:solidFill>
                <a:latin typeface="Myriad Pro Semibold"/>
                <a:ea typeface="Myriad Pro Semibold" charset="0"/>
                <a:cs typeface="Myriad Pro Semibold" charset="0"/>
              </a:rPr>
              <a:t>0</a:t>
            </a:r>
            <a:r>
              <a:rPr lang="en-GB" sz="2400" dirty="0">
                <a:latin typeface="Myriad Pro Semibold"/>
                <a:ea typeface="Myriad Pro Semibold" charset="0"/>
                <a:cs typeface="Myriad Pro Semibold" charset="0"/>
              </a:rPr>
              <a:t> ÷</a:t>
            </a:r>
            <a:r>
              <a:rPr lang="en-GB" sz="2400" dirty="0">
                <a:latin typeface="Myriad Pro Semibold"/>
                <a:ea typeface="Myriad Pro Semibold" charset="0"/>
                <a:cs typeface="Calibri" panose="020F0502020204030204" pitchFamily="34" charset="0"/>
              </a:rPr>
              <a:t> </a:t>
            </a:r>
            <a:r>
              <a:rPr lang="en-GB" sz="2400" dirty="0">
                <a:solidFill>
                  <a:srgbClr val="FF0000"/>
                </a:solidFill>
                <a:latin typeface="Myriad Pro Semibold"/>
                <a:ea typeface="Myriad Pro Semibold" charset="0"/>
                <a:cs typeface="Calibri" panose="020F0502020204030204" pitchFamily="34" charset="0"/>
              </a:rPr>
              <a:t>10</a:t>
            </a:r>
            <a:r>
              <a:rPr lang="en-GB" sz="2400" dirty="0">
                <a:latin typeface="Myriad Pro Semibold"/>
                <a:ea typeface="Myriad Pro Semibold" charset="0"/>
                <a:cs typeface="Calibri" panose="020F0502020204030204" pitchFamily="34" charset="0"/>
              </a:rPr>
              <a:t> = 7</a:t>
            </a:r>
            <a:endParaRPr lang="en-GB" sz="2400" dirty="0">
              <a:solidFill>
                <a:srgbClr val="046388"/>
              </a:solidFill>
              <a:latin typeface="Myriad Pro Semibold"/>
              <a:ea typeface="Myriad Pro Semibold" charset="0"/>
              <a:cs typeface="Myriad Pro Semibold" charset="0"/>
            </a:endParaRPr>
          </a:p>
        </p:txBody>
      </p:sp>
      <p:sp>
        <p:nvSpPr>
          <p:cNvPr id="20" name="TextBox 19"/>
          <p:cNvSpPr txBox="1"/>
          <p:nvPr/>
        </p:nvSpPr>
        <p:spPr bwMode="auto">
          <a:xfrm>
            <a:off x="3425693" y="1893612"/>
            <a:ext cx="20730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700 ÷</a:t>
            </a:r>
            <a:r>
              <a:rPr lang="en-GB" sz="2400" dirty="0">
                <a:latin typeface="Myriad Pro Semibold"/>
                <a:ea typeface="Myriad Pro Semibold" charset="0"/>
                <a:cs typeface="Calibri" panose="020F0502020204030204" pitchFamily="34" charset="0"/>
              </a:rPr>
              <a:t> 100 = 7</a:t>
            </a:r>
            <a:endParaRPr lang="en-GB" sz="2400" dirty="0">
              <a:latin typeface="Myriad Pro Semibold"/>
              <a:ea typeface="Myriad Pro Semibold" charset="0"/>
              <a:cs typeface="Myriad Pro Semibold" charset="0"/>
            </a:endParaRPr>
          </a:p>
        </p:txBody>
      </p:sp>
    </p:spTree>
    <p:extLst>
      <p:ext uri="{BB962C8B-B14F-4D97-AF65-F5344CB8AC3E}">
        <p14:creationId xmlns:p14="http://schemas.microsoft.com/office/powerpoint/2010/main" val="188681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mph" presetSubtype="0" fill="hold" grpId="1" nodeType="clickEffect">
                                  <p:stCondLst>
                                    <p:cond delay="0"/>
                                  </p:stCondLst>
                                  <p:childTnLst>
                                    <p:animClr clrSpc="rgb" dir="cw">
                                      <p:cBhvr override="childStyle">
                                        <p:cTn id="11" dur="500" fill="hold"/>
                                        <p:tgtEl>
                                          <p:spTgt spid="7"/>
                                        </p:tgtEl>
                                        <p:attrNameLst>
                                          <p:attrName>style.color</p:attrName>
                                        </p:attrNameLst>
                                      </p:cBhvr>
                                      <p:to>
                                        <a:srgbClr val="DAF0FE"/>
                                      </p:to>
                                    </p:animClr>
                                    <p:animClr clrSpc="rgb" dir="cw">
                                      <p:cBhvr>
                                        <p:cTn id="12" dur="500" fill="hold"/>
                                        <p:tgtEl>
                                          <p:spTgt spid="7"/>
                                        </p:tgtEl>
                                        <p:attrNameLst>
                                          <p:attrName>fillcolor</p:attrName>
                                        </p:attrNameLst>
                                      </p:cBhvr>
                                      <p:to>
                                        <a:srgbClr val="DAF0FE"/>
                                      </p:to>
                                    </p:animClr>
                                    <p:set>
                                      <p:cBhvr>
                                        <p:cTn id="13" dur="500" fill="hold"/>
                                        <p:tgtEl>
                                          <p:spTgt spid="7"/>
                                        </p:tgtEl>
                                        <p:attrNameLst>
                                          <p:attrName>fill.type</p:attrName>
                                        </p:attrNameLst>
                                      </p:cBhvr>
                                      <p:to>
                                        <p:strVal val="solid"/>
                                      </p:to>
                                    </p:set>
                                    <p:set>
                                      <p:cBhvr>
                                        <p:cTn id="14" dur="500" fill="hold"/>
                                        <p:tgtEl>
                                          <p:spTgt spid="7"/>
                                        </p:tgtEl>
                                        <p:attrNameLst>
                                          <p:attrName>fill.on</p:attrName>
                                        </p:attrNameLst>
                                      </p:cBhvr>
                                      <p:to>
                                        <p:strVal val="true"/>
                                      </p:to>
                                    </p:se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9" presetClass="emph" presetSubtype="0" fill="hold" grpId="1" nodeType="clickEffect">
                                  <p:stCondLst>
                                    <p:cond delay="0"/>
                                  </p:stCondLst>
                                  <p:childTnLst>
                                    <p:animClr clrSpc="rgb" dir="cw">
                                      <p:cBhvr override="childStyle">
                                        <p:cTn id="30" dur="500" fill="hold"/>
                                        <p:tgtEl>
                                          <p:spTgt spid="5"/>
                                        </p:tgtEl>
                                        <p:attrNameLst>
                                          <p:attrName>style.color</p:attrName>
                                        </p:attrNameLst>
                                      </p:cBhvr>
                                      <p:to>
                                        <a:srgbClr val="DAF0FE"/>
                                      </p:to>
                                    </p:animClr>
                                    <p:animClr clrSpc="rgb" dir="cw">
                                      <p:cBhvr>
                                        <p:cTn id="31" dur="500" fill="hold"/>
                                        <p:tgtEl>
                                          <p:spTgt spid="5"/>
                                        </p:tgtEl>
                                        <p:attrNameLst>
                                          <p:attrName>fillcolor</p:attrName>
                                        </p:attrNameLst>
                                      </p:cBhvr>
                                      <p:to>
                                        <a:srgbClr val="DAF0FE"/>
                                      </p:to>
                                    </p:animClr>
                                    <p:set>
                                      <p:cBhvr>
                                        <p:cTn id="32" dur="500" fill="hold"/>
                                        <p:tgtEl>
                                          <p:spTgt spid="5"/>
                                        </p:tgtEl>
                                        <p:attrNameLst>
                                          <p:attrName>fill.type</p:attrName>
                                        </p:attrNameLst>
                                      </p:cBhvr>
                                      <p:to>
                                        <p:strVal val="solid"/>
                                      </p:to>
                                    </p:set>
                                    <p:set>
                                      <p:cBhvr>
                                        <p:cTn id="33" dur="500" fill="hold"/>
                                        <p:tgtEl>
                                          <p:spTgt spid="5"/>
                                        </p:tgtEl>
                                        <p:attrNameLst>
                                          <p:attrName>fill.on</p:attrName>
                                        </p:attrNameLst>
                                      </p:cBhvr>
                                      <p:to>
                                        <p:strVal val="true"/>
                                      </p:to>
                                    </p:se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P spid="7" grpId="1" animBg="1"/>
      <p:bldP spid="18" grpId="0"/>
      <p:bldP spid="19" grpId="0"/>
      <p:bldP spid="2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5:5</a:t>
            </a:r>
          </a:p>
        </p:txBody>
      </p:sp>
      <p:graphicFrame>
        <p:nvGraphicFramePr>
          <p:cNvPr id="5" name="Table 4">
            <a:extLst>
              <a:ext uri="{FF2B5EF4-FFF2-40B4-BE49-F238E27FC236}">
                <a16:creationId xmlns:a16="http://schemas.microsoft.com/office/drawing/2014/main" id="{985F273D-F670-4719-AF80-D6782B4B223F}"/>
              </a:ext>
            </a:extLst>
          </p:cNvPr>
          <p:cNvGraphicFramePr>
            <a:graphicFrameLocks noGrp="1"/>
          </p:cNvGraphicFramePr>
          <p:nvPr>
            <p:extLst>
              <p:ext uri="{D42A27DB-BD31-4B8C-83A1-F6EECF244321}">
                <p14:modId xmlns:p14="http://schemas.microsoft.com/office/powerpoint/2010/main" val="386569984"/>
              </p:ext>
            </p:extLst>
          </p:nvPr>
        </p:nvGraphicFramePr>
        <p:xfrm>
          <a:off x="1296988" y="2986974"/>
          <a:ext cx="6096000" cy="2052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846890546"/>
                    </a:ext>
                  </a:extLst>
                </a:gridCol>
                <a:gridCol w="1524000">
                  <a:extLst>
                    <a:ext uri="{9D8B030D-6E8A-4147-A177-3AD203B41FA5}">
                      <a16:colId xmlns:a16="http://schemas.microsoft.com/office/drawing/2014/main" val="2446164809"/>
                    </a:ext>
                  </a:extLst>
                </a:gridCol>
                <a:gridCol w="1524000">
                  <a:extLst>
                    <a:ext uri="{9D8B030D-6E8A-4147-A177-3AD203B41FA5}">
                      <a16:colId xmlns:a16="http://schemas.microsoft.com/office/drawing/2014/main" val="466482999"/>
                    </a:ext>
                  </a:extLst>
                </a:gridCol>
                <a:gridCol w="1524000">
                  <a:extLst>
                    <a:ext uri="{9D8B030D-6E8A-4147-A177-3AD203B41FA5}">
                      <a16:colId xmlns:a16="http://schemas.microsoft.com/office/drawing/2014/main" val="844453134"/>
                    </a:ext>
                  </a:extLst>
                </a:gridCol>
              </a:tblGrid>
              <a:tr h="684000">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488758"/>
                  </a:ext>
                </a:extLst>
              </a:tr>
              <a:tr h="684000">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5222465"/>
                  </a:ext>
                </a:extLst>
              </a:tr>
              <a:tr h="684000">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3768741"/>
                  </a:ext>
                </a:extLst>
              </a:tr>
            </a:tbl>
          </a:graphicData>
        </a:graphic>
      </p:graphicFrame>
      <p:sp>
        <p:nvSpPr>
          <p:cNvPr id="6" name="TextBox 5">
            <a:extLst>
              <a:ext uri="{FF2B5EF4-FFF2-40B4-BE49-F238E27FC236}">
                <a16:creationId xmlns:a16="http://schemas.microsoft.com/office/drawing/2014/main" id="{0B6EDF97-9B50-42A4-B0E1-E9CEBA36E7AD}"/>
              </a:ext>
            </a:extLst>
          </p:cNvPr>
          <p:cNvSpPr txBox="1"/>
          <p:nvPr/>
        </p:nvSpPr>
        <p:spPr bwMode="auto">
          <a:xfrm>
            <a:off x="4923272" y="3785499"/>
            <a:ext cx="35137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p>
        </p:txBody>
      </p:sp>
      <p:graphicFrame>
        <p:nvGraphicFramePr>
          <p:cNvPr id="7" name="Table 6">
            <a:extLst>
              <a:ext uri="{FF2B5EF4-FFF2-40B4-BE49-F238E27FC236}">
                <a16:creationId xmlns:a16="http://schemas.microsoft.com/office/drawing/2014/main" id="{CF4FE325-402C-4A2F-B47C-395FACAC6B04}"/>
              </a:ext>
            </a:extLst>
          </p:cNvPr>
          <p:cNvGraphicFramePr>
            <a:graphicFrameLocks noGrp="1"/>
          </p:cNvGraphicFramePr>
          <p:nvPr>
            <p:extLst>
              <p:ext uri="{D42A27DB-BD31-4B8C-83A1-F6EECF244321}">
                <p14:modId xmlns:p14="http://schemas.microsoft.com/office/powerpoint/2010/main" val="2225653448"/>
              </p:ext>
            </p:extLst>
          </p:nvPr>
        </p:nvGraphicFramePr>
        <p:xfrm>
          <a:off x="1296988" y="2302974"/>
          <a:ext cx="6096000" cy="684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846890546"/>
                    </a:ext>
                  </a:extLst>
                </a:gridCol>
                <a:gridCol w="1524000">
                  <a:extLst>
                    <a:ext uri="{9D8B030D-6E8A-4147-A177-3AD203B41FA5}">
                      <a16:colId xmlns:a16="http://schemas.microsoft.com/office/drawing/2014/main" val="2446164809"/>
                    </a:ext>
                  </a:extLst>
                </a:gridCol>
                <a:gridCol w="1524000">
                  <a:extLst>
                    <a:ext uri="{9D8B030D-6E8A-4147-A177-3AD203B41FA5}">
                      <a16:colId xmlns:a16="http://schemas.microsoft.com/office/drawing/2014/main" val="466482999"/>
                    </a:ext>
                  </a:extLst>
                </a:gridCol>
                <a:gridCol w="1524000">
                  <a:extLst>
                    <a:ext uri="{9D8B030D-6E8A-4147-A177-3AD203B41FA5}">
                      <a16:colId xmlns:a16="http://schemas.microsoft.com/office/drawing/2014/main" val="844453134"/>
                    </a:ext>
                  </a:extLst>
                </a:gridCol>
              </a:tblGrid>
              <a:tr h="684000">
                <a:tc>
                  <a:txBody>
                    <a:bodyPr/>
                    <a:lstStyle/>
                    <a:p>
                      <a:pPr algn="ctr"/>
                      <a:r>
                        <a:rPr lang="en-GB" sz="2400" dirty="0">
                          <a:solidFill>
                            <a:schemeClr val="tx1"/>
                          </a:solidFill>
                          <a:latin typeface="Myriad Pro Semibold"/>
                        </a:rPr>
                        <a:t>1,000s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100s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2319534852"/>
                  </a:ext>
                </a:extLst>
              </a:tr>
            </a:tbl>
          </a:graphicData>
        </a:graphic>
      </p:graphicFrame>
      <p:grpSp>
        <p:nvGrpSpPr>
          <p:cNvPr id="8" name="Group 7">
            <a:extLst>
              <a:ext uri="{FF2B5EF4-FFF2-40B4-BE49-F238E27FC236}">
                <a16:creationId xmlns:a16="http://schemas.microsoft.com/office/drawing/2014/main" id="{C6C9A5A5-3EE6-407B-BCEA-7B031CFABAA7}"/>
              </a:ext>
            </a:extLst>
          </p:cNvPr>
          <p:cNvGrpSpPr/>
          <p:nvPr/>
        </p:nvGrpSpPr>
        <p:grpSpPr>
          <a:xfrm>
            <a:off x="3517034" y="5153499"/>
            <a:ext cx="2926035" cy="809448"/>
            <a:chOff x="3923939" y="4434120"/>
            <a:chExt cx="2926035" cy="809448"/>
          </a:xfrm>
        </p:grpSpPr>
        <p:sp>
          <p:nvSpPr>
            <p:cNvPr id="9" name="TextBox 8">
              <a:extLst>
                <a:ext uri="{FF2B5EF4-FFF2-40B4-BE49-F238E27FC236}">
                  <a16:creationId xmlns:a16="http://schemas.microsoft.com/office/drawing/2014/main" id="{5286D203-BFCB-400A-AEFC-D9C33D33FE98}"/>
                </a:ext>
              </a:extLst>
            </p:cNvPr>
            <p:cNvSpPr txBox="1"/>
            <p:nvPr/>
          </p:nvSpPr>
          <p:spPr bwMode="auto">
            <a:xfrm>
              <a:off x="4931542" y="4812681"/>
              <a:ext cx="9108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965312"/>
                  </a:solidFill>
                  <a:latin typeface="Myriad Pro Semibold" charset="0"/>
                  <a:ea typeface="Myriad Pro Semibold" charset="0"/>
                  <a:cs typeface="Myriad Pro Semibold" charset="0"/>
                </a:rPr>
                <a:t>÷ 100</a:t>
              </a:r>
            </a:p>
          </p:txBody>
        </p:sp>
        <p:pic>
          <p:nvPicPr>
            <p:cNvPr id="10" name="Picture 9">
              <a:extLst>
                <a:ext uri="{FF2B5EF4-FFF2-40B4-BE49-F238E27FC236}">
                  <a16:creationId xmlns:a16="http://schemas.microsoft.com/office/drawing/2014/main" id="{664E804A-F025-4CA9-B872-A0D8FDED4B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923939" y="4434120"/>
              <a:ext cx="2926035" cy="320954"/>
            </a:xfrm>
            <a:prstGeom prst="rect">
              <a:avLst/>
            </a:prstGeom>
          </p:spPr>
        </p:pic>
      </p:grpSp>
      <p:sp>
        <p:nvSpPr>
          <p:cNvPr id="11" name="TextBox 10">
            <a:extLst>
              <a:ext uri="{FF2B5EF4-FFF2-40B4-BE49-F238E27FC236}">
                <a16:creationId xmlns:a16="http://schemas.microsoft.com/office/drawing/2014/main" id="{4E405DD9-4F0E-41F1-AD4D-B03A4C1184B5}"/>
              </a:ext>
            </a:extLst>
          </p:cNvPr>
          <p:cNvSpPr txBox="1"/>
          <p:nvPr/>
        </p:nvSpPr>
        <p:spPr bwMode="auto">
          <a:xfrm>
            <a:off x="6449509" y="3782526"/>
            <a:ext cx="35137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12" name="TextBox 11">
            <a:extLst>
              <a:ext uri="{FF2B5EF4-FFF2-40B4-BE49-F238E27FC236}">
                <a16:creationId xmlns:a16="http://schemas.microsoft.com/office/drawing/2014/main" id="{4F05CD0A-9733-4FEC-9E48-954277EDEE60}"/>
              </a:ext>
            </a:extLst>
          </p:cNvPr>
          <p:cNvSpPr txBox="1"/>
          <p:nvPr/>
        </p:nvSpPr>
        <p:spPr bwMode="auto">
          <a:xfrm>
            <a:off x="4916832" y="3097756"/>
            <a:ext cx="35137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13" name="TextBox 12">
            <a:extLst>
              <a:ext uri="{FF2B5EF4-FFF2-40B4-BE49-F238E27FC236}">
                <a16:creationId xmlns:a16="http://schemas.microsoft.com/office/drawing/2014/main" id="{EC819C70-F128-46B7-A931-13CFB183A01C}"/>
              </a:ext>
            </a:extLst>
          </p:cNvPr>
          <p:cNvSpPr txBox="1"/>
          <p:nvPr/>
        </p:nvSpPr>
        <p:spPr bwMode="auto">
          <a:xfrm>
            <a:off x="3392831" y="3097756"/>
            <a:ext cx="35137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p>
        </p:txBody>
      </p:sp>
      <p:sp>
        <p:nvSpPr>
          <p:cNvPr id="14" name="TextBox 13">
            <a:extLst>
              <a:ext uri="{FF2B5EF4-FFF2-40B4-BE49-F238E27FC236}">
                <a16:creationId xmlns:a16="http://schemas.microsoft.com/office/drawing/2014/main" id="{BF717A88-7E2B-4C3C-B137-A23717BF33B6}"/>
              </a:ext>
            </a:extLst>
          </p:cNvPr>
          <p:cNvSpPr txBox="1"/>
          <p:nvPr/>
        </p:nvSpPr>
        <p:spPr bwMode="auto">
          <a:xfrm>
            <a:off x="6443069" y="4467296"/>
            <a:ext cx="35137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p>
        </p:txBody>
      </p:sp>
      <p:sp>
        <p:nvSpPr>
          <p:cNvPr id="15" name="TextBox 14">
            <a:extLst>
              <a:ext uri="{FF2B5EF4-FFF2-40B4-BE49-F238E27FC236}">
                <a16:creationId xmlns:a16="http://schemas.microsoft.com/office/drawing/2014/main" id="{D85D7DB6-3EDB-47AA-8720-636277581F44}"/>
              </a:ext>
            </a:extLst>
          </p:cNvPr>
          <p:cNvSpPr txBox="1"/>
          <p:nvPr/>
        </p:nvSpPr>
        <p:spPr bwMode="auto">
          <a:xfrm>
            <a:off x="6449509" y="3097756"/>
            <a:ext cx="3513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grpSp>
        <p:nvGrpSpPr>
          <p:cNvPr id="16" name="Group 15">
            <a:extLst>
              <a:ext uri="{FF2B5EF4-FFF2-40B4-BE49-F238E27FC236}">
                <a16:creationId xmlns:a16="http://schemas.microsoft.com/office/drawing/2014/main" id="{1B2BB645-8952-49CE-A4D6-6AED51152118}"/>
              </a:ext>
            </a:extLst>
          </p:cNvPr>
          <p:cNvGrpSpPr/>
          <p:nvPr/>
        </p:nvGrpSpPr>
        <p:grpSpPr>
          <a:xfrm>
            <a:off x="7621588" y="3443744"/>
            <a:ext cx="834009" cy="430887"/>
            <a:chOff x="7926388" y="3392944"/>
            <a:chExt cx="834009" cy="430887"/>
          </a:xfrm>
        </p:grpSpPr>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DEFDEEE-EEEF-4A14-A917-FD9E6BE6B638}"/>
                    </a:ext>
                  </a:extLst>
                </p:cNvPr>
                <p:cNvSpPr txBox="1"/>
                <p:nvPr/>
              </p:nvSpPr>
              <p:spPr bwMode="auto">
                <a:xfrm>
                  <a:off x="7974604" y="3392944"/>
                  <a:ext cx="785793"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14:m>
                    <m:oMath xmlns:m="http://schemas.openxmlformats.org/officeDocument/2006/math">
                      <m:r>
                        <a:rPr lang="en-GB" sz="2200" i="1" dirty="0" smtClean="0">
                          <a:latin typeface="Cambria Math" panose="02040503050406030204" pitchFamily="18" charset="0"/>
                          <a:ea typeface="Myriad Pro Semibold" charset="0"/>
                          <a:cs typeface="Myriad Pro Semibold" charset="0"/>
                        </a:rPr>
                        <m:t>÷</m:t>
                      </m:r>
                    </m:oMath>
                  </a14:m>
                  <a:r>
                    <a:rPr lang="en-GB" sz="2200" dirty="0">
                      <a:latin typeface="Myriad Pro Semibold" charset="0"/>
                      <a:ea typeface="Myriad Pro Semibold" charset="0"/>
                      <a:cs typeface="Myriad Pro Semibold" charset="0"/>
                    </a:rPr>
                    <a:t> 10</a:t>
                  </a:r>
                </a:p>
              </p:txBody>
            </p:sp>
          </mc:Choice>
          <mc:Fallback xmlns="">
            <p:sp>
              <p:nvSpPr>
                <p:cNvPr id="17" name="TextBox 16">
                  <a:extLst>
                    <a:ext uri="{FF2B5EF4-FFF2-40B4-BE49-F238E27FC236}">
                      <a16:creationId xmlns:a16="http://schemas.microsoft.com/office/drawing/2014/main" id="{0DEFDEEE-EEEF-4A14-A917-FD9E6BE6B638}"/>
                    </a:ext>
                  </a:extLst>
                </p:cNvPr>
                <p:cNvSpPr txBox="1">
                  <a:spLocks noRot="1" noChangeAspect="1" noMove="1" noResize="1" noEditPoints="1" noAdjustHandles="1" noChangeArrowheads="1" noChangeShapeType="1" noTextEdit="1"/>
                </p:cNvSpPr>
                <p:nvPr/>
              </p:nvSpPr>
              <p:spPr bwMode="auto">
                <a:xfrm>
                  <a:off x="7974604" y="3392944"/>
                  <a:ext cx="785793" cy="430887"/>
                </a:xfrm>
                <a:prstGeom prst="rect">
                  <a:avLst/>
                </a:prstGeom>
                <a:blipFill>
                  <a:blip r:embed="rId4"/>
                  <a:stretch>
                    <a:fillRect t="-8451" r="-8527" b="-2816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GB">
                      <a:noFill/>
                    </a:rPr>
                    <a:t> </a:t>
                  </a:r>
                </a:p>
              </p:txBody>
            </p:sp>
          </mc:Fallback>
        </mc:AlternateContent>
        <p:cxnSp>
          <p:nvCxnSpPr>
            <p:cNvPr id="18" name="Straight Arrow Connector 17">
              <a:extLst>
                <a:ext uri="{FF2B5EF4-FFF2-40B4-BE49-F238E27FC236}">
                  <a16:creationId xmlns:a16="http://schemas.microsoft.com/office/drawing/2014/main" id="{341171AB-7723-4141-BCF4-245BB61AA4EC}"/>
                </a:ext>
              </a:extLst>
            </p:cNvPr>
            <p:cNvCxnSpPr/>
            <p:nvPr/>
          </p:nvCxnSpPr>
          <p:spPr bwMode="auto">
            <a:xfrm>
              <a:off x="7926388" y="3424840"/>
              <a:ext cx="0" cy="382171"/>
            </a:xfrm>
            <a:prstGeom prst="straightConnector1">
              <a:avLst/>
            </a:prstGeom>
            <a:noFill/>
            <a:ln w="28575" cap="flat" cmpd="sng" algn="ctr">
              <a:solidFill>
                <a:schemeClr val="tx1"/>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 name="Group 18">
            <a:extLst>
              <a:ext uri="{FF2B5EF4-FFF2-40B4-BE49-F238E27FC236}">
                <a16:creationId xmlns:a16="http://schemas.microsoft.com/office/drawing/2014/main" id="{93DAFA67-CA47-4478-9F9E-9D8926680394}"/>
              </a:ext>
            </a:extLst>
          </p:cNvPr>
          <p:cNvGrpSpPr/>
          <p:nvPr/>
        </p:nvGrpSpPr>
        <p:grpSpPr>
          <a:xfrm>
            <a:off x="7621588" y="4117935"/>
            <a:ext cx="834009" cy="430887"/>
            <a:chOff x="7926388" y="3392944"/>
            <a:chExt cx="834009" cy="430887"/>
          </a:xfrm>
        </p:grpSpPr>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612A860-9810-4370-87F1-ED72E7C68145}"/>
                    </a:ext>
                  </a:extLst>
                </p:cNvPr>
                <p:cNvSpPr txBox="1"/>
                <p:nvPr/>
              </p:nvSpPr>
              <p:spPr bwMode="auto">
                <a:xfrm>
                  <a:off x="7974604" y="3392944"/>
                  <a:ext cx="785793"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14:m>
                    <m:oMath xmlns:m="http://schemas.openxmlformats.org/officeDocument/2006/math">
                      <m:r>
                        <a:rPr lang="en-GB" sz="2200" i="1" dirty="0">
                          <a:latin typeface="Cambria Math" panose="02040503050406030204" pitchFamily="18" charset="0"/>
                          <a:ea typeface="Myriad Pro Semibold" charset="0"/>
                          <a:cs typeface="Myriad Pro Semibold" charset="0"/>
                        </a:rPr>
                        <m:t>÷</m:t>
                      </m:r>
                    </m:oMath>
                  </a14:m>
                  <a:r>
                    <a:rPr lang="en-GB" sz="2200" dirty="0">
                      <a:latin typeface="Myriad Pro Semibold" charset="0"/>
                      <a:ea typeface="Myriad Pro Semibold" charset="0"/>
                      <a:cs typeface="Myriad Pro Semibold" charset="0"/>
                    </a:rPr>
                    <a:t> 10</a:t>
                  </a:r>
                </a:p>
              </p:txBody>
            </p:sp>
          </mc:Choice>
          <mc:Fallback xmlns="">
            <p:sp>
              <p:nvSpPr>
                <p:cNvPr id="20" name="TextBox 19">
                  <a:extLst>
                    <a:ext uri="{FF2B5EF4-FFF2-40B4-BE49-F238E27FC236}">
                      <a16:creationId xmlns:a16="http://schemas.microsoft.com/office/drawing/2014/main" id="{3612A860-9810-4370-87F1-ED72E7C68145}"/>
                    </a:ext>
                  </a:extLst>
                </p:cNvPr>
                <p:cNvSpPr txBox="1">
                  <a:spLocks noRot="1" noChangeAspect="1" noMove="1" noResize="1" noEditPoints="1" noAdjustHandles="1" noChangeArrowheads="1" noChangeShapeType="1" noTextEdit="1"/>
                </p:cNvSpPr>
                <p:nvPr/>
              </p:nvSpPr>
              <p:spPr bwMode="auto">
                <a:xfrm>
                  <a:off x="7974604" y="3392944"/>
                  <a:ext cx="785793" cy="430887"/>
                </a:xfrm>
                <a:prstGeom prst="rect">
                  <a:avLst/>
                </a:prstGeom>
                <a:blipFill>
                  <a:blip r:embed="rId5"/>
                  <a:stretch>
                    <a:fillRect t="-8571" r="-8527" b="-3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GB">
                      <a:noFill/>
                    </a:rPr>
                    <a:t> </a:t>
                  </a:r>
                </a:p>
              </p:txBody>
            </p:sp>
          </mc:Fallback>
        </mc:AlternateContent>
        <p:cxnSp>
          <p:nvCxnSpPr>
            <p:cNvPr id="21" name="Straight Arrow Connector 20">
              <a:extLst>
                <a:ext uri="{FF2B5EF4-FFF2-40B4-BE49-F238E27FC236}">
                  <a16:creationId xmlns:a16="http://schemas.microsoft.com/office/drawing/2014/main" id="{D2FE213F-F9FB-47EF-8D14-AF2855F039C6}"/>
                </a:ext>
              </a:extLst>
            </p:cNvPr>
            <p:cNvCxnSpPr/>
            <p:nvPr/>
          </p:nvCxnSpPr>
          <p:spPr bwMode="auto">
            <a:xfrm>
              <a:off x="7926388" y="3424840"/>
              <a:ext cx="0" cy="382171"/>
            </a:xfrm>
            <a:prstGeom prst="straightConnector1">
              <a:avLst/>
            </a:prstGeom>
            <a:noFill/>
            <a:ln w="28575" cap="flat" cmpd="sng" algn="ctr">
              <a:solidFill>
                <a:schemeClr val="tx1"/>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 name="Group 21">
            <a:extLst>
              <a:ext uri="{FF2B5EF4-FFF2-40B4-BE49-F238E27FC236}">
                <a16:creationId xmlns:a16="http://schemas.microsoft.com/office/drawing/2014/main" id="{76C3D3CF-3F09-41B9-8570-029042286B5C}"/>
              </a:ext>
            </a:extLst>
          </p:cNvPr>
          <p:cNvGrpSpPr/>
          <p:nvPr/>
        </p:nvGrpSpPr>
        <p:grpSpPr>
          <a:xfrm>
            <a:off x="5196949" y="1425552"/>
            <a:ext cx="1428249" cy="698329"/>
            <a:chOff x="5501749" y="1425552"/>
            <a:chExt cx="1428249" cy="698329"/>
          </a:xfrm>
        </p:grpSpPr>
        <p:pic>
          <p:nvPicPr>
            <p:cNvPr id="23" name="Picture 22" descr="A close up of a logo&#10;&#10;Description automatically generated">
              <a:extLst>
                <a:ext uri="{FF2B5EF4-FFF2-40B4-BE49-F238E27FC236}">
                  <a16:creationId xmlns:a16="http://schemas.microsoft.com/office/drawing/2014/main" id="{7BC52185-CD3B-41A0-80A4-7F40D78DF0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flipV="1">
              <a:off x="5501749" y="1802927"/>
              <a:ext cx="1428249" cy="320954"/>
            </a:xfrm>
            <a:prstGeom prst="rect">
              <a:avLst/>
            </a:prstGeom>
          </p:spPr>
        </p:pic>
        <p:sp>
          <p:nvSpPr>
            <p:cNvPr id="24" name="TextBox 23">
              <a:extLst>
                <a:ext uri="{FF2B5EF4-FFF2-40B4-BE49-F238E27FC236}">
                  <a16:creationId xmlns:a16="http://schemas.microsoft.com/office/drawing/2014/main" id="{602D3F80-A989-4BD2-B77B-E1ADC1484108}"/>
                </a:ext>
              </a:extLst>
            </p:cNvPr>
            <p:cNvSpPr txBox="1"/>
            <p:nvPr/>
          </p:nvSpPr>
          <p:spPr bwMode="auto">
            <a:xfrm>
              <a:off x="5792438" y="1425552"/>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46288"/>
                  </a:solidFill>
                  <a:latin typeface="Myriad Pro Semibold" charset="0"/>
                  <a:ea typeface="Myriad Pro Semibold" charset="0"/>
                  <a:cs typeface="Myriad Pro Semibold" charset="0"/>
                </a:rPr>
                <a:t>÷ 10</a:t>
              </a:r>
            </a:p>
          </p:txBody>
        </p:sp>
      </p:grpSp>
      <p:grpSp>
        <p:nvGrpSpPr>
          <p:cNvPr id="25" name="Group 24">
            <a:extLst>
              <a:ext uri="{FF2B5EF4-FFF2-40B4-BE49-F238E27FC236}">
                <a16:creationId xmlns:a16="http://schemas.microsoft.com/office/drawing/2014/main" id="{2ADD3B93-4199-4DE9-8411-4E5DE554E310}"/>
              </a:ext>
            </a:extLst>
          </p:cNvPr>
          <p:cNvGrpSpPr/>
          <p:nvPr/>
        </p:nvGrpSpPr>
        <p:grpSpPr>
          <a:xfrm>
            <a:off x="3671814" y="1425552"/>
            <a:ext cx="1428249" cy="698329"/>
            <a:chOff x="3976614" y="1425552"/>
            <a:chExt cx="1428249" cy="698329"/>
          </a:xfrm>
        </p:grpSpPr>
        <p:pic>
          <p:nvPicPr>
            <p:cNvPr id="26" name="Picture 25" descr="A close up of a logo&#10;&#10;Description automatically generated">
              <a:extLst>
                <a:ext uri="{FF2B5EF4-FFF2-40B4-BE49-F238E27FC236}">
                  <a16:creationId xmlns:a16="http://schemas.microsoft.com/office/drawing/2014/main" id="{8BD746C3-F855-43C9-B7A0-77258FAF83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flipV="1">
              <a:off x="3976614" y="1802927"/>
              <a:ext cx="1428249" cy="320954"/>
            </a:xfrm>
            <a:prstGeom prst="rect">
              <a:avLst/>
            </a:prstGeom>
          </p:spPr>
        </p:pic>
        <p:sp>
          <p:nvSpPr>
            <p:cNvPr id="27" name="TextBox 26">
              <a:extLst>
                <a:ext uri="{FF2B5EF4-FFF2-40B4-BE49-F238E27FC236}">
                  <a16:creationId xmlns:a16="http://schemas.microsoft.com/office/drawing/2014/main" id="{36441AF0-1BF7-4F80-BCB9-724549E9F294}"/>
                </a:ext>
              </a:extLst>
            </p:cNvPr>
            <p:cNvSpPr txBox="1"/>
            <p:nvPr/>
          </p:nvSpPr>
          <p:spPr bwMode="auto">
            <a:xfrm>
              <a:off x="4267974" y="1425552"/>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46288"/>
                  </a:solidFill>
                  <a:latin typeface="Myriad Pro Semibold" charset="0"/>
                  <a:ea typeface="Myriad Pro Semibold" charset="0"/>
                  <a:cs typeface="Myriad Pro Semibold" charset="0"/>
                </a:rPr>
                <a:t>÷ 10</a:t>
              </a:r>
            </a:p>
          </p:txBody>
        </p:sp>
      </p:grpSp>
    </p:spTree>
    <p:extLst>
      <p:ext uri="{BB962C8B-B14F-4D97-AF65-F5344CB8AC3E}">
        <p14:creationId xmlns:p14="http://schemas.microsoft.com/office/powerpoint/2010/main" val="292333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3" grpId="0"/>
      <p:bldP spid="14" grpId="0"/>
      <p:bldP spid="1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5:6</a:t>
            </a:r>
          </a:p>
        </p:txBody>
      </p:sp>
      <p:sp>
        <p:nvSpPr>
          <p:cNvPr id="5" name="Rectangle 4">
            <a:extLst>
              <a:ext uri="{FF2B5EF4-FFF2-40B4-BE49-F238E27FC236}">
                <a16:creationId xmlns:a16="http://schemas.microsoft.com/office/drawing/2014/main" id="{F3ECBC61-E58F-486F-A151-7D40A5ADD77E}"/>
              </a:ext>
            </a:extLst>
          </p:cNvPr>
          <p:cNvSpPr/>
          <p:nvPr/>
        </p:nvSpPr>
        <p:spPr bwMode="auto">
          <a:xfrm>
            <a:off x="2047726" y="4104849"/>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93650444-CA35-49F0-9390-9005B80ACD0E}"/>
              </a:ext>
            </a:extLst>
          </p:cNvPr>
          <p:cNvSpPr/>
          <p:nvPr/>
        </p:nvSpPr>
        <p:spPr bwMode="auto">
          <a:xfrm>
            <a:off x="1321222" y="3598186"/>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133B9107-1852-44B8-B529-D54251DD2966}"/>
              </a:ext>
            </a:extLst>
          </p:cNvPr>
          <p:cNvSpPr/>
          <p:nvPr/>
        </p:nvSpPr>
        <p:spPr bwMode="auto">
          <a:xfrm>
            <a:off x="2047726" y="3593424"/>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E1C83625-D63C-4394-B000-0A1C6E80548E}"/>
              </a:ext>
            </a:extLst>
          </p:cNvPr>
          <p:cNvSpPr/>
          <p:nvPr/>
        </p:nvSpPr>
        <p:spPr bwMode="auto">
          <a:xfrm>
            <a:off x="1321222" y="3086761"/>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9DB4FF7A-BDFA-4683-AC6D-BCF22EC353AB}"/>
              </a:ext>
            </a:extLst>
          </p:cNvPr>
          <p:cNvSpPr/>
          <p:nvPr/>
        </p:nvSpPr>
        <p:spPr bwMode="auto">
          <a:xfrm>
            <a:off x="2047726" y="3082175"/>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C0E98DAF-7320-4160-801B-DEDD5B9AE6DB}"/>
              </a:ext>
            </a:extLst>
          </p:cNvPr>
          <p:cNvSpPr/>
          <p:nvPr/>
        </p:nvSpPr>
        <p:spPr bwMode="auto">
          <a:xfrm>
            <a:off x="1321222" y="2575512"/>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1" name="Picture 10">
            <a:extLst>
              <a:ext uri="{FF2B5EF4-FFF2-40B4-BE49-F238E27FC236}">
                <a16:creationId xmlns:a16="http://schemas.microsoft.com/office/drawing/2014/main" id="{E6F7A49D-3B3C-44F2-B9EF-87B17900C5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0977" y="2568794"/>
            <a:ext cx="6576021" cy="2079640"/>
          </a:xfrm>
          <a:prstGeom prst="rect">
            <a:avLst/>
          </a:prstGeom>
        </p:spPr>
      </p:pic>
      <p:grpSp>
        <p:nvGrpSpPr>
          <p:cNvPr id="12" name="Group 11">
            <a:extLst>
              <a:ext uri="{FF2B5EF4-FFF2-40B4-BE49-F238E27FC236}">
                <a16:creationId xmlns:a16="http://schemas.microsoft.com/office/drawing/2014/main" id="{A599A134-787D-4793-BBF5-188834177E1B}"/>
              </a:ext>
            </a:extLst>
          </p:cNvPr>
          <p:cNvGrpSpPr/>
          <p:nvPr/>
        </p:nvGrpSpPr>
        <p:grpSpPr>
          <a:xfrm>
            <a:off x="8016588" y="3885792"/>
            <a:ext cx="970330" cy="435485"/>
            <a:chOff x="7562160" y="3885792"/>
            <a:chExt cx="970330" cy="435485"/>
          </a:xfrm>
        </p:grpSpPr>
        <p:sp>
          <p:nvSpPr>
            <p:cNvPr id="13" name="TextBox 12">
              <a:extLst>
                <a:ext uri="{FF2B5EF4-FFF2-40B4-BE49-F238E27FC236}">
                  <a16:creationId xmlns:a16="http://schemas.microsoft.com/office/drawing/2014/main" id="{40207E45-131B-4A18-A2E7-191704419EA5}"/>
                </a:ext>
              </a:extLst>
            </p:cNvPr>
            <p:cNvSpPr txBox="1"/>
            <p:nvPr/>
          </p:nvSpPr>
          <p:spPr bwMode="auto">
            <a:xfrm>
              <a:off x="7773949" y="3888091"/>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solidFill>
                    <a:srgbClr val="046288"/>
                  </a:solidFill>
                  <a:latin typeface="Myriad Pro Semibold" charset="0"/>
                  <a:ea typeface="Myriad Pro Semibold" charset="0"/>
                  <a:cs typeface="Myriad Pro Semibold" charset="0"/>
                </a:rPr>
                <a:t>÷ 10</a:t>
              </a:r>
            </a:p>
          </p:txBody>
        </p:sp>
        <p:pic>
          <p:nvPicPr>
            <p:cNvPr id="14" name="Picture 13">
              <a:extLst>
                <a:ext uri="{FF2B5EF4-FFF2-40B4-BE49-F238E27FC236}">
                  <a16:creationId xmlns:a16="http://schemas.microsoft.com/office/drawing/2014/main" id="{8A99280C-BE57-4889-9F57-E974CBCBF5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flipV="1">
              <a:off x="7562160" y="3885792"/>
              <a:ext cx="205740" cy="435485"/>
            </a:xfrm>
            <a:prstGeom prst="rect">
              <a:avLst/>
            </a:prstGeom>
          </p:spPr>
        </p:pic>
      </p:grpSp>
      <p:grpSp>
        <p:nvGrpSpPr>
          <p:cNvPr id="15" name="Group 14">
            <a:extLst>
              <a:ext uri="{FF2B5EF4-FFF2-40B4-BE49-F238E27FC236}">
                <a16:creationId xmlns:a16="http://schemas.microsoft.com/office/drawing/2014/main" id="{B4407EBA-CE7F-4C03-B6BF-AAF4D44CD47A}"/>
              </a:ext>
            </a:extLst>
          </p:cNvPr>
          <p:cNvGrpSpPr/>
          <p:nvPr/>
        </p:nvGrpSpPr>
        <p:grpSpPr>
          <a:xfrm>
            <a:off x="8016588" y="3362659"/>
            <a:ext cx="970330" cy="435485"/>
            <a:chOff x="7562160" y="3885792"/>
            <a:chExt cx="970330" cy="435485"/>
          </a:xfrm>
        </p:grpSpPr>
        <p:sp>
          <p:nvSpPr>
            <p:cNvPr id="16" name="TextBox 15">
              <a:extLst>
                <a:ext uri="{FF2B5EF4-FFF2-40B4-BE49-F238E27FC236}">
                  <a16:creationId xmlns:a16="http://schemas.microsoft.com/office/drawing/2014/main" id="{002D6E45-6767-4E4F-94F4-4D0318C4E68B}"/>
                </a:ext>
              </a:extLst>
            </p:cNvPr>
            <p:cNvSpPr txBox="1"/>
            <p:nvPr/>
          </p:nvSpPr>
          <p:spPr bwMode="auto">
            <a:xfrm>
              <a:off x="7773949" y="3888091"/>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solidFill>
                    <a:srgbClr val="046288"/>
                  </a:solidFill>
                  <a:latin typeface="Myriad Pro Semibold" charset="0"/>
                  <a:ea typeface="Myriad Pro Semibold" charset="0"/>
                  <a:cs typeface="Myriad Pro Semibold" charset="0"/>
                </a:rPr>
                <a:t>÷ 10</a:t>
              </a:r>
            </a:p>
          </p:txBody>
        </p:sp>
        <p:pic>
          <p:nvPicPr>
            <p:cNvPr id="17" name="Picture 16">
              <a:extLst>
                <a:ext uri="{FF2B5EF4-FFF2-40B4-BE49-F238E27FC236}">
                  <a16:creationId xmlns:a16="http://schemas.microsoft.com/office/drawing/2014/main" id="{1E0BB08D-566D-4A0E-A7F3-434AC64306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flipV="1">
              <a:off x="7562160" y="3885792"/>
              <a:ext cx="205740" cy="435485"/>
            </a:xfrm>
            <a:prstGeom prst="rect">
              <a:avLst/>
            </a:prstGeom>
          </p:spPr>
        </p:pic>
      </p:grpSp>
      <p:grpSp>
        <p:nvGrpSpPr>
          <p:cNvPr id="18" name="Group 17">
            <a:extLst>
              <a:ext uri="{FF2B5EF4-FFF2-40B4-BE49-F238E27FC236}">
                <a16:creationId xmlns:a16="http://schemas.microsoft.com/office/drawing/2014/main" id="{F1DC5163-00A2-44AA-B344-1221A626A464}"/>
              </a:ext>
            </a:extLst>
          </p:cNvPr>
          <p:cNvGrpSpPr/>
          <p:nvPr/>
        </p:nvGrpSpPr>
        <p:grpSpPr>
          <a:xfrm>
            <a:off x="177430" y="3429709"/>
            <a:ext cx="1077357" cy="809246"/>
            <a:chOff x="113930" y="2827032"/>
            <a:chExt cx="1077357" cy="809246"/>
          </a:xfrm>
        </p:grpSpPr>
        <p:sp>
          <p:nvSpPr>
            <p:cNvPr id="19" name="TextBox 18">
              <a:extLst>
                <a:ext uri="{FF2B5EF4-FFF2-40B4-BE49-F238E27FC236}">
                  <a16:creationId xmlns:a16="http://schemas.microsoft.com/office/drawing/2014/main" id="{3C87FA1C-A5F9-4D7B-98F8-CE437F83635A}"/>
                </a:ext>
              </a:extLst>
            </p:cNvPr>
            <p:cNvSpPr txBox="1"/>
            <p:nvPr/>
          </p:nvSpPr>
          <p:spPr bwMode="auto">
            <a:xfrm>
              <a:off x="113930" y="3016212"/>
              <a:ext cx="9108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46288"/>
                  </a:solidFill>
                  <a:latin typeface="Myriad Pro Semibold" charset="0"/>
                  <a:ea typeface="Myriad Pro Semibold" charset="0"/>
                  <a:cs typeface="Myriad Pro Semibold" charset="0"/>
                </a:rPr>
                <a:t>÷ 100</a:t>
              </a:r>
            </a:p>
          </p:txBody>
        </p:sp>
        <p:pic>
          <p:nvPicPr>
            <p:cNvPr id="20" name="Picture 19" descr="A close up of a sign&#10;&#10;Description automatically generated">
              <a:extLst>
                <a:ext uri="{FF2B5EF4-FFF2-40B4-BE49-F238E27FC236}">
                  <a16:creationId xmlns:a16="http://schemas.microsoft.com/office/drawing/2014/main" id="{9546F626-B045-41DF-A18B-D8324D053C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1054127" y="2827032"/>
              <a:ext cx="137160" cy="809246"/>
            </a:xfrm>
            <a:prstGeom prst="rect">
              <a:avLst/>
            </a:prstGeom>
          </p:spPr>
        </p:pic>
      </p:grpSp>
      <p:sp>
        <p:nvSpPr>
          <p:cNvPr id="21" name="TextBox 20"/>
          <p:cNvSpPr txBox="1"/>
          <p:nvPr/>
        </p:nvSpPr>
        <p:spPr bwMode="auto">
          <a:xfrm>
            <a:off x="3318693" y="703758"/>
            <a:ext cx="25010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1,2</a:t>
            </a:r>
            <a:r>
              <a:rPr lang="en-GB" sz="2400" dirty="0">
                <a:solidFill>
                  <a:srgbClr val="FF0000"/>
                </a:solidFill>
                <a:latin typeface="Myriad Pro Semibold"/>
                <a:ea typeface="Myriad Pro Semibold" charset="0"/>
                <a:cs typeface="Myriad Pro Semibold" charset="0"/>
              </a:rPr>
              <a:t>0</a:t>
            </a:r>
            <a:r>
              <a:rPr lang="en-GB" sz="2400" dirty="0">
                <a:solidFill>
                  <a:srgbClr val="046388"/>
                </a:solidFill>
                <a:latin typeface="Myriad Pro Semibold"/>
                <a:ea typeface="Myriad Pro Semibold" charset="0"/>
                <a:cs typeface="Myriad Pro Semibold" charset="0"/>
              </a:rPr>
              <a:t>0</a:t>
            </a:r>
            <a:r>
              <a:rPr lang="en-GB" sz="2400" dirty="0">
                <a:latin typeface="Myriad Pro Semibold"/>
                <a:ea typeface="Myriad Pro Semibold" charset="0"/>
                <a:cs typeface="Myriad Pro Semibold" charset="0"/>
              </a:rPr>
              <a:t> ÷</a:t>
            </a:r>
            <a:r>
              <a:rPr lang="en-GB" sz="2400" dirty="0">
                <a:latin typeface="Myriad Pro Semibold"/>
                <a:ea typeface="Myriad Pro Semibold" charset="0"/>
                <a:cs typeface="Calibri" panose="020F0502020204030204" pitchFamily="34" charset="0"/>
              </a:rPr>
              <a:t> </a:t>
            </a:r>
            <a:r>
              <a:rPr lang="en-GB" sz="2400" dirty="0">
                <a:solidFill>
                  <a:srgbClr val="046388"/>
                </a:solidFill>
                <a:latin typeface="Myriad Pro Semibold"/>
                <a:ea typeface="Myriad Pro Semibold" charset="0"/>
                <a:cs typeface="Calibri" panose="020F0502020204030204" pitchFamily="34" charset="0"/>
              </a:rPr>
              <a:t>10</a:t>
            </a:r>
            <a:r>
              <a:rPr lang="en-GB" sz="2400" dirty="0">
                <a:latin typeface="Myriad Pro Semibold"/>
                <a:ea typeface="Myriad Pro Semibold" charset="0"/>
                <a:cs typeface="Calibri" panose="020F0502020204030204" pitchFamily="34" charset="0"/>
              </a:rPr>
              <a:t> = 12</a:t>
            </a:r>
            <a:r>
              <a:rPr lang="en-GB" sz="2400" dirty="0">
                <a:solidFill>
                  <a:srgbClr val="FF0000"/>
                </a:solidFill>
                <a:latin typeface="Myriad Pro Semibold"/>
                <a:ea typeface="Myriad Pro Semibold" charset="0"/>
                <a:cs typeface="Calibri" panose="020F0502020204030204" pitchFamily="34" charset="0"/>
              </a:rPr>
              <a:t>0</a:t>
            </a:r>
            <a:endParaRPr lang="en-GB" sz="2400" dirty="0">
              <a:solidFill>
                <a:srgbClr val="FF0000"/>
              </a:solidFill>
              <a:latin typeface="Myriad Pro Semibold"/>
              <a:ea typeface="Myriad Pro Semibold" charset="0"/>
              <a:cs typeface="Myriad Pro Semibold" charset="0"/>
            </a:endParaRPr>
          </a:p>
        </p:txBody>
      </p:sp>
      <p:sp>
        <p:nvSpPr>
          <p:cNvPr id="22" name="TextBox 21"/>
          <p:cNvSpPr txBox="1"/>
          <p:nvPr/>
        </p:nvSpPr>
        <p:spPr bwMode="auto">
          <a:xfrm>
            <a:off x="3532694" y="1316572"/>
            <a:ext cx="20730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12</a:t>
            </a:r>
            <a:r>
              <a:rPr lang="en-GB" sz="2400" dirty="0">
                <a:solidFill>
                  <a:srgbClr val="FF0000"/>
                </a:solidFill>
                <a:latin typeface="Myriad Pro Semibold"/>
                <a:ea typeface="Myriad Pro Semibold" charset="0"/>
                <a:cs typeface="Myriad Pro Semibold" charset="0"/>
              </a:rPr>
              <a:t>0</a:t>
            </a:r>
            <a:r>
              <a:rPr lang="en-GB" sz="2400" dirty="0">
                <a:latin typeface="Myriad Pro Semibold"/>
                <a:ea typeface="Myriad Pro Semibold" charset="0"/>
                <a:cs typeface="Myriad Pro Semibold" charset="0"/>
              </a:rPr>
              <a:t> ÷</a:t>
            </a:r>
            <a:r>
              <a:rPr lang="en-GB" sz="2400" dirty="0">
                <a:latin typeface="Myriad Pro Semibold"/>
                <a:ea typeface="Myriad Pro Semibold" charset="0"/>
                <a:cs typeface="Calibri" panose="020F0502020204030204" pitchFamily="34" charset="0"/>
              </a:rPr>
              <a:t> </a:t>
            </a:r>
            <a:r>
              <a:rPr lang="en-GB" sz="2400" dirty="0">
                <a:solidFill>
                  <a:srgbClr val="FF0000"/>
                </a:solidFill>
                <a:latin typeface="Myriad Pro Semibold"/>
                <a:ea typeface="Myriad Pro Semibold" charset="0"/>
                <a:cs typeface="Calibri" panose="020F0502020204030204" pitchFamily="34" charset="0"/>
              </a:rPr>
              <a:t>10</a:t>
            </a:r>
            <a:r>
              <a:rPr lang="en-GB" sz="2400" dirty="0">
                <a:latin typeface="Myriad Pro Semibold"/>
                <a:ea typeface="Myriad Pro Semibold" charset="0"/>
                <a:cs typeface="Calibri" panose="020F0502020204030204" pitchFamily="34" charset="0"/>
              </a:rPr>
              <a:t> = 12</a:t>
            </a:r>
            <a:endParaRPr lang="en-GB" sz="2400" dirty="0">
              <a:solidFill>
                <a:srgbClr val="046388"/>
              </a:solidFill>
              <a:latin typeface="Myriad Pro Semibold"/>
              <a:ea typeface="Myriad Pro Semibold" charset="0"/>
              <a:cs typeface="Myriad Pro Semibold" charset="0"/>
            </a:endParaRPr>
          </a:p>
        </p:txBody>
      </p:sp>
      <p:sp>
        <p:nvSpPr>
          <p:cNvPr id="23" name="TextBox 22"/>
          <p:cNvSpPr txBox="1"/>
          <p:nvPr/>
        </p:nvSpPr>
        <p:spPr bwMode="auto">
          <a:xfrm>
            <a:off x="3318692" y="1893612"/>
            <a:ext cx="25010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1,200 ÷</a:t>
            </a:r>
            <a:r>
              <a:rPr lang="en-GB" sz="2400" dirty="0">
                <a:latin typeface="Myriad Pro Semibold"/>
                <a:ea typeface="Myriad Pro Semibold" charset="0"/>
                <a:cs typeface="Calibri" panose="020F0502020204030204" pitchFamily="34" charset="0"/>
              </a:rPr>
              <a:t> 100 = 12</a:t>
            </a:r>
            <a:endParaRPr lang="en-GB" sz="2400" dirty="0">
              <a:latin typeface="Myriad Pro Semibold"/>
              <a:ea typeface="Myriad Pro Semibold" charset="0"/>
              <a:cs typeface="Myriad Pro Semibold" charset="0"/>
            </a:endParaRPr>
          </a:p>
        </p:txBody>
      </p:sp>
    </p:spTree>
    <p:extLst>
      <p:ext uri="{BB962C8B-B14F-4D97-AF65-F5344CB8AC3E}">
        <p14:creationId xmlns:p14="http://schemas.microsoft.com/office/powerpoint/2010/main" val="281379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grpId="1" nodeType="clickEffect">
                                  <p:stCondLst>
                                    <p:cond delay="0"/>
                                  </p:stCondLst>
                                  <p:childTnLst>
                                    <p:animClr clrSpc="rgb" dir="cw">
                                      <p:cBhvr override="childStyle">
                                        <p:cTn id="14" dur="500" fill="hold"/>
                                        <p:tgtEl>
                                          <p:spTgt spid="9"/>
                                        </p:tgtEl>
                                        <p:attrNameLst>
                                          <p:attrName>style.color</p:attrName>
                                        </p:attrNameLst>
                                      </p:cBhvr>
                                      <p:to>
                                        <a:srgbClr val="DAF0FE"/>
                                      </p:to>
                                    </p:animClr>
                                    <p:animClr clrSpc="rgb" dir="cw">
                                      <p:cBhvr>
                                        <p:cTn id="15" dur="500" fill="hold"/>
                                        <p:tgtEl>
                                          <p:spTgt spid="9"/>
                                        </p:tgtEl>
                                        <p:attrNameLst>
                                          <p:attrName>fillcolor</p:attrName>
                                        </p:attrNameLst>
                                      </p:cBhvr>
                                      <p:to>
                                        <a:srgbClr val="DAF0FE"/>
                                      </p:to>
                                    </p:animClr>
                                    <p:set>
                                      <p:cBhvr>
                                        <p:cTn id="16" dur="500" fill="hold"/>
                                        <p:tgtEl>
                                          <p:spTgt spid="9"/>
                                        </p:tgtEl>
                                        <p:attrNameLst>
                                          <p:attrName>fill.type</p:attrName>
                                        </p:attrNameLst>
                                      </p:cBhvr>
                                      <p:to>
                                        <p:strVal val="solid"/>
                                      </p:to>
                                    </p:set>
                                    <p:set>
                                      <p:cBhvr>
                                        <p:cTn id="17" dur="500" fill="hold"/>
                                        <p:tgtEl>
                                          <p:spTgt spid="9"/>
                                        </p:tgtEl>
                                        <p:attrNameLst>
                                          <p:attrName>fill.on</p:attrName>
                                        </p:attrNameLst>
                                      </p:cBhvr>
                                      <p:to>
                                        <p:strVal val="true"/>
                                      </p:to>
                                    </p:set>
                                  </p:childTnLst>
                                </p:cTn>
                              </p:par>
                              <p:par>
                                <p:cTn id="18" presetID="19" presetClass="emph" presetSubtype="0" fill="hold" grpId="1" nodeType="withEffect">
                                  <p:stCondLst>
                                    <p:cond delay="0"/>
                                  </p:stCondLst>
                                  <p:childTnLst>
                                    <p:animClr clrSpc="rgb" dir="cw">
                                      <p:cBhvr override="childStyle">
                                        <p:cTn id="19" dur="500" fill="hold"/>
                                        <p:tgtEl>
                                          <p:spTgt spid="10"/>
                                        </p:tgtEl>
                                        <p:attrNameLst>
                                          <p:attrName>style.color</p:attrName>
                                        </p:attrNameLst>
                                      </p:cBhvr>
                                      <p:to>
                                        <a:srgbClr val="DAF0FE"/>
                                      </p:to>
                                    </p:animClr>
                                    <p:animClr clrSpc="rgb" dir="cw">
                                      <p:cBhvr>
                                        <p:cTn id="20" dur="500" fill="hold"/>
                                        <p:tgtEl>
                                          <p:spTgt spid="10"/>
                                        </p:tgtEl>
                                        <p:attrNameLst>
                                          <p:attrName>fillcolor</p:attrName>
                                        </p:attrNameLst>
                                      </p:cBhvr>
                                      <p:to>
                                        <a:srgbClr val="DAF0FE"/>
                                      </p:to>
                                    </p:animClr>
                                    <p:set>
                                      <p:cBhvr>
                                        <p:cTn id="21" dur="500" fill="hold"/>
                                        <p:tgtEl>
                                          <p:spTgt spid="10"/>
                                        </p:tgtEl>
                                        <p:attrNameLst>
                                          <p:attrName>fill.type</p:attrName>
                                        </p:attrNameLst>
                                      </p:cBhvr>
                                      <p:to>
                                        <p:strVal val="solid"/>
                                      </p:to>
                                    </p:set>
                                    <p:set>
                                      <p:cBhvr>
                                        <p:cTn id="22" dur="500" fill="hold"/>
                                        <p:tgtEl>
                                          <p:spTgt spid="10"/>
                                        </p:tgtEl>
                                        <p:attrNameLst>
                                          <p:attrName>fill.on</p:attrName>
                                        </p:attrNameLst>
                                      </p:cBhvr>
                                      <p:to>
                                        <p:strVal val="true"/>
                                      </p:to>
                                    </p:se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9" presetClass="emph" presetSubtype="0" fill="hold" grpId="1" nodeType="clickEffect">
                                  <p:stCondLst>
                                    <p:cond delay="0"/>
                                  </p:stCondLst>
                                  <p:childTnLst>
                                    <p:animClr clrSpc="rgb" dir="cw">
                                      <p:cBhvr override="childStyle">
                                        <p:cTn id="41" dur="500" fill="hold"/>
                                        <p:tgtEl>
                                          <p:spTgt spid="7"/>
                                        </p:tgtEl>
                                        <p:attrNameLst>
                                          <p:attrName>style.color</p:attrName>
                                        </p:attrNameLst>
                                      </p:cBhvr>
                                      <p:to>
                                        <a:srgbClr val="DAF0FE"/>
                                      </p:to>
                                    </p:animClr>
                                    <p:animClr clrSpc="rgb" dir="cw">
                                      <p:cBhvr>
                                        <p:cTn id="42" dur="500" fill="hold"/>
                                        <p:tgtEl>
                                          <p:spTgt spid="7"/>
                                        </p:tgtEl>
                                        <p:attrNameLst>
                                          <p:attrName>fillcolor</p:attrName>
                                        </p:attrNameLst>
                                      </p:cBhvr>
                                      <p:to>
                                        <a:srgbClr val="DAF0FE"/>
                                      </p:to>
                                    </p:animClr>
                                    <p:set>
                                      <p:cBhvr>
                                        <p:cTn id="43" dur="500" fill="hold"/>
                                        <p:tgtEl>
                                          <p:spTgt spid="7"/>
                                        </p:tgtEl>
                                        <p:attrNameLst>
                                          <p:attrName>fill.type</p:attrName>
                                        </p:attrNameLst>
                                      </p:cBhvr>
                                      <p:to>
                                        <p:strVal val="solid"/>
                                      </p:to>
                                    </p:set>
                                    <p:set>
                                      <p:cBhvr>
                                        <p:cTn id="44" dur="500" fill="hold"/>
                                        <p:tgtEl>
                                          <p:spTgt spid="7"/>
                                        </p:tgtEl>
                                        <p:attrNameLst>
                                          <p:attrName>fill.on</p:attrName>
                                        </p:attrNameLst>
                                      </p:cBhvr>
                                      <p:to>
                                        <p:strVal val="true"/>
                                      </p:to>
                                    </p:set>
                                  </p:childTnLst>
                                </p:cTn>
                              </p:par>
                              <p:par>
                                <p:cTn id="45" presetID="19" presetClass="emph" presetSubtype="0" fill="hold" grpId="1" nodeType="withEffect">
                                  <p:stCondLst>
                                    <p:cond delay="0"/>
                                  </p:stCondLst>
                                  <p:childTnLst>
                                    <p:animClr clrSpc="rgb" dir="cw">
                                      <p:cBhvr override="childStyle">
                                        <p:cTn id="46" dur="500" fill="hold"/>
                                        <p:tgtEl>
                                          <p:spTgt spid="8"/>
                                        </p:tgtEl>
                                        <p:attrNameLst>
                                          <p:attrName>style.color</p:attrName>
                                        </p:attrNameLst>
                                      </p:cBhvr>
                                      <p:to>
                                        <a:srgbClr val="DAF0FE"/>
                                      </p:to>
                                    </p:animClr>
                                    <p:animClr clrSpc="rgb" dir="cw">
                                      <p:cBhvr>
                                        <p:cTn id="47" dur="500" fill="hold"/>
                                        <p:tgtEl>
                                          <p:spTgt spid="8"/>
                                        </p:tgtEl>
                                        <p:attrNameLst>
                                          <p:attrName>fillcolor</p:attrName>
                                        </p:attrNameLst>
                                      </p:cBhvr>
                                      <p:to>
                                        <a:srgbClr val="DAF0FE"/>
                                      </p:to>
                                    </p:animClr>
                                    <p:set>
                                      <p:cBhvr>
                                        <p:cTn id="48" dur="500" fill="hold"/>
                                        <p:tgtEl>
                                          <p:spTgt spid="8"/>
                                        </p:tgtEl>
                                        <p:attrNameLst>
                                          <p:attrName>fill.type</p:attrName>
                                        </p:attrNameLst>
                                      </p:cBhvr>
                                      <p:to>
                                        <p:strVal val="solid"/>
                                      </p:to>
                                    </p:set>
                                    <p:set>
                                      <p:cBhvr>
                                        <p:cTn id="49" dur="500" fill="hold"/>
                                        <p:tgtEl>
                                          <p:spTgt spid="8"/>
                                        </p:tgtEl>
                                        <p:attrNameLst>
                                          <p:attrName>fill.on</p:attrName>
                                        </p:attrNameLst>
                                      </p:cBhvr>
                                      <p:to>
                                        <p:strVal val="true"/>
                                      </p:to>
                                    </p:set>
                                  </p:childTnLst>
                                </p:cTn>
                              </p:par>
                              <p:par>
                                <p:cTn id="50" presetID="10" presetClass="entr" presetSubtype="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500"/>
                                        <p:tgtEl>
                                          <p:spTgt spid="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7" grpId="1" animBg="1"/>
      <p:bldP spid="8" grpId="0" animBg="1"/>
      <p:bldP spid="8" grpId="1" animBg="1"/>
      <p:bldP spid="9" grpId="0" animBg="1"/>
      <p:bldP spid="9" grpId="1" animBg="1"/>
      <p:bldP spid="10" grpId="0" animBg="1"/>
      <p:bldP spid="10" grpId="1" animBg="1"/>
      <p:bldP spid="21" grpId="0"/>
      <p:bldP spid="22" grpId="0"/>
      <p:bldP spid="2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descr="A picture containing sitting, indoor&#10;&#10;Description automatically generated">
            <a:extLst>
              <a:ext uri="{FF2B5EF4-FFF2-40B4-BE49-F238E27FC236}">
                <a16:creationId xmlns:a16="http://schemas.microsoft.com/office/drawing/2014/main" id="{2A6EC288-FF75-4CF8-B806-50487144F8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177" y="3029081"/>
            <a:ext cx="7239319" cy="1034188"/>
          </a:xfrm>
          <a:prstGeom prst="rect">
            <a:avLst/>
          </a:prstGeom>
        </p:spPr>
      </p:pic>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5:6</a:t>
            </a:r>
          </a:p>
        </p:txBody>
      </p:sp>
      <p:grpSp>
        <p:nvGrpSpPr>
          <p:cNvPr id="3" name="Group 2">
            <a:extLst>
              <a:ext uri="{FF2B5EF4-FFF2-40B4-BE49-F238E27FC236}">
                <a16:creationId xmlns:a16="http://schemas.microsoft.com/office/drawing/2014/main" id="{A6E06B7E-DA3F-4C75-B1D8-80B5E53D4BA1}"/>
              </a:ext>
            </a:extLst>
          </p:cNvPr>
          <p:cNvGrpSpPr/>
          <p:nvPr/>
        </p:nvGrpSpPr>
        <p:grpSpPr>
          <a:xfrm>
            <a:off x="76481" y="3173672"/>
            <a:ext cx="753433" cy="406452"/>
            <a:chOff x="76481" y="3197487"/>
            <a:chExt cx="753433" cy="406452"/>
          </a:xfrm>
        </p:grpSpPr>
        <p:sp>
          <p:nvSpPr>
            <p:cNvPr id="4" name="TextBox 3">
              <a:extLst>
                <a:ext uri="{FF2B5EF4-FFF2-40B4-BE49-F238E27FC236}">
                  <a16:creationId xmlns:a16="http://schemas.microsoft.com/office/drawing/2014/main" id="{DCF79568-40B1-4E41-A52A-5482F65A15C8}"/>
                </a:ext>
              </a:extLst>
            </p:cNvPr>
            <p:cNvSpPr txBox="1"/>
            <p:nvPr/>
          </p:nvSpPr>
          <p:spPr bwMode="auto">
            <a:xfrm>
              <a:off x="76481" y="3231436"/>
              <a:ext cx="6030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1600" dirty="0">
                  <a:solidFill>
                    <a:srgbClr val="046288"/>
                  </a:solidFill>
                  <a:latin typeface="Myriad Pro Semibold" charset="0"/>
                  <a:ea typeface="Myriad Pro Semibold" charset="0"/>
                  <a:cs typeface="Myriad Pro Semibold" charset="0"/>
                </a:rPr>
                <a:t>÷ 10</a:t>
              </a:r>
            </a:p>
          </p:txBody>
        </p:sp>
        <p:pic>
          <p:nvPicPr>
            <p:cNvPr id="5" name="Picture 4">
              <a:extLst>
                <a:ext uri="{FF2B5EF4-FFF2-40B4-BE49-F238E27FC236}">
                  <a16:creationId xmlns:a16="http://schemas.microsoft.com/office/drawing/2014/main" id="{E2588562-D0BB-488D-9D71-BBB3C3A56D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890" y="3197487"/>
              <a:ext cx="192024" cy="406452"/>
            </a:xfrm>
            <a:prstGeom prst="rect">
              <a:avLst/>
            </a:prstGeom>
          </p:spPr>
        </p:pic>
      </p:grpSp>
      <p:grpSp>
        <p:nvGrpSpPr>
          <p:cNvPr id="6" name="Group 5">
            <a:extLst>
              <a:ext uri="{FF2B5EF4-FFF2-40B4-BE49-F238E27FC236}">
                <a16:creationId xmlns:a16="http://schemas.microsoft.com/office/drawing/2014/main" id="{A79F37B2-8A71-46AF-95D2-C040B5872450}"/>
              </a:ext>
            </a:extLst>
          </p:cNvPr>
          <p:cNvGrpSpPr/>
          <p:nvPr/>
        </p:nvGrpSpPr>
        <p:grpSpPr>
          <a:xfrm>
            <a:off x="76478" y="3575047"/>
            <a:ext cx="753433" cy="406452"/>
            <a:chOff x="76481" y="3197487"/>
            <a:chExt cx="753433" cy="406452"/>
          </a:xfrm>
        </p:grpSpPr>
        <p:sp>
          <p:nvSpPr>
            <p:cNvPr id="7" name="TextBox 6">
              <a:extLst>
                <a:ext uri="{FF2B5EF4-FFF2-40B4-BE49-F238E27FC236}">
                  <a16:creationId xmlns:a16="http://schemas.microsoft.com/office/drawing/2014/main" id="{4D9EF96F-E63B-44E6-B328-B411B6F96A56}"/>
                </a:ext>
              </a:extLst>
            </p:cNvPr>
            <p:cNvSpPr txBox="1"/>
            <p:nvPr/>
          </p:nvSpPr>
          <p:spPr bwMode="auto">
            <a:xfrm>
              <a:off x="76481" y="3231436"/>
              <a:ext cx="6030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1600" dirty="0">
                  <a:solidFill>
                    <a:srgbClr val="046288"/>
                  </a:solidFill>
                  <a:latin typeface="Myriad Pro Semibold" charset="0"/>
                  <a:ea typeface="Myriad Pro Semibold" charset="0"/>
                  <a:cs typeface="Myriad Pro Semibold" charset="0"/>
                </a:rPr>
                <a:t>÷ 10</a:t>
              </a:r>
            </a:p>
          </p:txBody>
        </p:sp>
        <p:pic>
          <p:nvPicPr>
            <p:cNvPr id="8" name="Picture 7">
              <a:extLst>
                <a:ext uri="{FF2B5EF4-FFF2-40B4-BE49-F238E27FC236}">
                  <a16:creationId xmlns:a16="http://schemas.microsoft.com/office/drawing/2014/main" id="{B8787BDD-ADE2-4EB0-A973-916BA0FA2B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890" y="3197487"/>
              <a:ext cx="192024" cy="406452"/>
            </a:xfrm>
            <a:prstGeom prst="rect">
              <a:avLst/>
            </a:prstGeom>
          </p:spPr>
        </p:pic>
      </p:grpSp>
      <p:grpSp>
        <p:nvGrpSpPr>
          <p:cNvPr id="9" name="Group 8">
            <a:extLst>
              <a:ext uri="{FF2B5EF4-FFF2-40B4-BE49-F238E27FC236}">
                <a16:creationId xmlns:a16="http://schemas.microsoft.com/office/drawing/2014/main" id="{F02EA523-2152-4EF9-84D5-8E140EA43444}"/>
              </a:ext>
            </a:extLst>
          </p:cNvPr>
          <p:cNvGrpSpPr/>
          <p:nvPr/>
        </p:nvGrpSpPr>
        <p:grpSpPr>
          <a:xfrm>
            <a:off x="892570" y="3729480"/>
            <a:ext cx="7290513" cy="338554"/>
            <a:chOff x="892570" y="3729480"/>
            <a:chExt cx="7290513" cy="338554"/>
          </a:xfrm>
        </p:grpSpPr>
        <p:sp>
          <p:nvSpPr>
            <p:cNvPr id="10" name="TextBox 9">
              <a:extLst>
                <a:ext uri="{FF2B5EF4-FFF2-40B4-BE49-F238E27FC236}">
                  <a16:creationId xmlns:a16="http://schemas.microsoft.com/office/drawing/2014/main" id="{378525CF-F8F8-41D0-909E-EF8383A8F06C}"/>
                </a:ext>
              </a:extLst>
            </p:cNvPr>
            <p:cNvSpPr txBox="1"/>
            <p:nvPr/>
          </p:nvSpPr>
          <p:spPr bwMode="auto">
            <a:xfrm>
              <a:off x="7555988" y="3729480"/>
              <a:ext cx="62709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1,500</a:t>
              </a:r>
            </a:p>
          </p:txBody>
        </p:sp>
        <p:sp>
          <p:nvSpPr>
            <p:cNvPr id="11" name="TextBox 10">
              <a:extLst>
                <a:ext uri="{FF2B5EF4-FFF2-40B4-BE49-F238E27FC236}">
                  <a16:creationId xmlns:a16="http://schemas.microsoft.com/office/drawing/2014/main" id="{5B6DAF40-551A-4F95-B94D-8FF7D8E47449}"/>
                </a:ext>
              </a:extLst>
            </p:cNvPr>
            <p:cNvSpPr txBox="1"/>
            <p:nvPr/>
          </p:nvSpPr>
          <p:spPr bwMode="auto">
            <a:xfrm>
              <a:off x="7028355" y="3729480"/>
              <a:ext cx="62709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1,400</a:t>
              </a:r>
            </a:p>
          </p:txBody>
        </p:sp>
        <p:sp>
          <p:nvSpPr>
            <p:cNvPr id="12" name="TextBox 11">
              <a:extLst>
                <a:ext uri="{FF2B5EF4-FFF2-40B4-BE49-F238E27FC236}">
                  <a16:creationId xmlns:a16="http://schemas.microsoft.com/office/drawing/2014/main" id="{328F27E8-17BD-42F5-A06F-16278729BFEA}"/>
                </a:ext>
              </a:extLst>
            </p:cNvPr>
            <p:cNvSpPr txBox="1"/>
            <p:nvPr/>
          </p:nvSpPr>
          <p:spPr bwMode="auto">
            <a:xfrm>
              <a:off x="6500721" y="3729480"/>
              <a:ext cx="62709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1,300</a:t>
              </a:r>
            </a:p>
          </p:txBody>
        </p:sp>
        <p:sp>
          <p:nvSpPr>
            <p:cNvPr id="13" name="TextBox 12">
              <a:extLst>
                <a:ext uri="{FF2B5EF4-FFF2-40B4-BE49-F238E27FC236}">
                  <a16:creationId xmlns:a16="http://schemas.microsoft.com/office/drawing/2014/main" id="{73ADD590-88A8-4924-9D9A-A7E69313FE33}"/>
                </a:ext>
              </a:extLst>
            </p:cNvPr>
            <p:cNvSpPr txBox="1"/>
            <p:nvPr/>
          </p:nvSpPr>
          <p:spPr bwMode="auto">
            <a:xfrm>
              <a:off x="5965944" y="3729480"/>
              <a:ext cx="62709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1,200</a:t>
              </a:r>
            </a:p>
          </p:txBody>
        </p:sp>
        <p:sp>
          <p:nvSpPr>
            <p:cNvPr id="14" name="TextBox 13">
              <a:extLst>
                <a:ext uri="{FF2B5EF4-FFF2-40B4-BE49-F238E27FC236}">
                  <a16:creationId xmlns:a16="http://schemas.microsoft.com/office/drawing/2014/main" id="{3CCE1F3C-7229-4FDA-9DBB-5382C60B01E1}"/>
                </a:ext>
              </a:extLst>
            </p:cNvPr>
            <p:cNvSpPr txBox="1"/>
            <p:nvPr/>
          </p:nvSpPr>
          <p:spPr bwMode="auto">
            <a:xfrm>
              <a:off x="5431167" y="3729480"/>
              <a:ext cx="62709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1,100</a:t>
              </a:r>
            </a:p>
          </p:txBody>
        </p:sp>
        <p:sp>
          <p:nvSpPr>
            <p:cNvPr id="15" name="TextBox 14">
              <a:extLst>
                <a:ext uri="{FF2B5EF4-FFF2-40B4-BE49-F238E27FC236}">
                  <a16:creationId xmlns:a16="http://schemas.microsoft.com/office/drawing/2014/main" id="{A8E9A290-3621-46D5-86DC-21E9A7C1BD96}"/>
                </a:ext>
              </a:extLst>
            </p:cNvPr>
            <p:cNvSpPr txBox="1"/>
            <p:nvPr/>
          </p:nvSpPr>
          <p:spPr bwMode="auto">
            <a:xfrm>
              <a:off x="4901151" y="3729480"/>
              <a:ext cx="62709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1,000</a:t>
              </a:r>
            </a:p>
          </p:txBody>
        </p:sp>
        <p:sp>
          <p:nvSpPr>
            <p:cNvPr id="16" name="TextBox 15">
              <a:extLst>
                <a:ext uri="{FF2B5EF4-FFF2-40B4-BE49-F238E27FC236}">
                  <a16:creationId xmlns:a16="http://schemas.microsoft.com/office/drawing/2014/main" id="{BD30AC2B-3896-48D5-AA77-BA498ED5A1BA}"/>
                </a:ext>
              </a:extLst>
            </p:cNvPr>
            <p:cNvSpPr txBox="1"/>
            <p:nvPr/>
          </p:nvSpPr>
          <p:spPr bwMode="auto">
            <a:xfrm>
              <a:off x="4486505" y="3729480"/>
              <a:ext cx="5164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900</a:t>
              </a:r>
            </a:p>
          </p:txBody>
        </p:sp>
        <p:sp>
          <p:nvSpPr>
            <p:cNvPr id="17" name="TextBox 16">
              <a:extLst>
                <a:ext uri="{FF2B5EF4-FFF2-40B4-BE49-F238E27FC236}">
                  <a16:creationId xmlns:a16="http://schemas.microsoft.com/office/drawing/2014/main" id="{F4F748B3-063C-46B3-8F90-FBF2C94692B6}"/>
                </a:ext>
              </a:extLst>
            </p:cNvPr>
            <p:cNvSpPr txBox="1"/>
            <p:nvPr/>
          </p:nvSpPr>
          <p:spPr bwMode="auto">
            <a:xfrm>
              <a:off x="4069478" y="3729480"/>
              <a:ext cx="5164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800</a:t>
              </a:r>
            </a:p>
          </p:txBody>
        </p:sp>
        <p:sp>
          <p:nvSpPr>
            <p:cNvPr id="18" name="TextBox 17">
              <a:extLst>
                <a:ext uri="{FF2B5EF4-FFF2-40B4-BE49-F238E27FC236}">
                  <a16:creationId xmlns:a16="http://schemas.microsoft.com/office/drawing/2014/main" id="{2C85A85A-4A29-41A7-9F8E-AB3C8B4A4789}"/>
                </a:ext>
              </a:extLst>
            </p:cNvPr>
            <p:cNvSpPr txBox="1"/>
            <p:nvPr/>
          </p:nvSpPr>
          <p:spPr bwMode="auto">
            <a:xfrm>
              <a:off x="3645308" y="3729480"/>
              <a:ext cx="5164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700</a:t>
              </a:r>
            </a:p>
          </p:txBody>
        </p:sp>
        <p:sp>
          <p:nvSpPr>
            <p:cNvPr id="19" name="TextBox 18">
              <a:extLst>
                <a:ext uri="{FF2B5EF4-FFF2-40B4-BE49-F238E27FC236}">
                  <a16:creationId xmlns:a16="http://schemas.microsoft.com/office/drawing/2014/main" id="{F9CCE68C-26B1-4AEF-87B8-569FC82D3D02}"/>
                </a:ext>
              </a:extLst>
            </p:cNvPr>
            <p:cNvSpPr txBox="1"/>
            <p:nvPr/>
          </p:nvSpPr>
          <p:spPr bwMode="auto">
            <a:xfrm>
              <a:off x="3225900" y="3729480"/>
              <a:ext cx="5164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600</a:t>
              </a:r>
            </a:p>
          </p:txBody>
        </p:sp>
        <p:sp>
          <p:nvSpPr>
            <p:cNvPr id="20" name="TextBox 19">
              <a:extLst>
                <a:ext uri="{FF2B5EF4-FFF2-40B4-BE49-F238E27FC236}">
                  <a16:creationId xmlns:a16="http://schemas.microsoft.com/office/drawing/2014/main" id="{607215C5-B3C4-40E2-B650-3CB639CA3692}"/>
                </a:ext>
              </a:extLst>
            </p:cNvPr>
            <p:cNvSpPr txBox="1"/>
            <p:nvPr/>
          </p:nvSpPr>
          <p:spPr bwMode="auto">
            <a:xfrm>
              <a:off x="2811258" y="3729480"/>
              <a:ext cx="5164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500</a:t>
              </a:r>
            </a:p>
          </p:txBody>
        </p:sp>
        <p:sp>
          <p:nvSpPr>
            <p:cNvPr id="21" name="TextBox 20">
              <a:extLst>
                <a:ext uri="{FF2B5EF4-FFF2-40B4-BE49-F238E27FC236}">
                  <a16:creationId xmlns:a16="http://schemas.microsoft.com/office/drawing/2014/main" id="{6D1198AC-D535-42E8-ACE1-17EA9430B552}"/>
                </a:ext>
              </a:extLst>
            </p:cNvPr>
            <p:cNvSpPr txBox="1"/>
            <p:nvPr/>
          </p:nvSpPr>
          <p:spPr bwMode="auto">
            <a:xfrm>
              <a:off x="2382322" y="3729480"/>
              <a:ext cx="5164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400</a:t>
              </a:r>
            </a:p>
          </p:txBody>
        </p:sp>
        <p:sp>
          <p:nvSpPr>
            <p:cNvPr id="22" name="TextBox 21">
              <a:extLst>
                <a:ext uri="{FF2B5EF4-FFF2-40B4-BE49-F238E27FC236}">
                  <a16:creationId xmlns:a16="http://schemas.microsoft.com/office/drawing/2014/main" id="{89111C3F-E8AE-4C76-AE61-B025120C594D}"/>
                </a:ext>
              </a:extLst>
            </p:cNvPr>
            <p:cNvSpPr txBox="1"/>
            <p:nvPr/>
          </p:nvSpPr>
          <p:spPr bwMode="auto">
            <a:xfrm>
              <a:off x="1967676" y="3729480"/>
              <a:ext cx="5164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300</a:t>
              </a:r>
            </a:p>
          </p:txBody>
        </p:sp>
        <p:sp>
          <p:nvSpPr>
            <p:cNvPr id="23" name="TextBox 22">
              <a:extLst>
                <a:ext uri="{FF2B5EF4-FFF2-40B4-BE49-F238E27FC236}">
                  <a16:creationId xmlns:a16="http://schemas.microsoft.com/office/drawing/2014/main" id="{CB485033-1825-44CB-AEC8-F8D33A65AE07}"/>
                </a:ext>
              </a:extLst>
            </p:cNvPr>
            <p:cNvSpPr txBox="1"/>
            <p:nvPr/>
          </p:nvSpPr>
          <p:spPr bwMode="auto">
            <a:xfrm>
              <a:off x="1545887" y="3729480"/>
              <a:ext cx="5164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200</a:t>
              </a:r>
            </a:p>
          </p:txBody>
        </p:sp>
        <p:sp>
          <p:nvSpPr>
            <p:cNvPr id="24" name="TextBox 23">
              <a:extLst>
                <a:ext uri="{FF2B5EF4-FFF2-40B4-BE49-F238E27FC236}">
                  <a16:creationId xmlns:a16="http://schemas.microsoft.com/office/drawing/2014/main" id="{B055BB42-0F4E-40B7-ADE4-0D9CA585EF66}"/>
                </a:ext>
              </a:extLst>
            </p:cNvPr>
            <p:cNvSpPr txBox="1"/>
            <p:nvPr/>
          </p:nvSpPr>
          <p:spPr bwMode="auto">
            <a:xfrm>
              <a:off x="1121717" y="3729480"/>
              <a:ext cx="5164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100</a:t>
              </a:r>
            </a:p>
          </p:txBody>
        </p:sp>
        <p:sp>
          <p:nvSpPr>
            <p:cNvPr id="25" name="TextBox 24">
              <a:extLst>
                <a:ext uri="{FF2B5EF4-FFF2-40B4-BE49-F238E27FC236}">
                  <a16:creationId xmlns:a16="http://schemas.microsoft.com/office/drawing/2014/main" id="{2D331554-04E2-4330-AD42-2FE039DF2E8B}"/>
                </a:ext>
              </a:extLst>
            </p:cNvPr>
            <p:cNvSpPr txBox="1"/>
            <p:nvPr/>
          </p:nvSpPr>
          <p:spPr bwMode="auto">
            <a:xfrm>
              <a:off x="892570" y="3729480"/>
              <a:ext cx="29527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0</a:t>
              </a:r>
            </a:p>
          </p:txBody>
        </p:sp>
      </p:grpSp>
      <p:grpSp>
        <p:nvGrpSpPr>
          <p:cNvPr id="26" name="Group 25">
            <a:extLst>
              <a:ext uri="{FF2B5EF4-FFF2-40B4-BE49-F238E27FC236}">
                <a16:creationId xmlns:a16="http://schemas.microsoft.com/office/drawing/2014/main" id="{EC24B898-DAAD-40C6-813F-6621F72C3518}"/>
              </a:ext>
            </a:extLst>
          </p:cNvPr>
          <p:cNvGrpSpPr/>
          <p:nvPr/>
        </p:nvGrpSpPr>
        <p:grpSpPr>
          <a:xfrm>
            <a:off x="892570" y="3376898"/>
            <a:ext cx="7290513" cy="338554"/>
            <a:chOff x="892570" y="3729480"/>
            <a:chExt cx="7290513" cy="338554"/>
          </a:xfrm>
        </p:grpSpPr>
        <p:sp>
          <p:nvSpPr>
            <p:cNvPr id="27" name="TextBox 26">
              <a:extLst>
                <a:ext uri="{FF2B5EF4-FFF2-40B4-BE49-F238E27FC236}">
                  <a16:creationId xmlns:a16="http://schemas.microsoft.com/office/drawing/2014/main" id="{286E76D2-EE41-4080-A41F-2C84D2A6CFBE}"/>
                </a:ext>
              </a:extLst>
            </p:cNvPr>
            <p:cNvSpPr txBox="1"/>
            <p:nvPr/>
          </p:nvSpPr>
          <p:spPr bwMode="auto">
            <a:xfrm>
              <a:off x="7555988" y="3729480"/>
              <a:ext cx="62709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150</a:t>
              </a:r>
            </a:p>
          </p:txBody>
        </p:sp>
        <p:sp>
          <p:nvSpPr>
            <p:cNvPr id="28" name="TextBox 27">
              <a:extLst>
                <a:ext uri="{FF2B5EF4-FFF2-40B4-BE49-F238E27FC236}">
                  <a16:creationId xmlns:a16="http://schemas.microsoft.com/office/drawing/2014/main" id="{64799C91-B201-400D-A4F3-FAE28D3C7F5C}"/>
                </a:ext>
              </a:extLst>
            </p:cNvPr>
            <p:cNvSpPr txBox="1"/>
            <p:nvPr/>
          </p:nvSpPr>
          <p:spPr bwMode="auto">
            <a:xfrm>
              <a:off x="7028355" y="3729480"/>
              <a:ext cx="62709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140</a:t>
              </a:r>
            </a:p>
          </p:txBody>
        </p:sp>
        <p:sp>
          <p:nvSpPr>
            <p:cNvPr id="29" name="TextBox 28">
              <a:extLst>
                <a:ext uri="{FF2B5EF4-FFF2-40B4-BE49-F238E27FC236}">
                  <a16:creationId xmlns:a16="http://schemas.microsoft.com/office/drawing/2014/main" id="{B40008F0-B2AF-499D-99BC-F06D93C5F058}"/>
                </a:ext>
              </a:extLst>
            </p:cNvPr>
            <p:cNvSpPr txBox="1"/>
            <p:nvPr/>
          </p:nvSpPr>
          <p:spPr bwMode="auto">
            <a:xfrm>
              <a:off x="6500721" y="3729480"/>
              <a:ext cx="62709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130</a:t>
              </a:r>
            </a:p>
          </p:txBody>
        </p:sp>
        <p:sp>
          <p:nvSpPr>
            <p:cNvPr id="30" name="TextBox 29">
              <a:extLst>
                <a:ext uri="{FF2B5EF4-FFF2-40B4-BE49-F238E27FC236}">
                  <a16:creationId xmlns:a16="http://schemas.microsoft.com/office/drawing/2014/main" id="{50692207-01A7-4FF5-BCB9-11E4BB44250A}"/>
                </a:ext>
              </a:extLst>
            </p:cNvPr>
            <p:cNvSpPr txBox="1"/>
            <p:nvPr/>
          </p:nvSpPr>
          <p:spPr bwMode="auto">
            <a:xfrm>
              <a:off x="5965944" y="3729480"/>
              <a:ext cx="62709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120</a:t>
              </a:r>
            </a:p>
          </p:txBody>
        </p:sp>
        <p:sp>
          <p:nvSpPr>
            <p:cNvPr id="31" name="TextBox 30">
              <a:extLst>
                <a:ext uri="{FF2B5EF4-FFF2-40B4-BE49-F238E27FC236}">
                  <a16:creationId xmlns:a16="http://schemas.microsoft.com/office/drawing/2014/main" id="{43143F1E-45DF-426A-8E79-3AF185ED0CC9}"/>
                </a:ext>
              </a:extLst>
            </p:cNvPr>
            <p:cNvSpPr txBox="1"/>
            <p:nvPr/>
          </p:nvSpPr>
          <p:spPr bwMode="auto">
            <a:xfrm>
              <a:off x="5431167" y="3729480"/>
              <a:ext cx="62709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110</a:t>
              </a:r>
            </a:p>
          </p:txBody>
        </p:sp>
        <p:sp>
          <p:nvSpPr>
            <p:cNvPr id="32" name="TextBox 31">
              <a:extLst>
                <a:ext uri="{FF2B5EF4-FFF2-40B4-BE49-F238E27FC236}">
                  <a16:creationId xmlns:a16="http://schemas.microsoft.com/office/drawing/2014/main" id="{554EEA07-C44B-4773-926C-F7023CDF2D81}"/>
                </a:ext>
              </a:extLst>
            </p:cNvPr>
            <p:cNvSpPr txBox="1"/>
            <p:nvPr/>
          </p:nvSpPr>
          <p:spPr bwMode="auto">
            <a:xfrm>
              <a:off x="4901151" y="3729480"/>
              <a:ext cx="62709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100</a:t>
              </a:r>
            </a:p>
          </p:txBody>
        </p:sp>
        <p:sp>
          <p:nvSpPr>
            <p:cNvPr id="33" name="TextBox 32">
              <a:extLst>
                <a:ext uri="{FF2B5EF4-FFF2-40B4-BE49-F238E27FC236}">
                  <a16:creationId xmlns:a16="http://schemas.microsoft.com/office/drawing/2014/main" id="{0BCD8B9F-325F-4812-9580-A91E9EBE4889}"/>
                </a:ext>
              </a:extLst>
            </p:cNvPr>
            <p:cNvSpPr txBox="1"/>
            <p:nvPr/>
          </p:nvSpPr>
          <p:spPr bwMode="auto">
            <a:xfrm>
              <a:off x="4486505" y="3729480"/>
              <a:ext cx="5164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90</a:t>
              </a:r>
            </a:p>
          </p:txBody>
        </p:sp>
        <p:sp>
          <p:nvSpPr>
            <p:cNvPr id="34" name="TextBox 33">
              <a:extLst>
                <a:ext uri="{FF2B5EF4-FFF2-40B4-BE49-F238E27FC236}">
                  <a16:creationId xmlns:a16="http://schemas.microsoft.com/office/drawing/2014/main" id="{3C56D8B3-FDFF-41C3-BBC8-C62FCD5B6AB4}"/>
                </a:ext>
              </a:extLst>
            </p:cNvPr>
            <p:cNvSpPr txBox="1"/>
            <p:nvPr/>
          </p:nvSpPr>
          <p:spPr bwMode="auto">
            <a:xfrm>
              <a:off x="4069478" y="3729480"/>
              <a:ext cx="5164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80</a:t>
              </a:r>
            </a:p>
          </p:txBody>
        </p:sp>
        <p:sp>
          <p:nvSpPr>
            <p:cNvPr id="35" name="TextBox 34">
              <a:extLst>
                <a:ext uri="{FF2B5EF4-FFF2-40B4-BE49-F238E27FC236}">
                  <a16:creationId xmlns:a16="http://schemas.microsoft.com/office/drawing/2014/main" id="{D0478140-8395-4F51-BC60-856E099E5E53}"/>
                </a:ext>
              </a:extLst>
            </p:cNvPr>
            <p:cNvSpPr txBox="1"/>
            <p:nvPr/>
          </p:nvSpPr>
          <p:spPr bwMode="auto">
            <a:xfrm>
              <a:off x="3645308" y="3729480"/>
              <a:ext cx="5164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70</a:t>
              </a:r>
            </a:p>
          </p:txBody>
        </p:sp>
        <p:sp>
          <p:nvSpPr>
            <p:cNvPr id="36" name="TextBox 35">
              <a:extLst>
                <a:ext uri="{FF2B5EF4-FFF2-40B4-BE49-F238E27FC236}">
                  <a16:creationId xmlns:a16="http://schemas.microsoft.com/office/drawing/2014/main" id="{60289DCA-5190-4E15-8545-8C0B15DE2607}"/>
                </a:ext>
              </a:extLst>
            </p:cNvPr>
            <p:cNvSpPr txBox="1"/>
            <p:nvPr/>
          </p:nvSpPr>
          <p:spPr bwMode="auto">
            <a:xfrm>
              <a:off x="3225900" y="3729480"/>
              <a:ext cx="5164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60</a:t>
              </a:r>
            </a:p>
          </p:txBody>
        </p:sp>
        <p:sp>
          <p:nvSpPr>
            <p:cNvPr id="37" name="TextBox 36">
              <a:extLst>
                <a:ext uri="{FF2B5EF4-FFF2-40B4-BE49-F238E27FC236}">
                  <a16:creationId xmlns:a16="http://schemas.microsoft.com/office/drawing/2014/main" id="{5D111069-DB32-4CEE-BA6D-1050ADACE0A0}"/>
                </a:ext>
              </a:extLst>
            </p:cNvPr>
            <p:cNvSpPr txBox="1"/>
            <p:nvPr/>
          </p:nvSpPr>
          <p:spPr bwMode="auto">
            <a:xfrm>
              <a:off x="2811258" y="3729480"/>
              <a:ext cx="5164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50</a:t>
              </a:r>
            </a:p>
          </p:txBody>
        </p:sp>
        <p:sp>
          <p:nvSpPr>
            <p:cNvPr id="38" name="TextBox 37">
              <a:extLst>
                <a:ext uri="{FF2B5EF4-FFF2-40B4-BE49-F238E27FC236}">
                  <a16:creationId xmlns:a16="http://schemas.microsoft.com/office/drawing/2014/main" id="{4BF76ABE-F6D0-4BED-80FD-A770B75B129E}"/>
                </a:ext>
              </a:extLst>
            </p:cNvPr>
            <p:cNvSpPr txBox="1"/>
            <p:nvPr/>
          </p:nvSpPr>
          <p:spPr bwMode="auto">
            <a:xfrm>
              <a:off x="2382322" y="3729480"/>
              <a:ext cx="5164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40</a:t>
              </a:r>
            </a:p>
          </p:txBody>
        </p:sp>
        <p:sp>
          <p:nvSpPr>
            <p:cNvPr id="39" name="TextBox 38">
              <a:extLst>
                <a:ext uri="{FF2B5EF4-FFF2-40B4-BE49-F238E27FC236}">
                  <a16:creationId xmlns:a16="http://schemas.microsoft.com/office/drawing/2014/main" id="{4037DB6E-8D23-4F9A-A36C-7ED66695E3EF}"/>
                </a:ext>
              </a:extLst>
            </p:cNvPr>
            <p:cNvSpPr txBox="1"/>
            <p:nvPr/>
          </p:nvSpPr>
          <p:spPr bwMode="auto">
            <a:xfrm>
              <a:off x="1967676" y="3729480"/>
              <a:ext cx="5164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30</a:t>
              </a:r>
            </a:p>
          </p:txBody>
        </p:sp>
        <p:sp>
          <p:nvSpPr>
            <p:cNvPr id="40" name="TextBox 39">
              <a:extLst>
                <a:ext uri="{FF2B5EF4-FFF2-40B4-BE49-F238E27FC236}">
                  <a16:creationId xmlns:a16="http://schemas.microsoft.com/office/drawing/2014/main" id="{491901B1-96C9-4CCC-AA0F-53B424D3384E}"/>
                </a:ext>
              </a:extLst>
            </p:cNvPr>
            <p:cNvSpPr txBox="1"/>
            <p:nvPr/>
          </p:nvSpPr>
          <p:spPr bwMode="auto">
            <a:xfrm>
              <a:off x="1545887" y="3729480"/>
              <a:ext cx="5164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20</a:t>
              </a:r>
            </a:p>
          </p:txBody>
        </p:sp>
        <p:sp>
          <p:nvSpPr>
            <p:cNvPr id="41" name="TextBox 40">
              <a:extLst>
                <a:ext uri="{FF2B5EF4-FFF2-40B4-BE49-F238E27FC236}">
                  <a16:creationId xmlns:a16="http://schemas.microsoft.com/office/drawing/2014/main" id="{3CD629AE-52C5-4099-9113-50E7FCD0C570}"/>
                </a:ext>
              </a:extLst>
            </p:cNvPr>
            <p:cNvSpPr txBox="1"/>
            <p:nvPr/>
          </p:nvSpPr>
          <p:spPr bwMode="auto">
            <a:xfrm>
              <a:off x="1121717" y="3729480"/>
              <a:ext cx="5164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10</a:t>
              </a:r>
            </a:p>
          </p:txBody>
        </p:sp>
        <p:sp>
          <p:nvSpPr>
            <p:cNvPr id="42" name="TextBox 41">
              <a:extLst>
                <a:ext uri="{FF2B5EF4-FFF2-40B4-BE49-F238E27FC236}">
                  <a16:creationId xmlns:a16="http://schemas.microsoft.com/office/drawing/2014/main" id="{FD3A47D1-8B8B-40A7-AC40-6AA35CC2C2FB}"/>
                </a:ext>
              </a:extLst>
            </p:cNvPr>
            <p:cNvSpPr txBox="1"/>
            <p:nvPr/>
          </p:nvSpPr>
          <p:spPr bwMode="auto">
            <a:xfrm>
              <a:off x="892570" y="3729480"/>
              <a:ext cx="29527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0</a:t>
              </a:r>
            </a:p>
          </p:txBody>
        </p:sp>
      </p:grpSp>
      <p:grpSp>
        <p:nvGrpSpPr>
          <p:cNvPr id="43" name="Group 42">
            <a:extLst>
              <a:ext uri="{FF2B5EF4-FFF2-40B4-BE49-F238E27FC236}">
                <a16:creationId xmlns:a16="http://schemas.microsoft.com/office/drawing/2014/main" id="{B5A2E80C-FCB2-4A2C-9010-58504A4C1B5C}"/>
              </a:ext>
            </a:extLst>
          </p:cNvPr>
          <p:cNvGrpSpPr/>
          <p:nvPr/>
        </p:nvGrpSpPr>
        <p:grpSpPr>
          <a:xfrm>
            <a:off x="892570" y="3038830"/>
            <a:ext cx="7290513" cy="338554"/>
            <a:chOff x="892570" y="3729480"/>
            <a:chExt cx="7290513" cy="338554"/>
          </a:xfrm>
        </p:grpSpPr>
        <p:sp>
          <p:nvSpPr>
            <p:cNvPr id="44" name="TextBox 43">
              <a:extLst>
                <a:ext uri="{FF2B5EF4-FFF2-40B4-BE49-F238E27FC236}">
                  <a16:creationId xmlns:a16="http://schemas.microsoft.com/office/drawing/2014/main" id="{598BC2CD-DE4B-4107-B796-911890175532}"/>
                </a:ext>
              </a:extLst>
            </p:cNvPr>
            <p:cNvSpPr txBox="1"/>
            <p:nvPr/>
          </p:nvSpPr>
          <p:spPr bwMode="auto">
            <a:xfrm>
              <a:off x="7555988" y="3729480"/>
              <a:ext cx="62709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15</a:t>
              </a:r>
            </a:p>
          </p:txBody>
        </p:sp>
        <p:sp>
          <p:nvSpPr>
            <p:cNvPr id="45" name="TextBox 44">
              <a:extLst>
                <a:ext uri="{FF2B5EF4-FFF2-40B4-BE49-F238E27FC236}">
                  <a16:creationId xmlns:a16="http://schemas.microsoft.com/office/drawing/2014/main" id="{761054AD-CB29-4180-BC62-CCCDB100D580}"/>
                </a:ext>
              </a:extLst>
            </p:cNvPr>
            <p:cNvSpPr txBox="1"/>
            <p:nvPr/>
          </p:nvSpPr>
          <p:spPr bwMode="auto">
            <a:xfrm>
              <a:off x="7028355" y="3729480"/>
              <a:ext cx="62709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14</a:t>
              </a:r>
            </a:p>
          </p:txBody>
        </p:sp>
        <p:sp>
          <p:nvSpPr>
            <p:cNvPr id="46" name="TextBox 45">
              <a:extLst>
                <a:ext uri="{FF2B5EF4-FFF2-40B4-BE49-F238E27FC236}">
                  <a16:creationId xmlns:a16="http://schemas.microsoft.com/office/drawing/2014/main" id="{C23B540C-CCF0-4700-ABA6-BAB0A8920BD1}"/>
                </a:ext>
              </a:extLst>
            </p:cNvPr>
            <p:cNvSpPr txBox="1"/>
            <p:nvPr/>
          </p:nvSpPr>
          <p:spPr bwMode="auto">
            <a:xfrm>
              <a:off x="6500721" y="3729480"/>
              <a:ext cx="62709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14</a:t>
              </a:r>
            </a:p>
          </p:txBody>
        </p:sp>
        <p:sp>
          <p:nvSpPr>
            <p:cNvPr id="47" name="TextBox 46">
              <a:extLst>
                <a:ext uri="{FF2B5EF4-FFF2-40B4-BE49-F238E27FC236}">
                  <a16:creationId xmlns:a16="http://schemas.microsoft.com/office/drawing/2014/main" id="{253D3739-BF24-4BCD-B3B9-8789388DF2C8}"/>
                </a:ext>
              </a:extLst>
            </p:cNvPr>
            <p:cNvSpPr txBox="1"/>
            <p:nvPr/>
          </p:nvSpPr>
          <p:spPr bwMode="auto">
            <a:xfrm>
              <a:off x="5965944" y="3729480"/>
              <a:ext cx="62709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14</a:t>
              </a:r>
            </a:p>
          </p:txBody>
        </p:sp>
        <p:sp>
          <p:nvSpPr>
            <p:cNvPr id="48" name="TextBox 47">
              <a:extLst>
                <a:ext uri="{FF2B5EF4-FFF2-40B4-BE49-F238E27FC236}">
                  <a16:creationId xmlns:a16="http://schemas.microsoft.com/office/drawing/2014/main" id="{0FEBB543-6CFE-422D-BA6F-A1067D0C4167}"/>
                </a:ext>
              </a:extLst>
            </p:cNvPr>
            <p:cNvSpPr txBox="1"/>
            <p:nvPr/>
          </p:nvSpPr>
          <p:spPr bwMode="auto">
            <a:xfrm>
              <a:off x="5431167" y="3729480"/>
              <a:ext cx="62709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11</a:t>
              </a:r>
            </a:p>
          </p:txBody>
        </p:sp>
        <p:sp>
          <p:nvSpPr>
            <p:cNvPr id="49" name="TextBox 48">
              <a:extLst>
                <a:ext uri="{FF2B5EF4-FFF2-40B4-BE49-F238E27FC236}">
                  <a16:creationId xmlns:a16="http://schemas.microsoft.com/office/drawing/2014/main" id="{16BEB71E-EA24-4C7F-8B9B-E50CD4942F89}"/>
                </a:ext>
              </a:extLst>
            </p:cNvPr>
            <p:cNvSpPr txBox="1"/>
            <p:nvPr/>
          </p:nvSpPr>
          <p:spPr bwMode="auto">
            <a:xfrm>
              <a:off x="4901151" y="3729480"/>
              <a:ext cx="62709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10</a:t>
              </a:r>
            </a:p>
          </p:txBody>
        </p:sp>
        <p:sp>
          <p:nvSpPr>
            <p:cNvPr id="50" name="TextBox 49">
              <a:extLst>
                <a:ext uri="{FF2B5EF4-FFF2-40B4-BE49-F238E27FC236}">
                  <a16:creationId xmlns:a16="http://schemas.microsoft.com/office/drawing/2014/main" id="{9AC929F1-84C8-43A2-97F7-9D525352A76B}"/>
                </a:ext>
              </a:extLst>
            </p:cNvPr>
            <p:cNvSpPr txBox="1"/>
            <p:nvPr/>
          </p:nvSpPr>
          <p:spPr bwMode="auto">
            <a:xfrm>
              <a:off x="4486505" y="3729480"/>
              <a:ext cx="5164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9</a:t>
              </a:r>
            </a:p>
          </p:txBody>
        </p:sp>
        <p:sp>
          <p:nvSpPr>
            <p:cNvPr id="51" name="TextBox 50">
              <a:extLst>
                <a:ext uri="{FF2B5EF4-FFF2-40B4-BE49-F238E27FC236}">
                  <a16:creationId xmlns:a16="http://schemas.microsoft.com/office/drawing/2014/main" id="{4355023D-F41D-43FF-BB70-24D2BD7282A1}"/>
                </a:ext>
              </a:extLst>
            </p:cNvPr>
            <p:cNvSpPr txBox="1"/>
            <p:nvPr/>
          </p:nvSpPr>
          <p:spPr bwMode="auto">
            <a:xfrm>
              <a:off x="4069478" y="3729480"/>
              <a:ext cx="5164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8</a:t>
              </a:r>
            </a:p>
          </p:txBody>
        </p:sp>
        <p:sp>
          <p:nvSpPr>
            <p:cNvPr id="52" name="TextBox 51">
              <a:extLst>
                <a:ext uri="{FF2B5EF4-FFF2-40B4-BE49-F238E27FC236}">
                  <a16:creationId xmlns:a16="http://schemas.microsoft.com/office/drawing/2014/main" id="{70EE2011-C176-4B9A-A82B-47080D431086}"/>
                </a:ext>
              </a:extLst>
            </p:cNvPr>
            <p:cNvSpPr txBox="1"/>
            <p:nvPr/>
          </p:nvSpPr>
          <p:spPr bwMode="auto">
            <a:xfrm>
              <a:off x="3645308" y="3729480"/>
              <a:ext cx="5164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7</a:t>
              </a:r>
            </a:p>
          </p:txBody>
        </p:sp>
        <p:sp>
          <p:nvSpPr>
            <p:cNvPr id="53" name="TextBox 52">
              <a:extLst>
                <a:ext uri="{FF2B5EF4-FFF2-40B4-BE49-F238E27FC236}">
                  <a16:creationId xmlns:a16="http://schemas.microsoft.com/office/drawing/2014/main" id="{48EE8D49-D67C-4909-9FF8-BAC8D7536175}"/>
                </a:ext>
              </a:extLst>
            </p:cNvPr>
            <p:cNvSpPr txBox="1"/>
            <p:nvPr/>
          </p:nvSpPr>
          <p:spPr bwMode="auto">
            <a:xfrm>
              <a:off x="3225900" y="3729480"/>
              <a:ext cx="5164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6</a:t>
              </a:r>
            </a:p>
          </p:txBody>
        </p:sp>
        <p:sp>
          <p:nvSpPr>
            <p:cNvPr id="54" name="TextBox 53">
              <a:extLst>
                <a:ext uri="{FF2B5EF4-FFF2-40B4-BE49-F238E27FC236}">
                  <a16:creationId xmlns:a16="http://schemas.microsoft.com/office/drawing/2014/main" id="{3A96CC47-B654-4566-935D-2823194E8084}"/>
                </a:ext>
              </a:extLst>
            </p:cNvPr>
            <p:cNvSpPr txBox="1"/>
            <p:nvPr/>
          </p:nvSpPr>
          <p:spPr bwMode="auto">
            <a:xfrm>
              <a:off x="2811258" y="3729480"/>
              <a:ext cx="5164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5</a:t>
              </a:r>
            </a:p>
          </p:txBody>
        </p:sp>
        <p:sp>
          <p:nvSpPr>
            <p:cNvPr id="55" name="TextBox 54">
              <a:extLst>
                <a:ext uri="{FF2B5EF4-FFF2-40B4-BE49-F238E27FC236}">
                  <a16:creationId xmlns:a16="http://schemas.microsoft.com/office/drawing/2014/main" id="{D11278B9-40ED-4728-A5C6-F97513AAE39F}"/>
                </a:ext>
              </a:extLst>
            </p:cNvPr>
            <p:cNvSpPr txBox="1"/>
            <p:nvPr/>
          </p:nvSpPr>
          <p:spPr bwMode="auto">
            <a:xfrm>
              <a:off x="2382322" y="3729480"/>
              <a:ext cx="5164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4</a:t>
              </a:r>
            </a:p>
          </p:txBody>
        </p:sp>
        <p:sp>
          <p:nvSpPr>
            <p:cNvPr id="56" name="TextBox 55">
              <a:extLst>
                <a:ext uri="{FF2B5EF4-FFF2-40B4-BE49-F238E27FC236}">
                  <a16:creationId xmlns:a16="http://schemas.microsoft.com/office/drawing/2014/main" id="{CCF102B5-3470-4391-AF87-3C129B471F48}"/>
                </a:ext>
              </a:extLst>
            </p:cNvPr>
            <p:cNvSpPr txBox="1"/>
            <p:nvPr/>
          </p:nvSpPr>
          <p:spPr bwMode="auto">
            <a:xfrm>
              <a:off x="1967676" y="3729480"/>
              <a:ext cx="5164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3</a:t>
              </a:r>
            </a:p>
          </p:txBody>
        </p:sp>
        <p:sp>
          <p:nvSpPr>
            <p:cNvPr id="57" name="TextBox 56">
              <a:extLst>
                <a:ext uri="{FF2B5EF4-FFF2-40B4-BE49-F238E27FC236}">
                  <a16:creationId xmlns:a16="http://schemas.microsoft.com/office/drawing/2014/main" id="{A6E61DD6-F759-404D-8D23-60602B09D1E1}"/>
                </a:ext>
              </a:extLst>
            </p:cNvPr>
            <p:cNvSpPr txBox="1"/>
            <p:nvPr/>
          </p:nvSpPr>
          <p:spPr bwMode="auto">
            <a:xfrm>
              <a:off x="1545887" y="3729480"/>
              <a:ext cx="5164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2</a:t>
              </a:r>
            </a:p>
          </p:txBody>
        </p:sp>
        <p:sp>
          <p:nvSpPr>
            <p:cNvPr id="58" name="TextBox 57">
              <a:extLst>
                <a:ext uri="{FF2B5EF4-FFF2-40B4-BE49-F238E27FC236}">
                  <a16:creationId xmlns:a16="http://schemas.microsoft.com/office/drawing/2014/main" id="{DA7C3806-A6AA-4847-A320-B6BDED129AE5}"/>
                </a:ext>
              </a:extLst>
            </p:cNvPr>
            <p:cNvSpPr txBox="1"/>
            <p:nvPr/>
          </p:nvSpPr>
          <p:spPr bwMode="auto">
            <a:xfrm>
              <a:off x="1121717" y="3729480"/>
              <a:ext cx="5164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1</a:t>
              </a:r>
            </a:p>
          </p:txBody>
        </p:sp>
        <p:sp>
          <p:nvSpPr>
            <p:cNvPr id="59" name="TextBox 58">
              <a:extLst>
                <a:ext uri="{FF2B5EF4-FFF2-40B4-BE49-F238E27FC236}">
                  <a16:creationId xmlns:a16="http://schemas.microsoft.com/office/drawing/2014/main" id="{D9EE5645-146B-444E-8481-04C574E56549}"/>
                </a:ext>
              </a:extLst>
            </p:cNvPr>
            <p:cNvSpPr txBox="1"/>
            <p:nvPr/>
          </p:nvSpPr>
          <p:spPr bwMode="auto">
            <a:xfrm>
              <a:off x="892570" y="3729480"/>
              <a:ext cx="29527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noAutofit/>
            </a:bodyPr>
            <a:lstStyle/>
            <a:p>
              <a:pPr algn="r">
                <a:buClr>
                  <a:srgbClr val="82CBDD"/>
                </a:buClr>
                <a:buNone/>
              </a:pPr>
              <a:r>
                <a:rPr lang="en-GB" sz="1600" dirty="0">
                  <a:latin typeface="Myriad Pro Semibold" charset="0"/>
                  <a:ea typeface="Myriad Pro Semibold" charset="0"/>
                  <a:cs typeface="Myriad Pro Semibold" charset="0"/>
                </a:rPr>
                <a:t>0</a:t>
              </a:r>
            </a:p>
          </p:txBody>
        </p:sp>
      </p:grpSp>
      <p:grpSp>
        <p:nvGrpSpPr>
          <p:cNvPr id="60" name="Group 59">
            <a:extLst>
              <a:ext uri="{FF2B5EF4-FFF2-40B4-BE49-F238E27FC236}">
                <a16:creationId xmlns:a16="http://schemas.microsoft.com/office/drawing/2014/main" id="{576C2E68-C8D9-42CB-AFBB-40FE8FBA872A}"/>
              </a:ext>
            </a:extLst>
          </p:cNvPr>
          <p:cNvGrpSpPr/>
          <p:nvPr/>
        </p:nvGrpSpPr>
        <p:grpSpPr>
          <a:xfrm>
            <a:off x="8181387" y="3221978"/>
            <a:ext cx="889896" cy="706033"/>
            <a:chOff x="8181387" y="3221978"/>
            <a:chExt cx="889896" cy="706033"/>
          </a:xfrm>
        </p:grpSpPr>
        <p:pic>
          <p:nvPicPr>
            <p:cNvPr id="61" name="Picture 60">
              <a:extLst>
                <a:ext uri="{FF2B5EF4-FFF2-40B4-BE49-F238E27FC236}">
                  <a16:creationId xmlns:a16="http://schemas.microsoft.com/office/drawing/2014/main" id="{ACD8887D-6CFE-44C3-B636-313FB6D0CC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8181387" y="3221978"/>
              <a:ext cx="198882" cy="706033"/>
            </a:xfrm>
            <a:prstGeom prst="rect">
              <a:avLst/>
            </a:prstGeom>
          </p:spPr>
        </p:pic>
        <p:sp>
          <p:nvSpPr>
            <p:cNvPr id="62" name="TextBox 61">
              <a:extLst>
                <a:ext uri="{FF2B5EF4-FFF2-40B4-BE49-F238E27FC236}">
                  <a16:creationId xmlns:a16="http://schemas.microsoft.com/office/drawing/2014/main" id="{DE2C512E-7CA6-4205-B30F-F69120F92C2C}"/>
                </a:ext>
              </a:extLst>
            </p:cNvPr>
            <p:cNvSpPr txBox="1"/>
            <p:nvPr/>
          </p:nvSpPr>
          <p:spPr bwMode="auto">
            <a:xfrm>
              <a:off x="8357626" y="3405717"/>
              <a:ext cx="7136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600" dirty="0">
                  <a:solidFill>
                    <a:srgbClr val="965312"/>
                  </a:solidFill>
                  <a:latin typeface="Myriad Pro Semibold" charset="0"/>
                  <a:ea typeface="Myriad Pro Semibold" charset="0"/>
                  <a:cs typeface="Myriad Pro Semibold" charset="0"/>
                </a:rPr>
                <a:t>÷ 100</a:t>
              </a:r>
            </a:p>
          </p:txBody>
        </p:sp>
      </p:grpSp>
    </p:spTree>
    <p:extLst>
      <p:ext uri="{BB962C8B-B14F-4D97-AF65-F5344CB8AC3E}">
        <p14:creationId xmlns:p14="http://schemas.microsoft.com/office/powerpoint/2010/main" val="41294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C3287847-E988-4253-9D4F-9884ECAE5F30}"/>
              </a:ext>
            </a:extLst>
          </p:cNvPr>
          <p:cNvGrpSpPr/>
          <p:nvPr/>
        </p:nvGrpSpPr>
        <p:grpSpPr>
          <a:xfrm>
            <a:off x="3092099" y="4160114"/>
            <a:ext cx="2964599" cy="2209326"/>
            <a:chOff x="5316716" y="4160114"/>
            <a:chExt cx="2964599" cy="2209326"/>
          </a:xfrm>
        </p:grpSpPr>
        <p:sp>
          <p:nvSpPr>
            <p:cNvPr id="11" name="TextBox 10">
              <a:extLst>
                <a:ext uri="{FF2B5EF4-FFF2-40B4-BE49-F238E27FC236}">
                  <a16:creationId xmlns:a16="http://schemas.microsoft.com/office/drawing/2014/main" id="{CB5AFBE6-6785-4828-BE70-8B6E41932AFF}"/>
                </a:ext>
              </a:extLst>
            </p:cNvPr>
            <p:cNvSpPr txBox="1"/>
            <p:nvPr/>
          </p:nvSpPr>
          <p:spPr bwMode="auto">
            <a:xfrm>
              <a:off x="7639793" y="5030090"/>
              <a:ext cx="6415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600</a:t>
              </a:r>
            </a:p>
          </p:txBody>
        </p:sp>
        <p:pic>
          <p:nvPicPr>
            <p:cNvPr id="23" name="Picture 22" descr="A picture containing hula-hoop&#10;&#10;Description automatically generated">
              <a:extLst>
                <a:ext uri="{FF2B5EF4-FFF2-40B4-BE49-F238E27FC236}">
                  <a16:creationId xmlns:a16="http://schemas.microsoft.com/office/drawing/2014/main" id="{6B7D45F6-8773-44D0-9320-8B8169CB6E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6716" y="4573470"/>
              <a:ext cx="2950317" cy="1349656"/>
            </a:xfrm>
            <a:prstGeom prst="rect">
              <a:avLst/>
            </a:prstGeom>
          </p:spPr>
        </p:pic>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16928C3F-71E9-4991-B32E-B1ED4B472361}"/>
                    </a:ext>
                  </a:extLst>
                </p:cNvPr>
                <p:cNvSpPr txBox="1"/>
                <p:nvPr/>
              </p:nvSpPr>
              <p:spPr bwMode="auto">
                <a:xfrm>
                  <a:off x="6327644" y="5938553"/>
                  <a:ext cx="928460"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14:m>
                    <m:oMath xmlns:m="http://schemas.openxmlformats.org/officeDocument/2006/math">
                      <m:r>
                        <a:rPr lang="en-GB" sz="2200" i="1" dirty="0" smtClean="0">
                          <a:solidFill>
                            <a:srgbClr val="965312"/>
                          </a:solidFill>
                          <a:latin typeface="Cambria Math" panose="02040503050406030204" pitchFamily="18" charset="0"/>
                          <a:ea typeface="Myriad Pro Semibold" charset="0"/>
                          <a:cs typeface="Myriad Pro Semibold" charset="0"/>
                        </a:rPr>
                        <m:t>÷</m:t>
                      </m:r>
                    </m:oMath>
                  </a14:m>
                  <a:r>
                    <a:rPr lang="en-GB" sz="2200" dirty="0">
                      <a:solidFill>
                        <a:srgbClr val="965312"/>
                      </a:solidFill>
                      <a:latin typeface="Myriad Pro Semibold" charset="0"/>
                      <a:ea typeface="Myriad Pro Semibold" charset="0"/>
                      <a:cs typeface="Myriad Pro Semibold" charset="0"/>
                    </a:rPr>
                    <a:t> 100</a:t>
                  </a:r>
                </a:p>
              </p:txBody>
            </p:sp>
          </mc:Choice>
          <mc:Fallback xmlns="">
            <p:sp>
              <p:nvSpPr>
                <p:cNvPr id="38" name="TextBox 37">
                  <a:extLst>
                    <a:ext uri="{FF2B5EF4-FFF2-40B4-BE49-F238E27FC236}">
                      <a16:creationId xmlns:a16="http://schemas.microsoft.com/office/drawing/2014/main" id="{16928C3F-71E9-4991-B32E-B1ED4B472361}"/>
                    </a:ext>
                  </a:extLst>
                </p:cNvPr>
                <p:cNvSpPr txBox="1">
                  <a:spLocks noRot="1" noChangeAspect="1" noMove="1" noResize="1" noEditPoints="1" noAdjustHandles="1" noChangeArrowheads="1" noChangeShapeType="1" noTextEdit="1"/>
                </p:cNvSpPr>
                <p:nvPr/>
              </p:nvSpPr>
              <p:spPr bwMode="auto">
                <a:xfrm>
                  <a:off x="6327644" y="5938553"/>
                  <a:ext cx="928460" cy="430887"/>
                </a:xfrm>
                <a:prstGeom prst="rect">
                  <a:avLst/>
                </a:prstGeom>
                <a:blipFill>
                  <a:blip r:embed="rId4"/>
                  <a:stretch>
                    <a:fillRect t="-8451" r="-7895" b="-2957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8176460F-0FDD-40ED-8275-CB56E370518D}"/>
                    </a:ext>
                  </a:extLst>
                </p:cNvPr>
                <p:cNvSpPr txBox="1"/>
                <p:nvPr/>
              </p:nvSpPr>
              <p:spPr bwMode="auto">
                <a:xfrm>
                  <a:off x="6327644" y="4160114"/>
                  <a:ext cx="928460"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14:m>
                    <m:oMath xmlns:m="http://schemas.openxmlformats.org/officeDocument/2006/math">
                      <m:r>
                        <a:rPr lang="en-GB" sz="2200" i="1" dirty="0" smtClean="0">
                          <a:solidFill>
                            <a:srgbClr val="965312"/>
                          </a:solidFill>
                          <a:latin typeface="Cambria Math" panose="02040503050406030204" pitchFamily="18" charset="0"/>
                          <a:ea typeface="Myriad Pro Semibold" charset="0"/>
                          <a:cs typeface="Myriad Pro Semibold" charset="0"/>
                        </a:rPr>
                        <m:t>×</m:t>
                      </m:r>
                    </m:oMath>
                  </a14:m>
                  <a:r>
                    <a:rPr lang="en-GB" sz="2200" dirty="0">
                      <a:solidFill>
                        <a:srgbClr val="965312"/>
                      </a:solidFill>
                      <a:latin typeface="Myriad Pro Semibold" charset="0"/>
                      <a:ea typeface="Myriad Pro Semibold" charset="0"/>
                      <a:cs typeface="Myriad Pro Semibold" charset="0"/>
                    </a:rPr>
                    <a:t> 100</a:t>
                  </a:r>
                </a:p>
              </p:txBody>
            </p:sp>
          </mc:Choice>
          <mc:Fallback xmlns="">
            <p:sp>
              <p:nvSpPr>
                <p:cNvPr id="39" name="TextBox 38">
                  <a:extLst>
                    <a:ext uri="{FF2B5EF4-FFF2-40B4-BE49-F238E27FC236}">
                      <a16:creationId xmlns:a16="http://schemas.microsoft.com/office/drawing/2014/main" id="{8176460F-0FDD-40ED-8275-CB56E370518D}"/>
                    </a:ext>
                  </a:extLst>
                </p:cNvPr>
                <p:cNvSpPr txBox="1">
                  <a:spLocks noRot="1" noChangeAspect="1" noMove="1" noResize="1" noEditPoints="1" noAdjustHandles="1" noChangeArrowheads="1" noChangeShapeType="1" noTextEdit="1"/>
                </p:cNvSpPr>
                <p:nvPr/>
              </p:nvSpPr>
              <p:spPr bwMode="auto">
                <a:xfrm>
                  <a:off x="6327644" y="4160114"/>
                  <a:ext cx="928460" cy="430887"/>
                </a:xfrm>
                <a:prstGeom prst="rect">
                  <a:avLst/>
                </a:prstGeom>
                <a:blipFill>
                  <a:blip r:embed="rId5"/>
                  <a:stretch>
                    <a:fillRect t="-7042" r="-7895" b="-2957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GB">
                      <a:noFill/>
                    </a:rPr>
                    <a:t> </a:t>
                  </a:r>
                </a:p>
              </p:txBody>
            </p:sp>
          </mc:Fallback>
        </mc:AlternateContent>
      </p:grpSp>
      <p:grpSp>
        <p:nvGrpSpPr>
          <p:cNvPr id="43" name="Group 42">
            <a:extLst>
              <a:ext uri="{FF2B5EF4-FFF2-40B4-BE49-F238E27FC236}">
                <a16:creationId xmlns:a16="http://schemas.microsoft.com/office/drawing/2014/main" id="{0B07B174-CA51-4594-94A0-374F7B709BF7}"/>
              </a:ext>
            </a:extLst>
          </p:cNvPr>
          <p:cNvGrpSpPr/>
          <p:nvPr/>
        </p:nvGrpSpPr>
        <p:grpSpPr>
          <a:xfrm>
            <a:off x="3103250" y="4160114"/>
            <a:ext cx="2950317" cy="2236106"/>
            <a:chOff x="906075" y="4160114"/>
            <a:chExt cx="2950317" cy="2236106"/>
          </a:xfrm>
        </p:grpSpPr>
        <p:pic>
          <p:nvPicPr>
            <p:cNvPr id="22" name="Picture 21" descr="A picture containing hula-hoop&#10;&#10;Description automatically generated">
              <a:extLst>
                <a:ext uri="{FF2B5EF4-FFF2-40B4-BE49-F238E27FC236}">
                  <a16:creationId xmlns:a16="http://schemas.microsoft.com/office/drawing/2014/main" id="{10EDC73C-6682-4C60-9B99-9CFC20C2B9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6075" y="4573470"/>
              <a:ext cx="2950317" cy="1349656"/>
            </a:xfrm>
            <a:prstGeom prst="rect">
              <a:avLst/>
            </a:prstGeom>
          </p:spPr>
        </p:pic>
        <p:sp>
          <p:nvSpPr>
            <p:cNvPr id="25" name="TextBox 24">
              <a:extLst>
                <a:ext uri="{FF2B5EF4-FFF2-40B4-BE49-F238E27FC236}">
                  <a16:creationId xmlns:a16="http://schemas.microsoft.com/office/drawing/2014/main" id="{492A0D81-A00B-47AF-B8D9-D202F6CAE64B}"/>
                </a:ext>
              </a:extLst>
            </p:cNvPr>
            <p:cNvSpPr txBox="1"/>
            <p:nvPr/>
          </p:nvSpPr>
          <p:spPr bwMode="auto">
            <a:xfrm>
              <a:off x="1050335" y="5030090"/>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3</a:t>
              </a: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BB2D2E30-5FF9-468F-B3FB-21B63B4AFDCB}"/>
                    </a:ext>
                  </a:extLst>
                </p:cNvPr>
                <p:cNvSpPr txBox="1"/>
                <p:nvPr/>
              </p:nvSpPr>
              <p:spPr bwMode="auto">
                <a:xfrm>
                  <a:off x="1917003" y="5965333"/>
                  <a:ext cx="928460"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14:m>
                    <m:oMath xmlns:m="http://schemas.openxmlformats.org/officeDocument/2006/math">
                      <m:r>
                        <a:rPr lang="en-GB" sz="2200" i="1" dirty="0" smtClean="0">
                          <a:solidFill>
                            <a:srgbClr val="965312"/>
                          </a:solidFill>
                          <a:latin typeface="Cambria Math" panose="02040503050406030204" pitchFamily="18" charset="0"/>
                          <a:ea typeface="Myriad Pro Semibold" charset="0"/>
                          <a:cs typeface="Myriad Pro Semibold" charset="0"/>
                        </a:rPr>
                        <m:t>÷</m:t>
                      </m:r>
                    </m:oMath>
                  </a14:m>
                  <a:r>
                    <a:rPr lang="en-GB" sz="2200" dirty="0">
                      <a:solidFill>
                        <a:srgbClr val="965312"/>
                      </a:solidFill>
                      <a:latin typeface="Myriad Pro Semibold" charset="0"/>
                      <a:ea typeface="Myriad Pro Semibold" charset="0"/>
                      <a:cs typeface="Myriad Pro Semibold" charset="0"/>
                    </a:rPr>
                    <a:t> 100</a:t>
                  </a:r>
                </a:p>
              </p:txBody>
            </p:sp>
          </mc:Choice>
          <mc:Fallback xmlns="">
            <p:sp>
              <p:nvSpPr>
                <p:cNvPr id="36" name="TextBox 35">
                  <a:extLst>
                    <a:ext uri="{FF2B5EF4-FFF2-40B4-BE49-F238E27FC236}">
                      <a16:creationId xmlns:a16="http://schemas.microsoft.com/office/drawing/2014/main" id="{BB2D2E30-5FF9-468F-B3FB-21B63B4AFDCB}"/>
                    </a:ext>
                  </a:extLst>
                </p:cNvPr>
                <p:cNvSpPr txBox="1">
                  <a:spLocks noRot="1" noChangeAspect="1" noMove="1" noResize="1" noEditPoints="1" noAdjustHandles="1" noChangeArrowheads="1" noChangeShapeType="1" noTextEdit="1"/>
                </p:cNvSpPr>
                <p:nvPr/>
              </p:nvSpPr>
              <p:spPr bwMode="auto">
                <a:xfrm>
                  <a:off x="1917003" y="5965333"/>
                  <a:ext cx="928460" cy="430887"/>
                </a:xfrm>
                <a:prstGeom prst="rect">
                  <a:avLst/>
                </a:prstGeom>
                <a:blipFill>
                  <a:blip r:embed="rId7"/>
                  <a:stretch>
                    <a:fillRect t="-8571" r="-7895" b="-3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47761060-05AF-484C-8A39-CCA6E2CA8C1A}"/>
                    </a:ext>
                  </a:extLst>
                </p:cNvPr>
                <p:cNvSpPr txBox="1"/>
                <p:nvPr/>
              </p:nvSpPr>
              <p:spPr bwMode="auto">
                <a:xfrm>
                  <a:off x="1917003" y="4160114"/>
                  <a:ext cx="928460"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14:m>
                    <m:oMath xmlns:m="http://schemas.openxmlformats.org/officeDocument/2006/math">
                      <m:r>
                        <a:rPr lang="en-GB" sz="2200" i="1" dirty="0" smtClean="0">
                          <a:solidFill>
                            <a:srgbClr val="965312"/>
                          </a:solidFill>
                          <a:latin typeface="Cambria Math" panose="02040503050406030204" pitchFamily="18" charset="0"/>
                          <a:ea typeface="Myriad Pro Semibold" charset="0"/>
                          <a:cs typeface="Myriad Pro Semibold" charset="0"/>
                        </a:rPr>
                        <m:t>×</m:t>
                      </m:r>
                    </m:oMath>
                  </a14:m>
                  <a:r>
                    <a:rPr lang="en-GB" sz="2200" dirty="0">
                      <a:solidFill>
                        <a:srgbClr val="965312"/>
                      </a:solidFill>
                      <a:latin typeface="Myriad Pro Semibold" charset="0"/>
                      <a:ea typeface="Myriad Pro Semibold" charset="0"/>
                      <a:cs typeface="Myriad Pro Semibold" charset="0"/>
                    </a:rPr>
                    <a:t> 100</a:t>
                  </a:r>
                </a:p>
              </p:txBody>
            </p:sp>
          </mc:Choice>
          <mc:Fallback xmlns="">
            <p:sp>
              <p:nvSpPr>
                <p:cNvPr id="40" name="TextBox 39">
                  <a:extLst>
                    <a:ext uri="{FF2B5EF4-FFF2-40B4-BE49-F238E27FC236}">
                      <a16:creationId xmlns:a16="http://schemas.microsoft.com/office/drawing/2014/main" id="{47761060-05AF-484C-8A39-CCA6E2CA8C1A}"/>
                    </a:ext>
                  </a:extLst>
                </p:cNvPr>
                <p:cNvSpPr txBox="1">
                  <a:spLocks noRot="1" noChangeAspect="1" noMove="1" noResize="1" noEditPoints="1" noAdjustHandles="1" noChangeArrowheads="1" noChangeShapeType="1" noTextEdit="1"/>
                </p:cNvSpPr>
                <p:nvPr/>
              </p:nvSpPr>
              <p:spPr bwMode="auto">
                <a:xfrm>
                  <a:off x="1917003" y="4160114"/>
                  <a:ext cx="928460" cy="430887"/>
                </a:xfrm>
                <a:prstGeom prst="rect">
                  <a:avLst/>
                </a:prstGeom>
                <a:blipFill>
                  <a:blip r:embed="rId8"/>
                  <a:stretch>
                    <a:fillRect t="-7042" r="-7895" b="-2957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GB">
                      <a:noFill/>
                    </a:rPr>
                    <a:t> </a:t>
                  </a:r>
                </a:p>
              </p:txBody>
            </p:sp>
          </mc:Fallback>
        </mc:AlternateContent>
      </p:grpSp>
      <p:grpSp>
        <p:nvGrpSpPr>
          <p:cNvPr id="42" name="Group 41">
            <a:extLst>
              <a:ext uri="{FF2B5EF4-FFF2-40B4-BE49-F238E27FC236}">
                <a16:creationId xmlns:a16="http://schemas.microsoft.com/office/drawing/2014/main" id="{74F99AF1-65E0-4036-A909-69F4A12EA3C7}"/>
              </a:ext>
            </a:extLst>
          </p:cNvPr>
          <p:cNvGrpSpPr/>
          <p:nvPr/>
        </p:nvGrpSpPr>
        <p:grpSpPr>
          <a:xfrm>
            <a:off x="3092099" y="1515868"/>
            <a:ext cx="2964605" cy="2175016"/>
            <a:chOff x="5316716" y="1515868"/>
            <a:chExt cx="2964605" cy="2175016"/>
          </a:xfrm>
        </p:grpSpPr>
        <p:pic>
          <p:nvPicPr>
            <p:cNvPr id="24" name="Picture 23" descr="A picture containing hula-hoop&#10;&#10;Description automatically generated">
              <a:extLst>
                <a:ext uri="{FF2B5EF4-FFF2-40B4-BE49-F238E27FC236}">
                  <a16:creationId xmlns:a16="http://schemas.microsoft.com/office/drawing/2014/main" id="{B5952778-AC9E-4568-8C27-821DBA50894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16716" y="1924989"/>
              <a:ext cx="2950317" cy="1345541"/>
            </a:xfrm>
            <a:prstGeom prst="rect">
              <a:avLst/>
            </a:prstGeom>
          </p:spPr>
        </p:pic>
        <p:sp>
          <p:nvSpPr>
            <p:cNvPr id="28" name="TextBox 27">
              <a:extLst>
                <a:ext uri="{FF2B5EF4-FFF2-40B4-BE49-F238E27FC236}">
                  <a16:creationId xmlns:a16="http://schemas.microsoft.com/office/drawing/2014/main" id="{92C134A6-557F-4922-98C8-CD9F8B7BDF37}"/>
                </a:ext>
              </a:extLst>
            </p:cNvPr>
            <p:cNvSpPr txBox="1"/>
            <p:nvPr/>
          </p:nvSpPr>
          <p:spPr bwMode="auto">
            <a:xfrm>
              <a:off x="5801489" y="1515868"/>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46388"/>
                  </a:solidFill>
                  <a:latin typeface="Myriad Pro Semibold" charset="0"/>
                  <a:ea typeface="Myriad Pro Semibold" charset="0"/>
                  <a:cs typeface="Myriad Pro Semibold" charset="0"/>
                </a:rPr>
                <a:t>× 10</a:t>
              </a:r>
            </a:p>
          </p:txBody>
        </p:sp>
        <p:sp>
          <p:nvSpPr>
            <p:cNvPr id="29" name="TextBox 28">
              <a:extLst>
                <a:ext uri="{FF2B5EF4-FFF2-40B4-BE49-F238E27FC236}">
                  <a16:creationId xmlns:a16="http://schemas.microsoft.com/office/drawing/2014/main" id="{2786C777-B3DE-475D-94E4-FEFB65B44BF5}"/>
                </a:ext>
              </a:extLst>
            </p:cNvPr>
            <p:cNvSpPr txBox="1"/>
            <p:nvPr/>
          </p:nvSpPr>
          <p:spPr bwMode="auto">
            <a:xfrm>
              <a:off x="6999083" y="1515868"/>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46388"/>
                  </a:solidFill>
                  <a:latin typeface="Myriad Pro Semibold" charset="0"/>
                  <a:ea typeface="Myriad Pro Semibold" charset="0"/>
                  <a:cs typeface="Myriad Pro Semibold" charset="0"/>
                </a:rPr>
                <a:t>× 10</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EB50C5A-8DBD-41F5-8180-047EC3C8A80F}"/>
                    </a:ext>
                  </a:extLst>
                </p:cNvPr>
                <p:cNvSpPr txBox="1"/>
                <p:nvPr/>
              </p:nvSpPr>
              <p:spPr bwMode="auto">
                <a:xfrm>
                  <a:off x="6999083" y="3259997"/>
                  <a:ext cx="776175"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14:m>
                    <m:oMath xmlns:m="http://schemas.openxmlformats.org/officeDocument/2006/math">
                      <m:r>
                        <a:rPr lang="en-GB" sz="2200" i="1" dirty="0" smtClean="0">
                          <a:solidFill>
                            <a:srgbClr val="046388"/>
                          </a:solidFill>
                          <a:latin typeface="Cambria Math" panose="02040503050406030204" pitchFamily="18" charset="0"/>
                          <a:ea typeface="Myriad Pro Semibold" charset="0"/>
                          <a:cs typeface="Myriad Pro Semibold" charset="0"/>
                        </a:rPr>
                        <m:t>÷</m:t>
                      </m:r>
                    </m:oMath>
                  </a14:m>
                  <a:r>
                    <a:rPr lang="en-GB" sz="2200" dirty="0">
                      <a:solidFill>
                        <a:srgbClr val="046388"/>
                      </a:solidFill>
                      <a:latin typeface="Myriad Pro Semibold" charset="0"/>
                      <a:ea typeface="Myriad Pro Semibold" charset="0"/>
                      <a:cs typeface="Myriad Pro Semibold" charset="0"/>
                    </a:rPr>
                    <a:t> 10</a:t>
                  </a:r>
                </a:p>
              </p:txBody>
            </p:sp>
          </mc:Choice>
          <mc:Fallback xmlns="">
            <p:sp>
              <p:nvSpPr>
                <p:cNvPr id="30" name="TextBox 29">
                  <a:extLst>
                    <a:ext uri="{FF2B5EF4-FFF2-40B4-BE49-F238E27FC236}">
                      <a16:creationId xmlns:a16="http://schemas.microsoft.com/office/drawing/2014/main" id="{0EB50C5A-8DBD-41F5-8180-047EC3C8A80F}"/>
                    </a:ext>
                  </a:extLst>
                </p:cNvPr>
                <p:cNvSpPr txBox="1">
                  <a:spLocks noRot="1" noChangeAspect="1" noMove="1" noResize="1" noEditPoints="1" noAdjustHandles="1" noChangeArrowheads="1" noChangeShapeType="1" noTextEdit="1"/>
                </p:cNvSpPr>
                <p:nvPr/>
              </p:nvSpPr>
              <p:spPr bwMode="auto">
                <a:xfrm>
                  <a:off x="6999083" y="3259997"/>
                  <a:ext cx="776175" cy="430887"/>
                </a:xfrm>
                <a:prstGeom prst="rect">
                  <a:avLst/>
                </a:prstGeom>
                <a:blipFill>
                  <a:blip r:embed="rId10"/>
                  <a:stretch>
                    <a:fillRect t="-8571" r="-8594" b="-3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06DA5282-8DF4-4A90-A35D-58F0197BEF04}"/>
                    </a:ext>
                  </a:extLst>
                </p:cNvPr>
                <p:cNvSpPr txBox="1"/>
                <p:nvPr/>
              </p:nvSpPr>
              <p:spPr bwMode="auto">
                <a:xfrm>
                  <a:off x="5783855" y="3259997"/>
                  <a:ext cx="776175"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14:m>
                    <m:oMath xmlns:m="http://schemas.openxmlformats.org/officeDocument/2006/math">
                      <m:r>
                        <a:rPr lang="en-GB" sz="2200" i="1" dirty="0" smtClean="0">
                          <a:solidFill>
                            <a:srgbClr val="046388"/>
                          </a:solidFill>
                          <a:latin typeface="Cambria Math" panose="02040503050406030204" pitchFamily="18" charset="0"/>
                          <a:ea typeface="Myriad Pro Semibold" charset="0"/>
                          <a:cs typeface="Myriad Pro Semibold" charset="0"/>
                        </a:rPr>
                        <m:t>÷</m:t>
                      </m:r>
                    </m:oMath>
                  </a14:m>
                  <a:r>
                    <a:rPr lang="en-GB" sz="2200" dirty="0">
                      <a:solidFill>
                        <a:srgbClr val="046388"/>
                      </a:solidFill>
                      <a:latin typeface="Myriad Pro Semibold" charset="0"/>
                      <a:ea typeface="Myriad Pro Semibold" charset="0"/>
                      <a:cs typeface="Myriad Pro Semibold" charset="0"/>
                    </a:rPr>
                    <a:t> 10</a:t>
                  </a:r>
                </a:p>
              </p:txBody>
            </p:sp>
          </mc:Choice>
          <mc:Fallback xmlns="">
            <p:sp>
              <p:nvSpPr>
                <p:cNvPr id="33" name="TextBox 32">
                  <a:extLst>
                    <a:ext uri="{FF2B5EF4-FFF2-40B4-BE49-F238E27FC236}">
                      <a16:creationId xmlns:a16="http://schemas.microsoft.com/office/drawing/2014/main" id="{06DA5282-8DF4-4A90-A35D-58F0197BEF04}"/>
                    </a:ext>
                  </a:extLst>
                </p:cNvPr>
                <p:cNvSpPr txBox="1">
                  <a:spLocks noRot="1" noChangeAspect="1" noMove="1" noResize="1" noEditPoints="1" noAdjustHandles="1" noChangeArrowheads="1" noChangeShapeType="1" noTextEdit="1"/>
                </p:cNvSpPr>
                <p:nvPr/>
              </p:nvSpPr>
              <p:spPr bwMode="auto">
                <a:xfrm>
                  <a:off x="5783855" y="3259997"/>
                  <a:ext cx="776175" cy="430887"/>
                </a:xfrm>
                <a:prstGeom prst="rect">
                  <a:avLst/>
                </a:prstGeom>
                <a:blipFill>
                  <a:blip r:embed="rId11"/>
                  <a:stretch>
                    <a:fillRect t="-8571" r="-9449" b="-3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GB">
                      <a:noFill/>
                    </a:rPr>
                    <a:t> </a:t>
                  </a:r>
                </a:p>
              </p:txBody>
            </p:sp>
          </mc:Fallback>
        </mc:AlternateContent>
        <p:sp>
          <p:nvSpPr>
            <p:cNvPr id="12" name="TextBox 11">
              <a:extLst>
                <a:ext uri="{FF2B5EF4-FFF2-40B4-BE49-F238E27FC236}">
                  <a16:creationId xmlns:a16="http://schemas.microsoft.com/office/drawing/2014/main" id="{102EBB84-EB43-4A6F-AF08-8385BF91F9B7}"/>
                </a:ext>
              </a:extLst>
            </p:cNvPr>
            <p:cNvSpPr txBox="1"/>
            <p:nvPr/>
          </p:nvSpPr>
          <p:spPr bwMode="auto">
            <a:xfrm>
              <a:off x="7639799" y="2373701"/>
              <a:ext cx="6415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600</a:t>
              </a:r>
            </a:p>
          </p:txBody>
        </p:sp>
      </p:grpSp>
      <p:grpSp>
        <p:nvGrpSpPr>
          <p:cNvPr id="41" name="Group 40">
            <a:extLst>
              <a:ext uri="{FF2B5EF4-FFF2-40B4-BE49-F238E27FC236}">
                <a16:creationId xmlns:a16="http://schemas.microsoft.com/office/drawing/2014/main" id="{57B816F0-B893-4A3A-8258-498B46CD783A}"/>
              </a:ext>
            </a:extLst>
          </p:cNvPr>
          <p:cNvGrpSpPr/>
          <p:nvPr/>
        </p:nvGrpSpPr>
        <p:grpSpPr>
          <a:xfrm>
            <a:off x="3103250" y="1515868"/>
            <a:ext cx="2950317" cy="2175016"/>
            <a:chOff x="906075" y="1515868"/>
            <a:chExt cx="2950317" cy="2175016"/>
          </a:xfrm>
        </p:grpSpPr>
        <p:pic>
          <p:nvPicPr>
            <p:cNvPr id="20" name="Picture 19" descr="A picture containing hula-hoop&#10;&#10;Description automatically generated">
              <a:extLst>
                <a:ext uri="{FF2B5EF4-FFF2-40B4-BE49-F238E27FC236}">
                  <a16:creationId xmlns:a16="http://schemas.microsoft.com/office/drawing/2014/main" id="{A4F5B2B6-086E-41A3-B0F9-F5E304DC4B5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6075" y="1924989"/>
              <a:ext cx="2950317" cy="1345541"/>
            </a:xfrm>
            <a:prstGeom prst="rect">
              <a:avLst/>
            </a:prstGeom>
          </p:spPr>
        </p:pic>
        <p:sp>
          <p:nvSpPr>
            <p:cNvPr id="26" name="TextBox 25">
              <a:extLst>
                <a:ext uri="{FF2B5EF4-FFF2-40B4-BE49-F238E27FC236}">
                  <a16:creationId xmlns:a16="http://schemas.microsoft.com/office/drawing/2014/main" id="{A2E779B6-0922-4CE6-9834-99213B2FDF61}"/>
                </a:ext>
              </a:extLst>
            </p:cNvPr>
            <p:cNvSpPr txBox="1"/>
            <p:nvPr/>
          </p:nvSpPr>
          <p:spPr bwMode="auto">
            <a:xfrm>
              <a:off x="1394911" y="1515868"/>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46388"/>
                  </a:solidFill>
                  <a:latin typeface="Myriad Pro Semibold" charset="0"/>
                  <a:ea typeface="Myriad Pro Semibold" charset="0"/>
                  <a:cs typeface="Myriad Pro Semibold" charset="0"/>
                </a:rPr>
                <a:t>× 10</a:t>
              </a:r>
            </a:p>
          </p:txBody>
        </p:sp>
        <p:sp>
          <p:nvSpPr>
            <p:cNvPr id="27" name="TextBox 26">
              <a:extLst>
                <a:ext uri="{FF2B5EF4-FFF2-40B4-BE49-F238E27FC236}">
                  <a16:creationId xmlns:a16="http://schemas.microsoft.com/office/drawing/2014/main" id="{E4801972-992E-4A86-AF94-78FD75DD9017}"/>
                </a:ext>
              </a:extLst>
            </p:cNvPr>
            <p:cNvSpPr txBox="1"/>
            <p:nvPr/>
          </p:nvSpPr>
          <p:spPr bwMode="auto">
            <a:xfrm>
              <a:off x="2587432" y="1515868"/>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46388"/>
                  </a:solidFill>
                  <a:latin typeface="Myriad Pro Semibold" charset="0"/>
                  <a:ea typeface="Myriad Pro Semibold" charset="0"/>
                  <a:cs typeface="Myriad Pro Semibold" charset="0"/>
                </a:rPr>
                <a:t>× 10</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7CB48908-8415-4E65-A32F-70BCB1A40233}"/>
                    </a:ext>
                  </a:extLst>
                </p:cNvPr>
                <p:cNvSpPr txBox="1"/>
                <p:nvPr/>
              </p:nvSpPr>
              <p:spPr bwMode="auto">
                <a:xfrm>
                  <a:off x="2587432" y="3259997"/>
                  <a:ext cx="776175"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14:m>
                    <m:oMath xmlns:m="http://schemas.openxmlformats.org/officeDocument/2006/math">
                      <m:r>
                        <a:rPr lang="en-GB" sz="2200" i="1" dirty="0" smtClean="0">
                          <a:solidFill>
                            <a:srgbClr val="046388"/>
                          </a:solidFill>
                          <a:latin typeface="Cambria Math" panose="02040503050406030204" pitchFamily="18" charset="0"/>
                          <a:ea typeface="Myriad Pro Semibold" charset="0"/>
                          <a:cs typeface="Myriad Pro Semibold" charset="0"/>
                        </a:rPr>
                        <m:t>÷</m:t>
                      </m:r>
                    </m:oMath>
                  </a14:m>
                  <a:r>
                    <a:rPr lang="en-GB" sz="2200" dirty="0">
                      <a:solidFill>
                        <a:srgbClr val="046388"/>
                      </a:solidFill>
                      <a:latin typeface="Myriad Pro Semibold" charset="0"/>
                      <a:ea typeface="Myriad Pro Semibold" charset="0"/>
                      <a:cs typeface="Myriad Pro Semibold" charset="0"/>
                    </a:rPr>
                    <a:t> 10</a:t>
                  </a:r>
                </a:p>
              </p:txBody>
            </p:sp>
          </mc:Choice>
          <mc:Fallback xmlns="">
            <p:sp>
              <p:nvSpPr>
                <p:cNvPr id="34" name="TextBox 33">
                  <a:extLst>
                    <a:ext uri="{FF2B5EF4-FFF2-40B4-BE49-F238E27FC236}">
                      <a16:creationId xmlns:a16="http://schemas.microsoft.com/office/drawing/2014/main" id="{7CB48908-8415-4E65-A32F-70BCB1A40233}"/>
                    </a:ext>
                  </a:extLst>
                </p:cNvPr>
                <p:cNvSpPr txBox="1">
                  <a:spLocks noRot="1" noChangeAspect="1" noMove="1" noResize="1" noEditPoints="1" noAdjustHandles="1" noChangeArrowheads="1" noChangeShapeType="1" noTextEdit="1"/>
                </p:cNvSpPr>
                <p:nvPr/>
              </p:nvSpPr>
              <p:spPr bwMode="auto">
                <a:xfrm>
                  <a:off x="2587432" y="3259997"/>
                  <a:ext cx="776175" cy="430887"/>
                </a:xfrm>
                <a:prstGeom prst="rect">
                  <a:avLst/>
                </a:prstGeom>
                <a:blipFill>
                  <a:blip r:embed="rId12"/>
                  <a:stretch>
                    <a:fillRect t="-8571" r="-9449" b="-3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ADA8C8C6-3411-488A-8E3B-11332B5A16FC}"/>
                    </a:ext>
                  </a:extLst>
                </p:cNvPr>
                <p:cNvSpPr txBox="1"/>
                <p:nvPr/>
              </p:nvSpPr>
              <p:spPr bwMode="auto">
                <a:xfrm>
                  <a:off x="1394911" y="3259997"/>
                  <a:ext cx="776175"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14:m>
                    <m:oMath xmlns:m="http://schemas.openxmlformats.org/officeDocument/2006/math">
                      <m:r>
                        <a:rPr lang="en-GB" sz="2200" i="1" dirty="0" smtClean="0">
                          <a:solidFill>
                            <a:srgbClr val="046388"/>
                          </a:solidFill>
                          <a:latin typeface="Cambria Math" panose="02040503050406030204" pitchFamily="18" charset="0"/>
                          <a:ea typeface="Myriad Pro Semibold" charset="0"/>
                          <a:cs typeface="Myriad Pro Semibold" charset="0"/>
                        </a:rPr>
                        <m:t>÷</m:t>
                      </m:r>
                    </m:oMath>
                  </a14:m>
                  <a:r>
                    <a:rPr lang="en-GB" sz="2200" dirty="0">
                      <a:solidFill>
                        <a:srgbClr val="046388"/>
                      </a:solidFill>
                      <a:latin typeface="Myriad Pro Semibold" charset="0"/>
                      <a:ea typeface="Myriad Pro Semibold" charset="0"/>
                      <a:cs typeface="Myriad Pro Semibold" charset="0"/>
                    </a:rPr>
                    <a:t> 10</a:t>
                  </a:r>
                </a:p>
              </p:txBody>
            </p:sp>
          </mc:Choice>
          <mc:Fallback xmlns="">
            <p:sp>
              <p:nvSpPr>
                <p:cNvPr id="35" name="TextBox 34">
                  <a:extLst>
                    <a:ext uri="{FF2B5EF4-FFF2-40B4-BE49-F238E27FC236}">
                      <a16:creationId xmlns:a16="http://schemas.microsoft.com/office/drawing/2014/main" id="{ADA8C8C6-3411-488A-8E3B-11332B5A16FC}"/>
                    </a:ext>
                  </a:extLst>
                </p:cNvPr>
                <p:cNvSpPr txBox="1">
                  <a:spLocks noRot="1" noChangeAspect="1" noMove="1" noResize="1" noEditPoints="1" noAdjustHandles="1" noChangeArrowheads="1" noChangeShapeType="1" noTextEdit="1"/>
                </p:cNvSpPr>
                <p:nvPr/>
              </p:nvSpPr>
              <p:spPr bwMode="auto">
                <a:xfrm>
                  <a:off x="1394911" y="3259997"/>
                  <a:ext cx="776175" cy="430887"/>
                </a:xfrm>
                <a:prstGeom prst="rect">
                  <a:avLst/>
                </a:prstGeom>
                <a:blipFill>
                  <a:blip r:embed="rId13"/>
                  <a:stretch>
                    <a:fillRect t="-8571" r="-8594" b="-3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GB">
                      <a:noFill/>
                    </a:rPr>
                    <a:t> </a:t>
                  </a:r>
                </a:p>
              </p:txBody>
            </p:sp>
          </mc:Fallback>
        </mc:AlternateContent>
        <p:sp>
          <p:nvSpPr>
            <p:cNvPr id="14" name="TextBox 13">
              <a:extLst>
                <a:ext uri="{FF2B5EF4-FFF2-40B4-BE49-F238E27FC236}">
                  <a16:creationId xmlns:a16="http://schemas.microsoft.com/office/drawing/2014/main" id="{AC658EBC-E583-469A-B2D2-769D85702426}"/>
                </a:ext>
              </a:extLst>
            </p:cNvPr>
            <p:cNvSpPr txBox="1"/>
            <p:nvPr/>
          </p:nvSpPr>
          <p:spPr bwMode="auto">
            <a:xfrm>
              <a:off x="1045851" y="2373701"/>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3</a:t>
              </a:r>
            </a:p>
          </p:txBody>
        </p:sp>
      </p:grpSp>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5:7</a:t>
            </a:r>
          </a:p>
        </p:txBody>
      </p:sp>
      <p:sp>
        <p:nvSpPr>
          <p:cNvPr id="5" name="TextBox 4">
            <a:extLst>
              <a:ext uri="{FF2B5EF4-FFF2-40B4-BE49-F238E27FC236}">
                <a16:creationId xmlns:a16="http://schemas.microsoft.com/office/drawing/2014/main" id="{FB9EB87D-AF82-48F6-B4F4-34F2E9703010}"/>
              </a:ext>
            </a:extLst>
          </p:cNvPr>
          <p:cNvSpPr txBox="1"/>
          <p:nvPr/>
        </p:nvSpPr>
        <p:spPr bwMode="auto">
          <a:xfrm>
            <a:off x="2630347" y="841741"/>
            <a:ext cx="38833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Fill in the missing numbers.</a:t>
            </a:r>
          </a:p>
        </p:txBody>
      </p:sp>
      <p:sp>
        <p:nvSpPr>
          <p:cNvPr id="9" name="TextBox 8">
            <a:extLst>
              <a:ext uri="{FF2B5EF4-FFF2-40B4-BE49-F238E27FC236}">
                <a16:creationId xmlns:a16="http://schemas.microsoft.com/office/drawing/2014/main" id="{C0E5D8D8-20B8-4D67-A32C-915085641A59}"/>
              </a:ext>
            </a:extLst>
          </p:cNvPr>
          <p:cNvSpPr txBox="1"/>
          <p:nvPr/>
        </p:nvSpPr>
        <p:spPr bwMode="auto">
          <a:xfrm>
            <a:off x="3235793" y="5030090"/>
            <a:ext cx="3369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6</a:t>
            </a:r>
          </a:p>
        </p:txBody>
      </p:sp>
      <p:sp>
        <p:nvSpPr>
          <p:cNvPr id="10" name="TextBox 9">
            <a:extLst>
              <a:ext uri="{FF2B5EF4-FFF2-40B4-BE49-F238E27FC236}">
                <a16:creationId xmlns:a16="http://schemas.microsoft.com/office/drawing/2014/main" id="{6CDE8E36-BE98-4BFB-96B6-BBB8D5AA6D8B}"/>
              </a:ext>
            </a:extLst>
          </p:cNvPr>
          <p:cNvSpPr txBox="1"/>
          <p:nvPr/>
        </p:nvSpPr>
        <p:spPr bwMode="auto">
          <a:xfrm>
            <a:off x="5426897" y="5030090"/>
            <a:ext cx="64152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300</a:t>
            </a:r>
          </a:p>
        </p:txBody>
      </p:sp>
      <p:sp>
        <p:nvSpPr>
          <p:cNvPr id="6" name="TextBox 5">
            <a:extLst>
              <a:ext uri="{FF2B5EF4-FFF2-40B4-BE49-F238E27FC236}">
                <a16:creationId xmlns:a16="http://schemas.microsoft.com/office/drawing/2014/main" id="{6F946524-7855-4131-B1AF-5AE54AFE479A}"/>
              </a:ext>
            </a:extLst>
          </p:cNvPr>
          <p:cNvSpPr txBox="1"/>
          <p:nvPr/>
        </p:nvSpPr>
        <p:spPr bwMode="auto">
          <a:xfrm>
            <a:off x="4334727" y="2373701"/>
            <a:ext cx="4892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30</a:t>
            </a:r>
          </a:p>
        </p:txBody>
      </p:sp>
      <p:sp>
        <p:nvSpPr>
          <p:cNvPr id="7" name="TextBox 6">
            <a:extLst>
              <a:ext uri="{FF2B5EF4-FFF2-40B4-BE49-F238E27FC236}">
                <a16:creationId xmlns:a16="http://schemas.microsoft.com/office/drawing/2014/main" id="{540ACD0E-1B8F-4AC2-B3D1-5C73A5A0C86A}"/>
              </a:ext>
            </a:extLst>
          </p:cNvPr>
          <p:cNvSpPr txBox="1"/>
          <p:nvPr/>
        </p:nvSpPr>
        <p:spPr bwMode="auto">
          <a:xfrm>
            <a:off x="5427507" y="2373701"/>
            <a:ext cx="64152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300</a:t>
            </a:r>
          </a:p>
        </p:txBody>
      </p:sp>
      <p:sp>
        <p:nvSpPr>
          <p:cNvPr id="8" name="TextBox 7">
            <a:extLst>
              <a:ext uri="{FF2B5EF4-FFF2-40B4-BE49-F238E27FC236}">
                <a16:creationId xmlns:a16="http://schemas.microsoft.com/office/drawing/2014/main" id="{A646CE53-8E94-47C0-9409-A50D675A70C0}"/>
              </a:ext>
            </a:extLst>
          </p:cNvPr>
          <p:cNvSpPr txBox="1"/>
          <p:nvPr/>
        </p:nvSpPr>
        <p:spPr bwMode="auto">
          <a:xfrm>
            <a:off x="4320725" y="2373701"/>
            <a:ext cx="4892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60</a:t>
            </a:r>
          </a:p>
        </p:txBody>
      </p:sp>
      <p:sp>
        <p:nvSpPr>
          <p:cNvPr id="13" name="TextBox 12">
            <a:extLst>
              <a:ext uri="{FF2B5EF4-FFF2-40B4-BE49-F238E27FC236}">
                <a16:creationId xmlns:a16="http://schemas.microsoft.com/office/drawing/2014/main" id="{9246205D-3477-4B97-A307-147ED50397FC}"/>
              </a:ext>
            </a:extLst>
          </p:cNvPr>
          <p:cNvSpPr txBox="1"/>
          <p:nvPr/>
        </p:nvSpPr>
        <p:spPr bwMode="auto">
          <a:xfrm>
            <a:off x="3235794" y="2373701"/>
            <a:ext cx="3369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6</a:t>
            </a:r>
          </a:p>
        </p:txBody>
      </p:sp>
    </p:spTree>
    <p:extLst>
      <p:ext uri="{BB962C8B-B14F-4D97-AF65-F5344CB8AC3E}">
        <p14:creationId xmlns:p14="http://schemas.microsoft.com/office/powerpoint/2010/main" val="359711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43"/>
                                        </p:tgtEl>
                                      </p:cBhvr>
                                    </p:animEffect>
                                    <p:set>
                                      <p:cBhvr>
                                        <p:cTn id="33" dur="1" fill="hold">
                                          <p:stCondLst>
                                            <p:cond delay="499"/>
                                          </p:stCondLst>
                                        </p:cTn>
                                        <p:tgtEl>
                                          <p:spTgt spid="43"/>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41"/>
                                        </p:tgtEl>
                                      </p:cBhvr>
                                    </p:animEffect>
                                    <p:set>
                                      <p:cBhvr>
                                        <p:cTn id="39" dur="1" fill="hold">
                                          <p:stCondLst>
                                            <p:cond delay="499"/>
                                          </p:stCondLst>
                                        </p:cTn>
                                        <p:tgtEl>
                                          <p:spTgt spid="41"/>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500"/>
                                        <p:tgtEl>
                                          <p:spTgt spid="4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P spid="6" grpId="0"/>
      <p:bldP spid="6" grpId="1"/>
      <p:bldP spid="7" grpId="0"/>
      <p:bldP spid="7" grpId="1"/>
      <p:bldP spid="8" grpId="0"/>
      <p:bldP spid="1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68" descr="A close up of a logo&#10;&#10;Description automatically generated">
            <a:extLst>
              <a:ext uri="{FF2B5EF4-FFF2-40B4-BE49-F238E27FC236}">
                <a16:creationId xmlns:a16="http://schemas.microsoft.com/office/drawing/2014/main" id="{E34213F1-76B5-4EB7-A12C-CE6B46AB73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5154" y="3059207"/>
            <a:ext cx="6291617" cy="1115665"/>
          </a:xfrm>
          <a:prstGeom prst="rect">
            <a:avLst/>
          </a:prstGeom>
        </p:spPr>
      </p:pic>
      <p:pic>
        <p:nvPicPr>
          <p:cNvPr id="72" name="Picture 71" descr="A picture containing sitting, indoor&#10;&#10;Description automatically generated">
            <a:extLst>
              <a:ext uri="{FF2B5EF4-FFF2-40B4-BE49-F238E27FC236}">
                <a16:creationId xmlns:a16="http://schemas.microsoft.com/office/drawing/2014/main" id="{45EEEF50-FB27-49A4-BC62-499E098562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171" y="3049594"/>
            <a:ext cx="8704420" cy="1034188"/>
          </a:xfrm>
          <a:prstGeom prst="rect">
            <a:avLst/>
          </a:prstGeom>
        </p:spPr>
      </p:pic>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5:7</a:t>
            </a:r>
          </a:p>
        </p:txBody>
      </p:sp>
      <p:pic>
        <p:nvPicPr>
          <p:cNvPr id="49" name="Picture 48" descr="A close up of a logo&#10;&#10;Description automatically generated">
            <a:extLst>
              <a:ext uri="{FF2B5EF4-FFF2-40B4-BE49-F238E27FC236}">
                <a16:creationId xmlns:a16="http://schemas.microsoft.com/office/drawing/2014/main" id="{2F3A4AE9-0E56-4030-8E33-23000B32B9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6930" y="3059207"/>
            <a:ext cx="359695" cy="432854"/>
          </a:xfrm>
          <a:prstGeom prst="rect">
            <a:avLst/>
          </a:prstGeom>
        </p:spPr>
      </p:pic>
      <p:pic>
        <p:nvPicPr>
          <p:cNvPr id="51" name="Picture 50" descr="A close up of a logo&#10;&#10;Description automatically generated">
            <a:extLst>
              <a:ext uri="{FF2B5EF4-FFF2-40B4-BE49-F238E27FC236}">
                <a16:creationId xmlns:a16="http://schemas.microsoft.com/office/drawing/2014/main" id="{ACA4EC0B-6AAF-4CDC-BA31-9B3B05EF10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29797" y="3061499"/>
            <a:ext cx="469433" cy="432854"/>
          </a:xfrm>
          <a:prstGeom prst="rect">
            <a:avLst/>
          </a:prstGeom>
        </p:spPr>
      </p:pic>
      <p:pic>
        <p:nvPicPr>
          <p:cNvPr id="53" name="Picture 52" descr="A close up of a logo&#10;&#10;Description automatically generated">
            <a:extLst>
              <a:ext uri="{FF2B5EF4-FFF2-40B4-BE49-F238E27FC236}">
                <a16:creationId xmlns:a16="http://schemas.microsoft.com/office/drawing/2014/main" id="{F4127AE7-82A1-4C63-B869-A099CDBAEA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6675" y="3395601"/>
            <a:ext cx="469433" cy="432854"/>
          </a:xfrm>
          <a:prstGeom prst="rect">
            <a:avLst/>
          </a:prstGeom>
        </p:spPr>
      </p:pic>
      <p:pic>
        <p:nvPicPr>
          <p:cNvPr id="55" name="Picture 54" descr="A close up of a logo&#10;&#10;Description automatically generated">
            <a:extLst>
              <a:ext uri="{FF2B5EF4-FFF2-40B4-BE49-F238E27FC236}">
                <a16:creationId xmlns:a16="http://schemas.microsoft.com/office/drawing/2014/main" id="{732BADF4-AF39-4FAF-B644-52999838B01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97192" y="3401833"/>
            <a:ext cx="469433" cy="432854"/>
          </a:xfrm>
          <a:prstGeom prst="rect">
            <a:avLst/>
          </a:prstGeom>
        </p:spPr>
      </p:pic>
      <p:pic>
        <p:nvPicPr>
          <p:cNvPr id="57" name="Picture 56" descr="A close up of a logo&#10;&#10;Description automatically generated">
            <a:extLst>
              <a:ext uri="{FF2B5EF4-FFF2-40B4-BE49-F238E27FC236}">
                <a16:creationId xmlns:a16="http://schemas.microsoft.com/office/drawing/2014/main" id="{D7A2E7B1-3990-415B-A83F-AEFE96865C3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44319" y="3400363"/>
            <a:ext cx="469433" cy="432854"/>
          </a:xfrm>
          <a:prstGeom prst="rect">
            <a:avLst/>
          </a:prstGeom>
        </p:spPr>
      </p:pic>
      <p:pic>
        <p:nvPicPr>
          <p:cNvPr id="59" name="Picture 58" descr="A close up of a logo&#10;&#10;Description automatically generated">
            <a:extLst>
              <a:ext uri="{FF2B5EF4-FFF2-40B4-BE49-F238E27FC236}">
                <a16:creationId xmlns:a16="http://schemas.microsoft.com/office/drawing/2014/main" id="{1F911E46-EF0A-460B-9AD6-B4974719C3A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86208" y="3400474"/>
            <a:ext cx="579170" cy="432854"/>
          </a:xfrm>
          <a:prstGeom prst="rect">
            <a:avLst/>
          </a:prstGeom>
        </p:spPr>
      </p:pic>
      <p:pic>
        <p:nvPicPr>
          <p:cNvPr id="61" name="Picture 60" descr="A close up of a logo&#10;&#10;Description automatically generated">
            <a:extLst>
              <a:ext uri="{FF2B5EF4-FFF2-40B4-BE49-F238E27FC236}">
                <a16:creationId xmlns:a16="http://schemas.microsoft.com/office/drawing/2014/main" id="{50CD1F36-DB7A-424A-8F24-1816A9C8FD6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57929" y="3391799"/>
            <a:ext cx="579170" cy="432854"/>
          </a:xfrm>
          <a:prstGeom prst="rect">
            <a:avLst/>
          </a:prstGeom>
        </p:spPr>
      </p:pic>
      <p:pic>
        <p:nvPicPr>
          <p:cNvPr id="63" name="Picture 62" descr="A close up of a logo&#10;&#10;Description automatically generated">
            <a:extLst>
              <a:ext uri="{FF2B5EF4-FFF2-40B4-BE49-F238E27FC236}">
                <a16:creationId xmlns:a16="http://schemas.microsoft.com/office/drawing/2014/main" id="{20958031-95C6-4961-A203-3D7D28242EA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20060" y="3395685"/>
            <a:ext cx="579170" cy="432854"/>
          </a:xfrm>
          <a:prstGeom prst="rect">
            <a:avLst/>
          </a:prstGeom>
        </p:spPr>
      </p:pic>
      <p:pic>
        <p:nvPicPr>
          <p:cNvPr id="65" name="Picture 64" descr="A close up of a logo&#10;&#10;Description automatically generated">
            <a:extLst>
              <a:ext uri="{FF2B5EF4-FFF2-40B4-BE49-F238E27FC236}">
                <a16:creationId xmlns:a16="http://schemas.microsoft.com/office/drawing/2014/main" id="{43C561B0-5B50-40F9-AFD3-0F33BA12409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846938" y="3738980"/>
            <a:ext cx="579170" cy="432854"/>
          </a:xfrm>
          <a:prstGeom prst="rect">
            <a:avLst/>
          </a:prstGeom>
        </p:spPr>
      </p:pic>
      <p:pic>
        <p:nvPicPr>
          <p:cNvPr id="67" name="Picture 66" descr="A close up of a logo&#10;&#10;Description automatically generated">
            <a:extLst>
              <a:ext uri="{FF2B5EF4-FFF2-40B4-BE49-F238E27FC236}">
                <a16:creationId xmlns:a16="http://schemas.microsoft.com/office/drawing/2014/main" id="{CCC49811-A08F-4319-A7F3-2E20178A0EE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399419" y="3740334"/>
            <a:ext cx="737680" cy="432854"/>
          </a:xfrm>
          <a:prstGeom prst="rect">
            <a:avLst/>
          </a:prstGeom>
        </p:spPr>
      </p:pic>
      <p:sp>
        <p:nvSpPr>
          <p:cNvPr id="15" name="TextBox 14">
            <a:extLst>
              <a:ext uri="{FF2B5EF4-FFF2-40B4-BE49-F238E27FC236}">
                <a16:creationId xmlns:a16="http://schemas.microsoft.com/office/drawing/2014/main" id="{CE9C379F-39ED-4AB2-98B6-A9618840390A}"/>
              </a:ext>
            </a:extLst>
          </p:cNvPr>
          <p:cNvSpPr txBox="1"/>
          <p:nvPr/>
        </p:nvSpPr>
        <p:spPr bwMode="auto">
          <a:xfrm>
            <a:off x="2630347" y="1378131"/>
            <a:ext cx="38833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Fill in the missing numbers.</a:t>
            </a:r>
          </a:p>
        </p:txBody>
      </p:sp>
    </p:spTree>
    <p:extLst>
      <p:ext uri="{BB962C8B-B14F-4D97-AF65-F5344CB8AC3E}">
        <p14:creationId xmlns:p14="http://schemas.microsoft.com/office/powerpoint/2010/main" val="187941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500"/>
                                        <p:tgtEl>
                                          <p:spTgt spid="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fade">
                                      <p:cBhvr>
                                        <p:cTn id="32" dur="500"/>
                                        <p:tgtEl>
                                          <p:spTgt spid="5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0"/>
                                        <p:tgtEl>
                                          <p:spTgt spid="6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fade">
                                      <p:cBhvr>
                                        <p:cTn id="42" dur="500"/>
                                        <p:tgtEl>
                                          <p:spTgt spid="6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500"/>
                                        <p:tgtEl>
                                          <p:spTgt spid="5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fade">
                                      <p:cBhvr>
                                        <p:cTn id="5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close up of a logo&#10;&#10;Description automatically generated">
            <a:extLst>
              <a:ext uri="{FF2B5EF4-FFF2-40B4-BE49-F238E27FC236}">
                <a16:creationId xmlns:a16="http://schemas.microsoft.com/office/drawing/2014/main" id="{E46F8C7F-176F-4B24-8E62-DF890F2651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115" y="2474774"/>
            <a:ext cx="556321" cy="556321"/>
          </a:xfrm>
          <a:prstGeom prst="rect">
            <a:avLst/>
          </a:prstGeom>
        </p:spPr>
      </p:pic>
      <p:pic>
        <p:nvPicPr>
          <p:cNvPr id="24" name="Picture 23" descr="A picture containing object&#10;&#10;Description automatically generated">
            <a:extLst>
              <a:ext uri="{FF2B5EF4-FFF2-40B4-BE49-F238E27FC236}">
                <a16:creationId xmlns:a16="http://schemas.microsoft.com/office/drawing/2014/main" id="{0118F654-5991-4239-BFA7-A7DDC6A824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6194" y="3079556"/>
            <a:ext cx="197922" cy="855881"/>
          </a:xfrm>
          <a:prstGeom prst="rect">
            <a:avLst/>
          </a:prstGeom>
        </p:spPr>
      </p:pic>
      <p:pic>
        <p:nvPicPr>
          <p:cNvPr id="25" name="Picture 24" descr="A close up of a logo&#10;&#10;Description automatically generated">
            <a:extLst>
              <a:ext uri="{FF2B5EF4-FFF2-40B4-BE49-F238E27FC236}">
                <a16:creationId xmlns:a16="http://schemas.microsoft.com/office/drawing/2014/main" id="{CC6ADEAC-B159-4164-B23B-814649DD48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6995" y="2474774"/>
            <a:ext cx="556321" cy="556321"/>
          </a:xfrm>
          <a:prstGeom prst="rect">
            <a:avLst/>
          </a:prstGeom>
        </p:spPr>
      </p:pic>
      <p:pic>
        <p:nvPicPr>
          <p:cNvPr id="26" name="Picture 25" descr="A close up of a logo&#10;&#10;Description automatically generated">
            <a:extLst>
              <a:ext uri="{FF2B5EF4-FFF2-40B4-BE49-F238E27FC236}">
                <a16:creationId xmlns:a16="http://schemas.microsoft.com/office/drawing/2014/main" id="{6425041F-AB55-491F-A12C-7428927EDA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6995" y="3994101"/>
            <a:ext cx="556321" cy="556321"/>
          </a:xfrm>
          <a:prstGeom prst="rect">
            <a:avLst/>
          </a:prstGeom>
        </p:spPr>
      </p:pic>
      <p:pic>
        <p:nvPicPr>
          <p:cNvPr id="27" name="Picture 26" descr="A close up of a logo&#10;&#10;Description automatically generated">
            <a:extLst>
              <a:ext uri="{FF2B5EF4-FFF2-40B4-BE49-F238E27FC236}">
                <a16:creationId xmlns:a16="http://schemas.microsoft.com/office/drawing/2014/main" id="{0E995464-766A-49B2-903B-79B1F7A13A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115" y="3994101"/>
            <a:ext cx="556321" cy="556321"/>
          </a:xfrm>
          <a:prstGeom prst="rect">
            <a:avLst/>
          </a:prstGeom>
        </p:spPr>
      </p:pic>
      <p:pic>
        <p:nvPicPr>
          <p:cNvPr id="28" name="Picture 27" descr="A picture containing object&#10;&#10;Description automatically generated">
            <a:extLst>
              <a:ext uri="{FF2B5EF4-FFF2-40B4-BE49-F238E27FC236}">
                <a16:creationId xmlns:a16="http://schemas.microsoft.com/office/drawing/2014/main" id="{BD396998-4038-4ABF-8ADD-F26FDBBECE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9314" y="3079556"/>
            <a:ext cx="197922" cy="855881"/>
          </a:xfrm>
          <a:prstGeom prst="rect">
            <a:avLst/>
          </a:prstGeom>
        </p:spPr>
      </p:pic>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6:1</a:t>
            </a:r>
          </a:p>
        </p:txBody>
      </p:sp>
      <p:sp>
        <p:nvSpPr>
          <p:cNvPr id="10" name="TextBox 9">
            <a:extLst>
              <a:ext uri="{FF2B5EF4-FFF2-40B4-BE49-F238E27FC236}">
                <a16:creationId xmlns:a16="http://schemas.microsoft.com/office/drawing/2014/main" id="{12888B39-0A30-44BA-B21B-DCEE792058B9}"/>
              </a:ext>
            </a:extLst>
          </p:cNvPr>
          <p:cNvSpPr txBox="1"/>
          <p:nvPr/>
        </p:nvSpPr>
        <p:spPr bwMode="auto">
          <a:xfrm>
            <a:off x="5342820" y="404503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grpSp>
        <p:nvGrpSpPr>
          <p:cNvPr id="30" name="Group 29">
            <a:extLst>
              <a:ext uri="{FF2B5EF4-FFF2-40B4-BE49-F238E27FC236}">
                <a16:creationId xmlns:a16="http://schemas.microsoft.com/office/drawing/2014/main" id="{36347235-97B5-4DE3-AC37-4B794F1FB19F}"/>
              </a:ext>
            </a:extLst>
          </p:cNvPr>
          <p:cNvGrpSpPr/>
          <p:nvPr/>
        </p:nvGrpSpPr>
        <p:grpSpPr>
          <a:xfrm>
            <a:off x="2652292" y="3983482"/>
            <a:ext cx="2439411" cy="584775"/>
            <a:chOff x="2652292" y="3983482"/>
            <a:chExt cx="2439411" cy="584775"/>
          </a:xfrm>
        </p:grpSpPr>
        <p:sp>
          <p:nvSpPr>
            <p:cNvPr id="8" name="TextBox 7">
              <a:extLst>
                <a:ext uri="{FF2B5EF4-FFF2-40B4-BE49-F238E27FC236}">
                  <a16:creationId xmlns:a16="http://schemas.microsoft.com/office/drawing/2014/main" id="{C5BEEED3-E757-436D-89F1-3BC931E59573}"/>
                </a:ext>
              </a:extLst>
            </p:cNvPr>
            <p:cNvSpPr txBox="1"/>
            <p:nvPr/>
          </p:nvSpPr>
          <p:spPr bwMode="auto">
            <a:xfrm>
              <a:off x="2652292" y="4045037"/>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9" name="TextBox 8">
              <a:extLst>
                <a:ext uri="{FF2B5EF4-FFF2-40B4-BE49-F238E27FC236}">
                  <a16:creationId xmlns:a16="http://schemas.microsoft.com/office/drawing/2014/main" id="{BB50C55A-96EE-433C-97C8-DA2E34E2DDFB}"/>
                </a:ext>
              </a:extLst>
            </p:cNvPr>
            <p:cNvSpPr txBox="1"/>
            <p:nvPr/>
          </p:nvSpPr>
          <p:spPr bwMode="auto">
            <a:xfrm>
              <a:off x="3864592" y="404503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12" name="TextBox 11">
              <a:extLst>
                <a:ext uri="{FF2B5EF4-FFF2-40B4-BE49-F238E27FC236}">
                  <a16:creationId xmlns:a16="http://schemas.microsoft.com/office/drawing/2014/main" id="{E8A54908-39F7-4FC6-9C34-56E4E490F447}"/>
                </a:ext>
              </a:extLst>
            </p:cNvPr>
            <p:cNvSpPr txBox="1"/>
            <p:nvPr/>
          </p:nvSpPr>
          <p:spPr bwMode="auto">
            <a:xfrm>
              <a:off x="4626511" y="398348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sp>
          <p:nvSpPr>
            <p:cNvPr id="13" name="TextBox 12">
              <a:extLst>
                <a:ext uri="{FF2B5EF4-FFF2-40B4-BE49-F238E27FC236}">
                  <a16:creationId xmlns:a16="http://schemas.microsoft.com/office/drawing/2014/main" id="{76A30C73-CE8D-4967-A25E-195D6BC8A44C}"/>
                </a:ext>
              </a:extLst>
            </p:cNvPr>
            <p:cNvSpPr txBox="1"/>
            <p:nvPr/>
          </p:nvSpPr>
          <p:spPr bwMode="auto">
            <a:xfrm>
              <a:off x="3161258" y="398348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grpSp>
      <p:grpSp>
        <p:nvGrpSpPr>
          <p:cNvPr id="29" name="Group 28">
            <a:extLst>
              <a:ext uri="{FF2B5EF4-FFF2-40B4-BE49-F238E27FC236}">
                <a16:creationId xmlns:a16="http://schemas.microsoft.com/office/drawing/2014/main" id="{4E18AD03-BE0A-427C-B74A-5DAE13DA92E7}"/>
              </a:ext>
            </a:extLst>
          </p:cNvPr>
          <p:cNvGrpSpPr/>
          <p:nvPr/>
        </p:nvGrpSpPr>
        <p:grpSpPr>
          <a:xfrm>
            <a:off x="2652292" y="2449211"/>
            <a:ext cx="3143639" cy="584775"/>
            <a:chOff x="2652292" y="2449211"/>
            <a:chExt cx="3143639" cy="584775"/>
          </a:xfrm>
        </p:grpSpPr>
        <p:sp>
          <p:nvSpPr>
            <p:cNvPr id="5" name="TextBox 4">
              <a:extLst>
                <a:ext uri="{FF2B5EF4-FFF2-40B4-BE49-F238E27FC236}">
                  <a16:creationId xmlns:a16="http://schemas.microsoft.com/office/drawing/2014/main" id="{5B1501B4-C400-4C2D-A8D4-5918622C1AA7}"/>
                </a:ext>
              </a:extLst>
            </p:cNvPr>
            <p:cNvSpPr txBox="1"/>
            <p:nvPr/>
          </p:nvSpPr>
          <p:spPr bwMode="auto">
            <a:xfrm>
              <a:off x="2652292" y="251076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6" name="TextBox 5">
              <a:extLst>
                <a:ext uri="{FF2B5EF4-FFF2-40B4-BE49-F238E27FC236}">
                  <a16:creationId xmlns:a16="http://schemas.microsoft.com/office/drawing/2014/main" id="{A2E1E098-81CB-4777-B0DD-56E1A3D46C31}"/>
                </a:ext>
              </a:extLst>
            </p:cNvPr>
            <p:cNvSpPr txBox="1"/>
            <p:nvPr/>
          </p:nvSpPr>
          <p:spPr bwMode="auto">
            <a:xfrm>
              <a:off x="3943140" y="251076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7" name="TextBox 6">
              <a:extLst>
                <a:ext uri="{FF2B5EF4-FFF2-40B4-BE49-F238E27FC236}">
                  <a16:creationId xmlns:a16="http://schemas.microsoft.com/office/drawing/2014/main" id="{132B1A47-0415-47B1-8B58-0ADB640B27C7}"/>
                </a:ext>
              </a:extLst>
            </p:cNvPr>
            <p:cNvSpPr txBox="1"/>
            <p:nvPr/>
          </p:nvSpPr>
          <p:spPr bwMode="auto">
            <a:xfrm>
              <a:off x="5409414" y="2510766"/>
              <a:ext cx="3865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11" name="TextBox 10">
              <a:extLst>
                <a:ext uri="{FF2B5EF4-FFF2-40B4-BE49-F238E27FC236}">
                  <a16:creationId xmlns:a16="http://schemas.microsoft.com/office/drawing/2014/main" id="{FFE2A9D0-B169-426B-BBC8-60B120024C07}"/>
                </a:ext>
              </a:extLst>
            </p:cNvPr>
            <p:cNvSpPr txBox="1"/>
            <p:nvPr/>
          </p:nvSpPr>
          <p:spPr bwMode="auto">
            <a:xfrm>
              <a:off x="4626511" y="2449211"/>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sp>
          <p:nvSpPr>
            <p:cNvPr id="14" name="TextBox 13">
              <a:extLst>
                <a:ext uri="{FF2B5EF4-FFF2-40B4-BE49-F238E27FC236}">
                  <a16:creationId xmlns:a16="http://schemas.microsoft.com/office/drawing/2014/main" id="{72EB6E23-1C25-482D-9E2F-ED809FDFAD05}"/>
                </a:ext>
              </a:extLst>
            </p:cNvPr>
            <p:cNvSpPr txBox="1"/>
            <p:nvPr/>
          </p:nvSpPr>
          <p:spPr bwMode="auto">
            <a:xfrm>
              <a:off x="3161258" y="2449211"/>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grpSp>
      <p:grpSp>
        <p:nvGrpSpPr>
          <p:cNvPr id="17" name="Group 16">
            <a:extLst>
              <a:ext uri="{FF2B5EF4-FFF2-40B4-BE49-F238E27FC236}">
                <a16:creationId xmlns:a16="http://schemas.microsoft.com/office/drawing/2014/main" id="{D93711EE-B03E-4DF1-BB07-70D796A14B78}"/>
              </a:ext>
            </a:extLst>
          </p:cNvPr>
          <p:cNvGrpSpPr/>
          <p:nvPr/>
        </p:nvGrpSpPr>
        <p:grpSpPr>
          <a:xfrm>
            <a:off x="3235609" y="3197002"/>
            <a:ext cx="872631" cy="584775"/>
            <a:chOff x="3235609" y="3197002"/>
            <a:chExt cx="872631" cy="584775"/>
          </a:xfrm>
        </p:grpSpPr>
        <p:sp>
          <p:nvSpPr>
            <p:cNvPr id="15" name="TextBox 14">
              <a:extLst>
                <a:ext uri="{FF2B5EF4-FFF2-40B4-BE49-F238E27FC236}">
                  <a16:creationId xmlns:a16="http://schemas.microsoft.com/office/drawing/2014/main" id="{F7B32769-E265-438E-BE57-34F8FBE165FC}"/>
                </a:ext>
              </a:extLst>
            </p:cNvPr>
            <p:cNvSpPr txBox="1"/>
            <p:nvPr/>
          </p:nvSpPr>
          <p:spPr bwMode="auto">
            <a:xfrm>
              <a:off x="3235609" y="31970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046388"/>
                  </a:solidFill>
                  <a:latin typeface="Myriad Pro Semibold" charset="0"/>
                  <a:ea typeface="Myriad Pro Semibold" charset="0"/>
                  <a:cs typeface="Myriad Pro Semibold" charset="0"/>
                </a:rPr>
                <a:t>×</a:t>
              </a:r>
            </a:p>
          </p:txBody>
        </p:sp>
        <p:sp>
          <p:nvSpPr>
            <p:cNvPr id="16" name="TextBox 15">
              <a:extLst>
                <a:ext uri="{FF2B5EF4-FFF2-40B4-BE49-F238E27FC236}">
                  <a16:creationId xmlns:a16="http://schemas.microsoft.com/office/drawing/2014/main" id="{48E2D1F3-6F2E-4149-ABF4-9B979813721E}"/>
                </a:ext>
              </a:extLst>
            </p:cNvPr>
            <p:cNvSpPr txBox="1"/>
            <p:nvPr/>
          </p:nvSpPr>
          <p:spPr bwMode="auto">
            <a:xfrm>
              <a:off x="3590148" y="32779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46388"/>
                  </a:solidFill>
                  <a:latin typeface="Myriad Pro Semibold" charset="0"/>
                  <a:ea typeface="Myriad Pro Semibold" charset="0"/>
                  <a:cs typeface="Myriad Pro Semibold" charset="0"/>
                </a:rPr>
                <a:t>10</a:t>
              </a:r>
            </a:p>
          </p:txBody>
        </p:sp>
      </p:grpSp>
      <p:grpSp>
        <p:nvGrpSpPr>
          <p:cNvPr id="18" name="Group 17">
            <a:extLst>
              <a:ext uri="{FF2B5EF4-FFF2-40B4-BE49-F238E27FC236}">
                <a16:creationId xmlns:a16="http://schemas.microsoft.com/office/drawing/2014/main" id="{AD53919F-DC95-4CC9-8018-67ACEA29FE4F}"/>
              </a:ext>
            </a:extLst>
          </p:cNvPr>
          <p:cNvGrpSpPr/>
          <p:nvPr/>
        </p:nvGrpSpPr>
        <p:grpSpPr>
          <a:xfrm>
            <a:off x="5578759" y="3197002"/>
            <a:ext cx="872631" cy="584775"/>
            <a:chOff x="3235609" y="3197002"/>
            <a:chExt cx="872631" cy="584775"/>
          </a:xfrm>
        </p:grpSpPr>
        <p:sp>
          <p:nvSpPr>
            <p:cNvPr id="19" name="TextBox 18">
              <a:extLst>
                <a:ext uri="{FF2B5EF4-FFF2-40B4-BE49-F238E27FC236}">
                  <a16:creationId xmlns:a16="http://schemas.microsoft.com/office/drawing/2014/main" id="{9EE08298-83C5-4018-B18C-413593539414}"/>
                </a:ext>
              </a:extLst>
            </p:cNvPr>
            <p:cNvSpPr txBox="1"/>
            <p:nvPr/>
          </p:nvSpPr>
          <p:spPr bwMode="auto">
            <a:xfrm>
              <a:off x="3235609" y="31970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046388"/>
                  </a:solidFill>
                  <a:latin typeface="Myriad Pro Semibold" charset="0"/>
                  <a:ea typeface="Myriad Pro Semibold" charset="0"/>
                  <a:cs typeface="Myriad Pro Semibold" charset="0"/>
                </a:rPr>
                <a:t>×</a:t>
              </a:r>
            </a:p>
          </p:txBody>
        </p:sp>
        <p:sp>
          <p:nvSpPr>
            <p:cNvPr id="20" name="TextBox 19">
              <a:extLst>
                <a:ext uri="{FF2B5EF4-FFF2-40B4-BE49-F238E27FC236}">
                  <a16:creationId xmlns:a16="http://schemas.microsoft.com/office/drawing/2014/main" id="{2603D602-FD61-4399-B092-0F41503717F1}"/>
                </a:ext>
              </a:extLst>
            </p:cNvPr>
            <p:cNvSpPr txBox="1"/>
            <p:nvPr/>
          </p:nvSpPr>
          <p:spPr bwMode="auto">
            <a:xfrm>
              <a:off x="3590148" y="32779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46388"/>
                  </a:solidFill>
                  <a:latin typeface="Myriad Pro Semibold" charset="0"/>
                  <a:ea typeface="Myriad Pro Semibold" charset="0"/>
                  <a:cs typeface="Myriad Pro Semibold" charset="0"/>
                </a:rPr>
                <a:t>10</a:t>
              </a:r>
            </a:p>
          </p:txBody>
        </p:sp>
      </p:grpSp>
    </p:spTree>
    <p:extLst>
      <p:ext uri="{BB962C8B-B14F-4D97-AF65-F5344CB8AC3E}">
        <p14:creationId xmlns:p14="http://schemas.microsoft.com/office/powerpoint/2010/main" val="272927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6:1</a:t>
            </a:r>
          </a:p>
        </p:txBody>
      </p:sp>
      <p:pic>
        <p:nvPicPr>
          <p:cNvPr id="3" name="Picture 2" descr="A close up of a logo&#10;&#10;Description automatically generated">
            <a:extLst>
              <a:ext uri="{FF2B5EF4-FFF2-40B4-BE49-F238E27FC236}">
                <a16:creationId xmlns:a16="http://schemas.microsoft.com/office/drawing/2014/main" id="{456D61E5-F39A-4394-B6D4-D93F830A30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115" y="2474774"/>
            <a:ext cx="556321" cy="556321"/>
          </a:xfrm>
          <a:prstGeom prst="rect">
            <a:avLst/>
          </a:prstGeom>
        </p:spPr>
      </p:pic>
      <p:pic>
        <p:nvPicPr>
          <p:cNvPr id="4" name="Picture 3" descr="A picture containing object&#10;&#10;Description automatically generated">
            <a:extLst>
              <a:ext uri="{FF2B5EF4-FFF2-40B4-BE49-F238E27FC236}">
                <a16:creationId xmlns:a16="http://schemas.microsoft.com/office/drawing/2014/main" id="{C853AE19-CD41-4BE6-BFE8-289591080F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6194" y="3079556"/>
            <a:ext cx="197922" cy="855881"/>
          </a:xfrm>
          <a:prstGeom prst="rect">
            <a:avLst/>
          </a:prstGeom>
        </p:spPr>
      </p:pic>
      <p:pic>
        <p:nvPicPr>
          <p:cNvPr id="5" name="Picture 4" descr="A close up of a logo&#10;&#10;Description automatically generated">
            <a:extLst>
              <a:ext uri="{FF2B5EF4-FFF2-40B4-BE49-F238E27FC236}">
                <a16:creationId xmlns:a16="http://schemas.microsoft.com/office/drawing/2014/main" id="{6A623D76-6ED7-4FEA-B531-CC7C1537DC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6995" y="2474774"/>
            <a:ext cx="556321" cy="556321"/>
          </a:xfrm>
          <a:prstGeom prst="rect">
            <a:avLst/>
          </a:prstGeom>
        </p:spPr>
      </p:pic>
      <p:pic>
        <p:nvPicPr>
          <p:cNvPr id="6" name="Picture 5" descr="A close up of a logo&#10;&#10;Description automatically generated">
            <a:extLst>
              <a:ext uri="{FF2B5EF4-FFF2-40B4-BE49-F238E27FC236}">
                <a16:creationId xmlns:a16="http://schemas.microsoft.com/office/drawing/2014/main" id="{3AB57B31-6A63-46E3-BB94-2EB85C8929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7630" y="3994101"/>
            <a:ext cx="556321" cy="556321"/>
          </a:xfrm>
          <a:prstGeom prst="rect">
            <a:avLst/>
          </a:prstGeom>
        </p:spPr>
      </p:pic>
      <p:pic>
        <p:nvPicPr>
          <p:cNvPr id="7" name="Picture 6" descr="A close up of a logo&#10;&#10;Description automatically generated">
            <a:extLst>
              <a:ext uri="{FF2B5EF4-FFF2-40B4-BE49-F238E27FC236}">
                <a16:creationId xmlns:a16="http://schemas.microsoft.com/office/drawing/2014/main" id="{C7761851-81BC-4D8B-B60D-D8B36D1946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115" y="3994101"/>
            <a:ext cx="556321" cy="556321"/>
          </a:xfrm>
          <a:prstGeom prst="rect">
            <a:avLst/>
          </a:prstGeom>
        </p:spPr>
      </p:pic>
      <p:pic>
        <p:nvPicPr>
          <p:cNvPr id="8" name="Picture 7" descr="A picture containing object&#10;&#10;Description automatically generated">
            <a:extLst>
              <a:ext uri="{FF2B5EF4-FFF2-40B4-BE49-F238E27FC236}">
                <a16:creationId xmlns:a16="http://schemas.microsoft.com/office/drawing/2014/main" id="{1E0AD8DF-EB59-4AD4-A4B0-60604BBE4C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9314" y="3079556"/>
            <a:ext cx="197922" cy="855881"/>
          </a:xfrm>
          <a:prstGeom prst="rect">
            <a:avLst/>
          </a:prstGeom>
        </p:spPr>
      </p:pic>
      <p:sp>
        <p:nvSpPr>
          <p:cNvPr id="9" name="TextBox 8">
            <a:extLst>
              <a:ext uri="{FF2B5EF4-FFF2-40B4-BE49-F238E27FC236}">
                <a16:creationId xmlns:a16="http://schemas.microsoft.com/office/drawing/2014/main" id="{5BD46995-4A8E-4341-9E62-788211E70524}"/>
              </a:ext>
            </a:extLst>
          </p:cNvPr>
          <p:cNvSpPr txBox="1"/>
          <p:nvPr/>
        </p:nvSpPr>
        <p:spPr bwMode="auto">
          <a:xfrm>
            <a:off x="5342820" y="404503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grpSp>
        <p:nvGrpSpPr>
          <p:cNvPr id="10" name="Group 9">
            <a:extLst>
              <a:ext uri="{FF2B5EF4-FFF2-40B4-BE49-F238E27FC236}">
                <a16:creationId xmlns:a16="http://schemas.microsoft.com/office/drawing/2014/main" id="{BBE8BE4A-13A9-48E6-8A06-DE68B509FBCB}"/>
              </a:ext>
            </a:extLst>
          </p:cNvPr>
          <p:cNvGrpSpPr/>
          <p:nvPr/>
        </p:nvGrpSpPr>
        <p:grpSpPr>
          <a:xfrm>
            <a:off x="2652292" y="3983482"/>
            <a:ext cx="2439411" cy="584775"/>
            <a:chOff x="2652292" y="3983482"/>
            <a:chExt cx="2439411" cy="584775"/>
          </a:xfrm>
        </p:grpSpPr>
        <p:sp>
          <p:nvSpPr>
            <p:cNvPr id="11" name="TextBox 10">
              <a:extLst>
                <a:ext uri="{FF2B5EF4-FFF2-40B4-BE49-F238E27FC236}">
                  <a16:creationId xmlns:a16="http://schemas.microsoft.com/office/drawing/2014/main" id="{EF6ABEA2-F4BF-4CB0-A84D-353468207DE5}"/>
                </a:ext>
              </a:extLst>
            </p:cNvPr>
            <p:cNvSpPr txBox="1"/>
            <p:nvPr/>
          </p:nvSpPr>
          <p:spPr bwMode="auto">
            <a:xfrm>
              <a:off x="2652292" y="4045037"/>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12" name="TextBox 11">
              <a:extLst>
                <a:ext uri="{FF2B5EF4-FFF2-40B4-BE49-F238E27FC236}">
                  <a16:creationId xmlns:a16="http://schemas.microsoft.com/office/drawing/2014/main" id="{BACB3782-839B-4EC8-A10D-E09AFE0B6CA7}"/>
                </a:ext>
              </a:extLst>
            </p:cNvPr>
            <p:cNvSpPr txBox="1"/>
            <p:nvPr/>
          </p:nvSpPr>
          <p:spPr bwMode="auto">
            <a:xfrm>
              <a:off x="3864592" y="404503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13" name="TextBox 12">
              <a:extLst>
                <a:ext uri="{FF2B5EF4-FFF2-40B4-BE49-F238E27FC236}">
                  <a16:creationId xmlns:a16="http://schemas.microsoft.com/office/drawing/2014/main" id="{D23A3983-9602-4CA1-8B31-DDE61CFA38DB}"/>
                </a:ext>
              </a:extLst>
            </p:cNvPr>
            <p:cNvSpPr txBox="1"/>
            <p:nvPr/>
          </p:nvSpPr>
          <p:spPr bwMode="auto">
            <a:xfrm>
              <a:off x="4626511" y="398348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sp>
          <p:nvSpPr>
            <p:cNvPr id="14" name="TextBox 13">
              <a:extLst>
                <a:ext uri="{FF2B5EF4-FFF2-40B4-BE49-F238E27FC236}">
                  <a16:creationId xmlns:a16="http://schemas.microsoft.com/office/drawing/2014/main" id="{DD258DC5-3C7A-4E8E-AE15-7DA3A3A36B8A}"/>
                </a:ext>
              </a:extLst>
            </p:cNvPr>
            <p:cNvSpPr txBox="1"/>
            <p:nvPr/>
          </p:nvSpPr>
          <p:spPr bwMode="auto">
            <a:xfrm>
              <a:off x="3161258" y="398348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grpSp>
      <p:grpSp>
        <p:nvGrpSpPr>
          <p:cNvPr id="15" name="Group 14">
            <a:extLst>
              <a:ext uri="{FF2B5EF4-FFF2-40B4-BE49-F238E27FC236}">
                <a16:creationId xmlns:a16="http://schemas.microsoft.com/office/drawing/2014/main" id="{8EF48C8D-455E-4EFB-BC11-90508949F8D2}"/>
              </a:ext>
            </a:extLst>
          </p:cNvPr>
          <p:cNvGrpSpPr/>
          <p:nvPr/>
        </p:nvGrpSpPr>
        <p:grpSpPr>
          <a:xfrm>
            <a:off x="2652292" y="2449211"/>
            <a:ext cx="3126069" cy="584775"/>
            <a:chOff x="2652292" y="2449211"/>
            <a:chExt cx="3126069" cy="584775"/>
          </a:xfrm>
        </p:grpSpPr>
        <p:sp>
          <p:nvSpPr>
            <p:cNvPr id="16" name="TextBox 15">
              <a:extLst>
                <a:ext uri="{FF2B5EF4-FFF2-40B4-BE49-F238E27FC236}">
                  <a16:creationId xmlns:a16="http://schemas.microsoft.com/office/drawing/2014/main" id="{8EFC866F-AD6B-4AAB-BE23-4621628E0EFF}"/>
                </a:ext>
              </a:extLst>
            </p:cNvPr>
            <p:cNvSpPr txBox="1"/>
            <p:nvPr/>
          </p:nvSpPr>
          <p:spPr bwMode="auto">
            <a:xfrm>
              <a:off x="2652292" y="251076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17" name="TextBox 16">
              <a:extLst>
                <a:ext uri="{FF2B5EF4-FFF2-40B4-BE49-F238E27FC236}">
                  <a16:creationId xmlns:a16="http://schemas.microsoft.com/office/drawing/2014/main" id="{7089B0DC-49BF-44B7-8EA2-F316D31CE321}"/>
                </a:ext>
              </a:extLst>
            </p:cNvPr>
            <p:cNvSpPr txBox="1"/>
            <p:nvPr/>
          </p:nvSpPr>
          <p:spPr bwMode="auto">
            <a:xfrm>
              <a:off x="3943140" y="251076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18" name="TextBox 17">
              <a:extLst>
                <a:ext uri="{FF2B5EF4-FFF2-40B4-BE49-F238E27FC236}">
                  <a16:creationId xmlns:a16="http://schemas.microsoft.com/office/drawing/2014/main" id="{37523FE8-8AD6-4876-8E88-0A0CB7686E03}"/>
                </a:ext>
              </a:extLst>
            </p:cNvPr>
            <p:cNvSpPr txBox="1"/>
            <p:nvPr/>
          </p:nvSpPr>
          <p:spPr bwMode="auto">
            <a:xfrm>
              <a:off x="5426983" y="2510766"/>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19" name="TextBox 18">
              <a:extLst>
                <a:ext uri="{FF2B5EF4-FFF2-40B4-BE49-F238E27FC236}">
                  <a16:creationId xmlns:a16="http://schemas.microsoft.com/office/drawing/2014/main" id="{710F5F19-B03E-4F11-A8AD-809240F0FA6C}"/>
                </a:ext>
              </a:extLst>
            </p:cNvPr>
            <p:cNvSpPr txBox="1"/>
            <p:nvPr/>
          </p:nvSpPr>
          <p:spPr bwMode="auto">
            <a:xfrm>
              <a:off x="4626511" y="2449211"/>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sp>
          <p:nvSpPr>
            <p:cNvPr id="20" name="TextBox 19">
              <a:extLst>
                <a:ext uri="{FF2B5EF4-FFF2-40B4-BE49-F238E27FC236}">
                  <a16:creationId xmlns:a16="http://schemas.microsoft.com/office/drawing/2014/main" id="{C0A67789-AD81-44E3-8E9B-0C3E2A92A392}"/>
                </a:ext>
              </a:extLst>
            </p:cNvPr>
            <p:cNvSpPr txBox="1"/>
            <p:nvPr/>
          </p:nvSpPr>
          <p:spPr bwMode="auto">
            <a:xfrm>
              <a:off x="3161258" y="2449211"/>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grpSp>
      <p:grpSp>
        <p:nvGrpSpPr>
          <p:cNvPr id="21" name="Group 20">
            <a:extLst>
              <a:ext uri="{FF2B5EF4-FFF2-40B4-BE49-F238E27FC236}">
                <a16:creationId xmlns:a16="http://schemas.microsoft.com/office/drawing/2014/main" id="{96136D25-E4D0-4459-A1C2-CBA93887493D}"/>
              </a:ext>
            </a:extLst>
          </p:cNvPr>
          <p:cNvGrpSpPr/>
          <p:nvPr/>
        </p:nvGrpSpPr>
        <p:grpSpPr>
          <a:xfrm>
            <a:off x="3235609" y="3197002"/>
            <a:ext cx="872631" cy="584775"/>
            <a:chOff x="3235609" y="3197002"/>
            <a:chExt cx="872631" cy="584775"/>
          </a:xfrm>
        </p:grpSpPr>
        <p:sp>
          <p:nvSpPr>
            <p:cNvPr id="22" name="TextBox 21">
              <a:extLst>
                <a:ext uri="{FF2B5EF4-FFF2-40B4-BE49-F238E27FC236}">
                  <a16:creationId xmlns:a16="http://schemas.microsoft.com/office/drawing/2014/main" id="{B92BCBAD-CB8E-4AD0-A64B-3D7E505ED780}"/>
                </a:ext>
              </a:extLst>
            </p:cNvPr>
            <p:cNvSpPr txBox="1"/>
            <p:nvPr/>
          </p:nvSpPr>
          <p:spPr bwMode="auto">
            <a:xfrm>
              <a:off x="3235609" y="31970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046388"/>
                  </a:solidFill>
                  <a:latin typeface="Myriad Pro Semibold" charset="0"/>
                  <a:ea typeface="Myriad Pro Semibold" charset="0"/>
                  <a:cs typeface="Myriad Pro Semibold" charset="0"/>
                </a:rPr>
                <a:t>×</a:t>
              </a:r>
            </a:p>
          </p:txBody>
        </p:sp>
        <p:sp>
          <p:nvSpPr>
            <p:cNvPr id="23" name="TextBox 22">
              <a:extLst>
                <a:ext uri="{FF2B5EF4-FFF2-40B4-BE49-F238E27FC236}">
                  <a16:creationId xmlns:a16="http://schemas.microsoft.com/office/drawing/2014/main" id="{9EB1C025-BD14-4B08-B7DE-5CC78FDEDD04}"/>
                </a:ext>
              </a:extLst>
            </p:cNvPr>
            <p:cNvSpPr txBox="1"/>
            <p:nvPr/>
          </p:nvSpPr>
          <p:spPr bwMode="auto">
            <a:xfrm>
              <a:off x="3590148" y="32779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46388"/>
                  </a:solidFill>
                  <a:latin typeface="Myriad Pro Semibold" charset="0"/>
                  <a:ea typeface="Myriad Pro Semibold" charset="0"/>
                  <a:cs typeface="Myriad Pro Semibold" charset="0"/>
                </a:rPr>
                <a:t>10</a:t>
              </a:r>
            </a:p>
          </p:txBody>
        </p:sp>
      </p:grpSp>
      <p:grpSp>
        <p:nvGrpSpPr>
          <p:cNvPr id="24" name="Group 23">
            <a:extLst>
              <a:ext uri="{FF2B5EF4-FFF2-40B4-BE49-F238E27FC236}">
                <a16:creationId xmlns:a16="http://schemas.microsoft.com/office/drawing/2014/main" id="{9A882DAA-F214-4FFB-A8EA-5E351FD0A7B8}"/>
              </a:ext>
            </a:extLst>
          </p:cNvPr>
          <p:cNvGrpSpPr/>
          <p:nvPr/>
        </p:nvGrpSpPr>
        <p:grpSpPr>
          <a:xfrm>
            <a:off x="5578759" y="3197002"/>
            <a:ext cx="872631" cy="584775"/>
            <a:chOff x="3235609" y="3197002"/>
            <a:chExt cx="872631" cy="584775"/>
          </a:xfrm>
        </p:grpSpPr>
        <p:sp>
          <p:nvSpPr>
            <p:cNvPr id="25" name="TextBox 24">
              <a:extLst>
                <a:ext uri="{FF2B5EF4-FFF2-40B4-BE49-F238E27FC236}">
                  <a16:creationId xmlns:a16="http://schemas.microsoft.com/office/drawing/2014/main" id="{4BB6A428-E755-442F-9F21-C290D6203376}"/>
                </a:ext>
              </a:extLst>
            </p:cNvPr>
            <p:cNvSpPr txBox="1"/>
            <p:nvPr/>
          </p:nvSpPr>
          <p:spPr bwMode="auto">
            <a:xfrm>
              <a:off x="3235609" y="31970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046388"/>
                  </a:solidFill>
                  <a:latin typeface="Myriad Pro Semibold" charset="0"/>
                  <a:ea typeface="Myriad Pro Semibold" charset="0"/>
                  <a:cs typeface="Myriad Pro Semibold" charset="0"/>
                </a:rPr>
                <a:t>×</a:t>
              </a:r>
            </a:p>
          </p:txBody>
        </p:sp>
        <p:sp>
          <p:nvSpPr>
            <p:cNvPr id="26" name="TextBox 25">
              <a:extLst>
                <a:ext uri="{FF2B5EF4-FFF2-40B4-BE49-F238E27FC236}">
                  <a16:creationId xmlns:a16="http://schemas.microsoft.com/office/drawing/2014/main" id="{D7DF94D2-60D2-43EA-9206-970CCA7A7AF7}"/>
                </a:ext>
              </a:extLst>
            </p:cNvPr>
            <p:cNvSpPr txBox="1"/>
            <p:nvPr/>
          </p:nvSpPr>
          <p:spPr bwMode="auto">
            <a:xfrm>
              <a:off x="3590148" y="32779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46388"/>
                  </a:solidFill>
                  <a:latin typeface="Myriad Pro Semibold" charset="0"/>
                  <a:ea typeface="Myriad Pro Semibold" charset="0"/>
                  <a:cs typeface="Myriad Pro Semibold" charset="0"/>
                </a:rPr>
                <a:t>10</a:t>
              </a:r>
            </a:p>
          </p:txBody>
        </p:sp>
      </p:grpSp>
    </p:spTree>
    <p:extLst>
      <p:ext uri="{BB962C8B-B14F-4D97-AF65-F5344CB8AC3E}">
        <p14:creationId xmlns:p14="http://schemas.microsoft.com/office/powerpoint/2010/main" val="414458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0" presetClass="entr" presetSubtype="0"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1:2</a:t>
            </a:r>
          </a:p>
        </p:txBody>
      </p:sp>
      <p:pic>
        <p:nvPicPr>
          <p:cNvPr id="5" name="Picture 4" descr="A close up of a screen&#10;&#10;Description automatically generated">
            <a:extLst>
              <a:ext uri="{FF2B5EF4-FFF2-40B4-BE49-F238E27FC236}">
                <a16:creationId xmlns:a16="http://schemas.microsoft.com/office/drawing/2014/main" id="{42E8E3EE-6791-4FF9-9108-F0CE953DF4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93" y="2632073"/>
            <a:ext cx="7975614" cy="1993905"/>
          </a:xfrm>
          <a:prstGeom prst="rect">
            <a:avLst/>
          </a:prstGeom>
        </p:spPr>
      </p:pic>
    </p:spTree>
    <p:extLst>
      <p:ext uri="{BB962C8B-B14F-4D97-AF65-F5344CB8AC3E}">
        <p14:creationId xmlns:p14="http://schemas.microsoft.com/office/powerpoint/2010/main" val="23608665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6:1</a:t>
            </a:r>
          </a:p>
        </p:txBody>
      </p:sp>
      <p:pic>
        <p:nvPicPr>
          <p:cNvPr id="7" name="Picture 6" descr="A close up of a logo&#10;&#10;Description automatically generated">
            <a:extLst>
              <a:ext uri="{FF2B5EF4-FFF2-40B4-BE49-F238E27FC236}">
                <a16:creationId xmlns:a16="http://schemas.microsoft.com/office/drawing/2014/main" id="{FBEC9DE3-EDC4-4A15-A246-4A57BE36B0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115" y="2474774"/>
            <a:ext cx="556321" cy="556321"/>
          </a:xfrm>
          <a:prstGeom prst="rect">
            <a:avLst/>
          </a:prstGeom>
        </p:spPr>
      </p:pic>
      <p:pic>
        <p:nvPicPr>
          <p:cNvPr id="8" name="Picture 7" descr="A picture containing object&#10;&#10;Description automatically generated">
            <a:extLst>
              <a:ext uri="{FF2B5EF4-FFF2-40B4-BE49-F238E27FC236}">
                <a16:creationId xmlns:a16="http://schemas.microsoft.com/office/drawing/2014/main" id="{7034EF7B-B829-4FAE-B1F4-F7B4CA45D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6194" y="3079556"/>
            <a:ext cx="197922" cy="855881"/>
          </a:xfrm>
          <a:prstGeom prst="rect">
            <a:avLst/>
          </a:prstGeom>
        </p:spPr>
      </p:pic>
      <p:pic>
        <p:nvPicPr>
          <p:cNvPr id="9" name="Picture 8" descr="A close up of a logo&#10;&#10;Description automatically generated">
            <a:extLst>
              <a:ext uri="{FF2B5EF4-FFF2-40B4-BE49-F238E27FC236}">
                <a16:creationId xmlns:a16="http://schemas.microsoft.com/office/drawing/2014/main" id="{00751C60-DCF5-442D-98DC-051A3AC0D9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6995" y="2474774"/>
            <a:ext cx="556321" cy="556321"/>
          </a:xfrm>
          <a:prstGeom prst="rect">
            <a:avLst/>
          </a:prstGeom>
        </p:spPr>
      </p:pic>
      <p:pic>
        <p:nvPicPr>
          <p:cNvPr id="10" name="Picture 9" descr="A close up of a logo&#10;&#10;Description automatically generated">
            <a:extLst>
              <a:ext uri="{FF2B5EF4-FFF2-40B4-BE49-F238E27FC236}">
                <a16:creationId xmlns:a16="http://schemas.microsoft.com/office/drawing/2014/main" id="{887A8DD3-A95E-450F-83A9-DDB669F883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6995" y="3994101"/>
            <a:ext cx="556321" cy="556321"/>
          </a:xfrm>
          <a:prstGeom prst="rect">
            <a:avLst/>
          </a:prstGeom>
        </p:spPr>
      </p:pic>
      <p:pic>
        <p:nvPicPr>
          <p:cNvPr id="11" name="Picture 10" descr="A close up of a logo&#10;&#10;Description automatically generated">
            <a:extLst>
              <a:ext uri="{FF2B5EF4-FFF2-40B4-BE49-F238E27FC236}">
                <a16:creationId xmlns:a16="http://schemas.microsoft.com/office/drawing/2014/main" id="{FE91158B-7C36-40FF-BC15-D86844AAC6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115" y="3994101"/>
            <a:ext cx="556321" cy="556321"/>
          </a:xfrm>
          <a:prstGeom prst="rect">
            <a:avLst/>
          </a:prstGeom>
        </p:spPr>
      </p:pic>
      <p:pic>
        <p:nvPicPr>
          <p:cNvPr id="12" name="Picture 11" descr="A picture containing object&#10;&#10;Description automatically generated">
            <a:extLst>
              <a:ext uri="{FF2B5EF4-FFF2-40B4-BE49-F238E27FC236}">
                <a16:creationId xmlns:a16="http://schemas.microsoft.com/office/drawing/2014/main" id="{D8D8F09E-F92F-46F3-AD95-6B16C2B90A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9314" y="3079556"/>
            <a:ext cx="197922" cy="855881"/>
          </a:xfrm>
          <a:prstGeom prst="rect">
            <a:avLst/>
          </a:prstGeom>
        </p:spPr>
      </p:pic>
      <p:sp>
        <p:nvSpPr>
          <p:cNvPr id="13" name="TextBox 12">
            <a:extLst>
              <a:ext uri="{FF2B5EF4-FFF2-40B4-BE49-F238E27FC236}">
                <a16:creationId xmlns:a16="http://schemas.microsoft.com/office/drawing/2014/main" id="{04F28E34-6A01-47B2-A23F-7C77047646CE}"/>
              </a:ext>
            </a:extLst>
          </p:cNvPr>
          <p:cNvSpPr txBox="1"/>
          <p:nvPr/>
        </p:nvSpPr>
        <p:spPr bwMode="auto">
          <a:xfrm>
            <a:off x="5342820" y="404503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grpSp>
        <p:nvGrpSpPr>
          <p:cNvPr id="14" name="Group 13">
            <a:extLst>
              <a:ext uri="{FF2B5EF4-FFF2-40B4-BE49-F238E27FC236}">
                <a16:creationId xmlns:a16="http://schemas.microsoft.com/office/drawing/2014/main" id="{2DFD23FF-4B67-49A1-9FC7-6ECCB4AD1697}"/>
              </a:ext>
            </a:extLst>
          </p:cNvPr>
          <p:cNvGrpSpPr/>
          <p:nvPr/>
        </p:nvGrpSpPr>
        <p:grpSpPr>
          <a:xfrm>
            <a:off x="2652292" y="3983482"/>
            <a:ext cx="2439411" cy="584775"/>
            <a:chOff x="2652292" y="3983482"/>
            <a:chExt cx="2439411" cy="584775"/>
          </a:xfrm>
        </p:grpSpPr>
        <p:sp>
          <p:nvSpPr>
            <p:cNvPr id="15" name="TextBox 14">
              <a:extLst>
                <a:ext uri="{FF2B5EF4-FFF2-40B4-BE49-F238E27FC236}">
                  <a16:creationId xmlns:a16="http://schemas.microsoft.com/office/drawing/2014/main" id="{6A4AD7E7-FEF3-47E7-9BAA-995CD97CF3EB}"/>
                </a:ext>
              </a:extLst>
            </p:cNvPr>
            <p:cNvSpPr txBox="1"/>
            <p:nvPr/>
          </p:nvSpPr>
          <p:spPr bwMode="auto">
            <a:xfrm>
              <a:off x="2652292" y="4045037"/>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16" name="TextBox 15">
              <a:extLst>
                <a:ext uri="{FF2B5EF4-FFF2-40B4-BE49-F238E27FC236}">
                  <a16:creationId xmlns:a16="http://schemas.microsoft.com/office/drawing/2014/main" id="{5E97D2AC-5B67-49D3-ACBA-596B86242347}"/>
                </a:ext>
              </a:extLst>
            </p:cNvPr>
            <p:cNvSpPr txBox="1"/>
            <p:nvPr/>
          </p:nvSpPr>
          <p:spPr bwMode="auto">
            <a:xfrm>
              <a:off x="3864592" y="404503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sp>
          <p:nvSpPr>
            <p:cNvPr id="17" name="TextBox 16">
              <a:extLst>
                <a:ext uri="{FF2B5EF4-FFF2-40B4-BE49-F238E27FC236}">
                  <a16:creationId xmlns:a16="http://schemas.microsoft.com/office/drawing/2014/main" id="{7ED34F82-BC64-4B36-92DE-B6BFDF68C453}"/>
                </a:ext>
              </a:extLst>
            </p:cNvPr>
            <p:cNvSpPr txBox="1"/>
            <p:nvPr/>
          </p:nvSpPr>
          <p:spPr bwMode="auto">
            <a:xfrm>
              <a:off x="4626511" y="398348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sp>
          <p:nvSpPr>
            <p:cNvPr id="18" name="TextBox 17">
              <a:extLst>
                <a:ext uri="{FF2B5EF4-FFF2-40B4-BE49-F238E27FC236}">
                  <a16:creationId xmlns:a16="http://schemas.microsoft.com/office/drawing/2014/main" id="{2E6BE9B4-0600-4453-B474-044E18390930}"/>
                </a:ext>
              </a:extLst>
            </p:cNvPr>
            <p:cNvSpPr txBox="1"/>
            <p:nvPr/>
          </p:nvSpPr>
          <p:spPr bwMode="auto">
            <a:xfrm>
              <a:off x="3161258" y="398348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grpSp>
      <p:grpSp>
        <p:nvGrpSpPr>
          <p:cNvPr id="19" name="Group 18">
            <a:extLst>
              <a:ext uri="{FF2B5EF4-FFF2-40B4-BE49-F238E27FC236}">
                <a16:creationId xmlns:a16="http://schemas.microsoft.com/office/drawing/2014/main" id="{A49E6E50-991B-4A8F-8B2F-0983410E056C}"/>
              </a:ext>
            </a:extLst>
          </p:cNvPr>
          <p:cNvGrpSpPr/>
          <p:nvPr/>
        </p:nvGrpSpPr>
        <p:grpSpPr>
          <a:xfrm>
            <a:off x="2652292" y="2449211"/>
            <a:ext cx="3126069" cy="584775"/>
            <a:chOff x="2652292" y="2449211"/>
            <a:chExt cx="3126069" cy="584775"/>
          </a:xfrm>
        </p:grpSpPr>
        <p:sp>
          <p:nvSpPr>
            <p:cNvPr id="20" name="TextBox 19">
              <a:extLst>
                <a:ext uri="{FF2B5EF4-FFF2-40B4-BE49-F238E27FC236}">
                  <a16:creationId xmlns:a16="http://schemas.microsoft.com/office/drawing/2014/main" id="{ACA2DC00-7D1C-43A2-BC46-3A35CDD3FF82}"/>
                </a:ext>
              </a:extLst>
            </p:cNvPr>
            <p:cNvSpPr txBox="1"/>
            <p:nvPr/>
          </p:nvSpPr>
          <p:spPr bwMode="auto">
            <a:xfrm>
              <a:off x="2652292" y="251076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21" name="TextBox 20">
              <a:extLst>
                <a:ext uri="{FF2B5EF4-FFF2-40B4-BE49-F238E27FC236}">
                  <a16:creationId xmlns:a16="http://schemas.microsoft.com/office/drawing/2014/main" id="{E158E71D-1928-4C09-A626-16756981270E}"/>
                </a:ext>
              </a:extLst>
            </p:cNvPr>
            <p:cNvSpPr txBox="1"/>
            <p:nvPr/>
          </p:nvSpPr>
          <p:spPr bwMode="auto">
            <a:xfrm>
              <a:off x="3943140" y="251076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22" name="TextBox 21">
              <a:extLst>
                <a:ext uri="{FF2B5EF4-FFF2-40B4-BE49-F238E27FC236}">
                  <a16:creationId xmlns:a16="http://schemas.microsoft.com/office/drawing/2014/main" id="{76F2B16E-FC10-4AFC-A902-3FBD72BDBAC4}"/>
                </a:ext>
              </a:extLst>
            </p:cNvPr>
            <p:cNvSpPr txBox="1"/>
            <p:nvPr/>
          </p:nvSpPr>
          <p:spPr bwMode="auto">
            <a:xfrm>
              <a:off x="5426983" y="2510766"/>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23" name="TextBox 22">
              <a:extLst>
                <a:ext uri="{FF2B5EF4-FFF2-40B4-BE49-F238E27FC236}">
                  <a16:creationId xmlns:a16="http://schemas.microsoft.com/office/drawing/2014/main" id="{69325048-48C6-42CB-A47B-5147DEBA8AF2}"/>
                </a:ext>
              </a:extLst>
            </p:cNvPr>
            <p:cNvSpPr txBox="1"/>
            <p:nvPr/>
          </p:nvSpPr>
          <p:spPr bwMode="auto">
            <a:xfrm>
              <a:off x="4626511" y="2449211"/>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sp>
          <p:nvSpPr>
            <p:cNvPr id="24" name="TextBox 23">
              <a:extLst>
                <a:ext uri="{FF2B5EF4-FFF2-40B4-BE49-F238E27FC236}">
                  <a16:creationId xmlns:a16="http://schemas.microsoft.com/office/drawing/2014/main" id="{1DADAB23-41F0-4685-95B6-AE0C6738D7DD}"/>
                </a:ext>
              </a:extLst>
            </p:cNvPr>
            <p:cNvSpPr txBox="1"/>
            <p:nvPr/>
          </p:nvSpPr>
          <p:spPr bwMode="auto">
            <a:xfrm>
              <a:off x="3161258" y="2449211"/>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grpSp>
      <p:grpSp>
        <p:nvGrpSpPr>
          <p:cNvPr id="25" name="Group 24">
            <a:extLst>
              <a:ext uri="{FF2B5EF4-FFF2-40B4-BE49-F238E27FC236}">
                <a16:creationId xmlns:a16="http://schemas.microsoft.com/office/drawing/2014/main" id="{6927A922-B8BF-4986-B78B-5454DE4533E2}"/>
              </a:ext>
            </a:extLst>
          </p:cNvPr>
          <p:cNvGrpSpPr/>
          <p:nvPr/>
        </p:nvGrpSpPr>
        <p:grpSpPr>
          <a:xfrm>
            <a:off x="3235609" y="3197002"/>
            <a:ext cx="872631" cy="584775"/>
            <a:chOff x="3235609" y="3197002"/>
            <a:chExt cx="872631" cy="584775"/>
          </a:xfrm>
        </p:grpSpPr>
        <p:sp>
          <p:nvSpPr>
            <p:cNvPr id="26" name="TextBox 25">
              <a:extLst>
                <a:ext uri="{FF2B5EF4-FFF2-40B4-BE49-F238E27FC236}">
                  <a16:creationId xmlns:a16="http://schemas.microsoft.com/office/drawing/2014/main" id="{914F2F2A-C6A3-4987-8C89-25C920BDFBBA}"/>
                </a:ext>
              </a:extLst>
            </p:cNvPr>
            <p:cNvSpPr txBox="1"/>
            <p:nvPr/>
          </p:nvSpPr>
          <p:spPr bwMode="auto">
            <a:xfrm>
              <a:off x="3235609" y="31970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046388"/>
                  </a:solidFill>
                  <a:latin typeface="Myriad Pro Semibold" charset="0"/>
                  <a:ea typeface="Myriad Pro Semibold" charset="0"/>
                  <a:cs typeface="Myriad Pro Semibold" charset="0"/>
                </a:rPr>
                <a:t>×</a:t>
              </a:r>
            </a:p>
          </p:txBody>
        </p:sp>
        <p:sp>
          <p:nvSpPr>
            <p:cNvPr id="27" name="TextBox 26">
              <a:extLst>
                <a:ext uri="{FF2B5EF4-FFF2-40B4-BE49-F238E27FC236}">
                  <a16:creationId xmlns:a16="http://schemas.microsoft.com/office/drawing/2014/main" id="{60DA97BB-3F59-4200-BBBE-EF00E3B5C63C}"/>
                </a:ext>
              </a:extLst>
            </p:cNvPr>
            <p:cNvSpPr txBox="1"/>
            <p:nvPr/>
          </p:nvSpPr>
          <p:spPr bwMode="auto">
            <a:xfrm>
              <a:off x="3590148" y="32779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46388"/>
                  </a:solidFill>
                  <a:latin typeface="Myriad Pro Semibold" charset="0"/>
                  <a:ea typeface="Myriad Pro Semibold" charset="0"/>
                  <a:cs typeface="Myriad Pro Semibold" charset="0"/>
                </a:rPr>
                <a:t>10</a:t>
              </a:r>
            </a:p>
          </p:txBody>
        </p:sp>
      </p:grpSp>
      <p:grpSp>
        <p:nvGrpSpPr>
          <p:cNvPr id="28" name="Group 27">
            <a:extLst>
              <a:ext uri="{FF2B5EF4-FFF2-40B4-BE49-F238E27FC236}">
                <a16:creationId xmlns:a16="http://schemas.microsoft.com/office/drawing/2014/main" id="{BDB453B1-4CE0-4A4C-9066-7CE9A77DEEC3}"/>
              </a:ext>
            </a:extLst>
          </p:cNvPr>
          <p:cNvGrpSpPr/>
          <p:nvPr/>
        </p:nvGrpSpPr>
        <p:grpSpPr>
          <a:xfrm>
            <a:off x="5578759" y="3197002"/>
            <a:ext cx="872631" cy="584775"/>
            <a:chOff x="3235609" y="3197002"/>
            <a:chExt cx="872631" cy="584775"/>
          </a:xfrm>
        </p:grpSpPr>
        <p:sp>
          <p:nvSpPr>
            <p:cNvPr id="29" name="TextBox 28">
              <a:extLst>
                <a:ext uri="{FF2B5EF4-FFF2-40B4-BE49-F238E27FC236}">
                  <a16:creationId xmlns:a16="http://schemas.microsoft.com/office/drawing/2014/main" id="{A98474C9-9E8B-4F5A-A706-B3FD0400A2F8}"/>
                </a:ext>
              </a:extLst>
            </p:cNvPr>
            <p:cNvSpPr txBox="1"/>
            <p:nvPr/>
          </p:nvSpPr>
          <p:spPr bwMode="auto">
            <a:xfrm>
              <a:off x="3235609" y="31970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046388"/>
                  </a:solidFill>
                  <a:latin typeface="Myriad Pro Semibold" charset="0"/>
                  <a:ea typeface="Myriad Pro Semibold" charset="0"/>
                  <a:cs typeface="Myriad Pro Semibold" charset="0"/>
                </a:rPr>
                <a:t>×</a:t>
              </a:r>
            </a:p>
          </p:txBody>
        </p:sp>
        <p:sp>
          <p:nvSpPr>
            <p:cNvPr id="30" name="TextBox 29">
              <a:extLst>
                <a:ext uri="{FF2B5EF4-FFF2-40B4-BE49-F238E27FC236}">
                  <a16:creationId xmlns:a16="http://schemas.microsoft.com/office/drawing/2014/main" id="{87BB07E7-B0EB-4322-AAAE-62F196656130}"/>
                </a:ext>
              </a:extLst>
            </p:cNvPr>
            <p:cNvSpPr txBox="1"/>
            <p:nvPr/>
          </p:nvSpPr>
          <p:spPr bwMode="auto">
            <a:xfrm>
              <a:off x="3590148" y="32779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46388"/>
                  </a:solidFill>
                  <a:latin typeface="Myriad Pro Semibold" charset="0"/>
                  <a:ea typeface="Myriad Pro Semibold" charset="0"/>
                  <a:cs typeface="Myriad Pro Semibold" charset="0"/>
                </a:rPr>
                <a:t>10</a:t>
              </a:r>
            </a:p>
          </p:txBody>
        </p:sp>
      </p:grpSp>
    </p:spTree>
    <p:extLst>
      <p:ext uri="{BB962C8B-B14F-4D97-AF65-F5344CB8AC3E}">
        <p14:creationId xmlns:p14="http://schemas.microsoft.com/office/powerpoint/2010/main" val="428959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par>
                                <p:cTn id="36" presetID="10"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6:1</a:t>
            </a:r>
          </a:p>
        </p:txBody>
      </p:sp>
      <p:pic>
        <p:nvPicPr>
          <p:cNvPr id="5" name="Picture 4" descr="A close up of a logo&#10;&#10;Description automatically generated">
            <a:extLst>
              <a:ext uri="{FF2B5EF4-FFF2-40B4-BE49-F238E27FC236}">
                <a16:creationId xmlns:a16="http://schemas.microsoft.com/office/drawing/2014/main" id="{5CC08E74-DEA1-418E-B3FB-105EABBE90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115" y="2474774"/>
            <a:ext cx="556321" cy="556321"/>
          </a:xfrm>
          <a:prstGeom prst="rect">
            <a:avLst/>
          </a:prstGeom>
        </p:spPr>
      </p:pic>
      <p:pic>
        <p:nvPicPr>
          <p:cNvPr id="6" name="Picture 5" descr="A picture containing object&#10;&#10;Description automatically generated">
            <a:extLst>
              <a:ext uri="{FF2B5EF4-FFF2-40B4-BE49-F238E27FC236}">
                <a16:creationId xmlns:a16="http://schemas.microsoft.com/office/drawing/2014/main" id="{FDD1EE50-F81E-463C-A53E-6BA0034D3B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6194" y="3079556"/>
            <a:ext cx="197922" cy="855881"/>
          </a:xfrm>
          <a:prstGeom prst="rect">
            <a:avLst/>
          </a:prstGeom>
        </p:spPr>
      </p:pic>
      <p:pic>
        <p:nvPicPr>
          <p:cNvPr id="7" name="Picture 6" descr="A close up of a logo&#10;&#10;Description automatically generated">
            <a:extLst>
              <a:ext uri="{FF2B5EF4-FFF2-40B4-BE49-F238E27FC236}">
                <a16:creationId xmlns:a16="http://schemas.microsoft.com/office/drawing/2014/main" id="{5A13B111-6609-4E5F-AD09-70D55420EE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6995" y="2474774"/>
            <a:ext cx="556321" cy="556321"/>
          </a:xfrm>
          <a:prstGeom prst="rect">
            <a:avLst/>
          </a:prstGeom>
        </p:spPr>
      </p:pic>
      <p:pic>
        <p:nvPicPr>
          <p:cNvPr id="8" name="Picture 7" descr="A close up of a logo&#10;&#10;Description automatically generated">
            <a:extLst>
              <a:ext uri="{FF2B5EF4-FFF2-40B4-BE49-F238E27FC236}">
                <a16:creationId xmlns:a16="http://schemas.microsoft.com/office/drawing/2014/main" id="{3D4DECCF-1C55-45E5-A817-630484110C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6995" y="3994101"/>
            <a:ext cx="556321" cy="556321"/>
          </a:xfrm>
          <a:prstGeom prst="rect">
            <a:avLst/>
          </a:prstGeom>
        </p:spPr>
      </p:pic>
      <p:pic>
        <p:nvPicPr>
          <p:cNvPr id="9" name="Picture 8" descr="A close up of a logo&#10;&#10;Description automatically generated">
            <a:extLst>
              <a:ext uri="{FF2B5EF4-FFF2-40B4-BE49-F238E27FC236}">
                <a16:creationId xmlns:a16="http://schemas.microsoft.com/office/drawing/2014/main" id="{6899A90A-4DAE-4540-B9E5-87799B9596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115" y="3994101"/>
            <a:ext cx="556321" cy="55632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D87B9746-5AF1-44EB-BA38-6752AD0474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9314" y="3079556"/>
            <a:ext cx="197922" cy="855881"/>
          </a:xfrm>
          <a:prstGeom prst="rect">
            <a:avLst/>
          </a:prstGeom>
        </p:spPr>
      </p:pic>
      <p:sp>
        <p:nvSpPr>
          <p:cNvPr id="11" name="TextBox 10">
            <a:extLst>
              <a:ext uri="{FF2B5EF4-FFF2-40B4-BE49-F238E27FC236}">
                <a16:creationId xmlns:a16="http://schemas.microsoft.com/office/drawing/2014/main" id="{FDEDA352-3ED0-4774-AB1D-6873172FE326}"/>
              </a:ext>
            </a:extLst>
          </p:cNvPr>
          <p:cNvSpPr txBox="1"/>
          <p:nvPr/>
        </p:nvSpPr>
        <p:spPr bwMode="auto">
          <a:xfrm>
            <a:off x="5342820" y="404503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40</a:t>
            </a:r>
          </a:p>
        </p:txBody>
      </p:sp>
      <p:grpSp>
        <p:nvGrpSpPr>
          <p:cNvPr id="12" name="Group 11">
            <a:extLst>
              <a:ext uri="{FF2B5EF4-FFF2-40B4-BE49-F238E27FC236}">
                <a16:creationId xmlns:a16="http://schemas.microsoft.com/office/drawing/2014/main" id="{8C379A79-6B3B-4F86-9CFC-E9F830DCD82D}"/>
              </a:ext>
            </a:extLst>
          </p:cNvPr>
          <p:cNvGrpSpPr/>
          <p:nvPr/>
        </p:nvGrpSpPr>
        <p:grpSpPr>
          <a:xfrm>
            <a:off x="2652292" y="3983482"/>
            <a:ext cx="2439411" cy="584775"/>
            <a:chOff x="2652292" y="3983482"/>
            <a:chExt cx="2439411" cy="584775"/>
          </a:xfrm>
        </p:grpSpPr>
        <p:sp>
          <p:nvSpPr>
            <p:cNvPr id="13" name="TextBox 12">
              <a:extLst>
                <a:ext uri="{FF2B5EF4-FFF2-40B4-BE49-F238E27FC236}">
                  <a16:creationId xmlns:a16="http://schemas.microsoft.com/office/drawing/2014/main" id="{B5DBF8F0-6AE8-4451-980E-73D8FCD874BD}"/>
                </a:ext>
              </a:extLst>
            </p:cNvPr>
            <p:cNvSpPr txBox="1"/>
            <p:nvPr/>
          </p:nvSpPr>
          <p:spPr bwMode="auto">
            <a:xfrm>
              <a:off x="2652292" y="4045037"/>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14" name="TextBox 13">
              <a:extLst>
                <a:ext uri="{FF2B5EF4-FFF2-40B4-BE49-F238E27FC236}">
                  <a16:creationId xmlns:a16="http://schemas.microsoft.com/office/drawing/2014/main" id="{E89E4FB7-3257-4558-8F03-E243E36D13DB}"/>
                </a:ext>
              </a:extLst>
            </p:cNvPr>
            <p:cNvSpPr txBox="1"/>
            <p:nvPr/>
          </p:nvSpPr>
          <p:spPr bwMode="auto">
            <a:xfrm>
              <a:off x="3864592" y="404503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sp>
          <p:nvSpPr>
            <p:cNvPr id="15" name="TextBox 14">
              <a:extLst>
                <a:ext uri="{FF2B5EF4-FFF2-40B4-BE49-F238E27FC236}">
                  <a16:creationId xmlns:a16="http://schemas.microsoft.com/office/drawing/2014/main" id="{8133696F-2925-4903-9953-7F2696905D4C}"/>
                </a:ext>
              </a:extLst>
            </p:cNvPr>
            <p:cNvSpPr txBox="1"/>
            <p:nvPr/>
          </p:nvSpPr>
          <p:spPr bwMode="auto">
            <a:xfrm>
              <a:off x="4626511" y="398348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sp>
          <p:nvSpPr>
            <p:cNvPr id="16" name="TextBox 15">
              <a:extLst>
                <a:ext uri="{FF2B5EF4-FFF2-40B4-BE49-F238E27FC236}">
                  <a16:creationId xmlns:a16="http://schemas.microsoft.com/office/drawing/2014/main" id="{016455B9-4E09-492B-941E-7D6465836C8C}"/>
                </a:ext>
              </a:extLst>
            </p:cNvPr>
            <p:cNvSpPr txBox="1"/>
            <p:nvPr/>
          </p:nvSpPr>
          <p:spPr bwMode="auto">
            <a:xfrm>
              <a:off x="3161258" y="398348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grpSp>
      <p:grpSp>
        <p:nvGrpSpPr>
          <p:cNvPr id="17" name="Group 16">
            <a:extLst>
              <a:ext uri="{FF2B5EF4-FFF2-40B4-BE49-F238E27FC236}">
                <a16:creationId xmlns:a16="http://schemas.microsoft.com/office/drawing/2014/main" id="{801F1C23-B9CA-498B-B53E-41460D452E16}"/>
              </a:ext>
            </a:extLst>
          </p:cNvPr>
          <p:cNvGrpSpPr/>
          <p:nvPr/>
        </p:nvGrpSpPr>
        <p:grpSpPr>
          <a:xfrm>
            <a:off x="2652292" y="2449211"/>
            <a:ext cx="3126069" cy="584775"/>
            <a:chOff x="2652292" y="2449211"/>
            <a:chExt cx="3126069" cy="584775"/>
          </a:xfrm>
        </p:grpSpPr>
        <p:sp>
          <p:nvSpPr>
            <p:cNvPr id="18" name="TextBox 17">
              <a:extLst>
                <a:ext uri="{FF2B5EF4-FFF2-40B4-BE49-F238E27FC236}">
                  <a16:creationId xmlns:a16="http://schemas.microsoft.com/office/drawing/2014/main" id="{8FD40250-00D3-4164-B6E1-A19DA57BB3DF}"/>
                </a:ext>
              </a:extLst>
            </p:cNvPr>
            <p:cNvSpPr txBox="1"/>
            <p:nvPr/>
          </p:nvSpPr>
          <p:spPr bwMode="auto">
            <a:xfrm>
              <a:off x="2652292" y="251076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19" name="TextBox 18">
              <a:extLst>
                <a:ext uri="{FF2B5EF4-FFF2-40B4-BE49-F238E27FC236}">
                  <a16:creationId xmlns:a16="http://schemas.microsoft.com/office/drawing/2014/main" id="{CB436084-4AE7-4805-81E2-B347F3393C62}"/>
                </a:ext>
              </a:extLst>
            </p:cNvPr>
            <p:cNvSpPr txBox="1"/>
            <p:nvPr/>
          </p:nvSpPr>
          <p:spPr bwMode="auto">
            <a:xfrm>
              <a:off x="3943140" y="251076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20" name="TextBox 19">
              <a:extLst>
                <a:ext uri="{FF2B5EF4-FFF2-40B4-BE49-F238E27FC236}">
                  <a16:creationId xmlns:a16="http://schemas.microsoft.com/office/drawing/2014/main" id="{2D6BECC7-3C1A-4E98-9909-21B963A4B197}"/>
                </a:ext>
              </a:extLst>
            </p:cNvPr>
            <p:cNvSpPr txBox="1"/>
            <p:nvPr/>
          </p:nvSpPr>
          <p:spPr bwMode="auto">
            <a:xfrm>
              <a:off x="5426983" y="2510766"/>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21" name="TextBox 20">
              <a:extLst>
                <a:ext uri="{FF2B5EF4-FFF2-40B4-BE49-F238E27FC236}">
                  <a16:creationId xmlns:a16="http://schemas.microsoft.com/office/drawing/2014/main" id="{97804CD5-76A1-479D-8FFB-EEB36EC01FAF}"/>
                </a:ext>
              </a:extLst>
            </p:cNvPr>
            <p:cNvSpPr txBox="1"/>
            <p:nvPr/>
          </p:nvSpPr>
          <p:spPr bwMode="auto">
            <a:xfrm>
              <a:off x="4626511" y="2449211"/>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sp>
          <p:nvSpPr>
            <p:cNvPr id="22" name="TextBox 21">
              <a:extLst>
                <a:ext uri="{FF2B5EF4-FFF2-40B4-BE49-F238E27FC236}">
                  <a16:creationId xmlns:a16="http://schemas.microsoft.com/office/drawing/2014/main" id="{14B911D9-17C0-44C3-B149-A446F741BA47}"/>
                </a:ext>
              </a:extLst>
            </p:cNvPr>
            <p:cNvSpPr txBox="1"/>
            <p:nvPr/>
          </p:nvSpPr>
          <p:spPr bwMode="auto">
            <a:xfrm>
              <a:off x="3161258" y="2449211"/>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grpSp>
      <p:grpSp>
        <p:nvGrpSpPr>
          <p:cNvPr id="23" name="Group 22">
            <a:extLst>
              <a:ext uri="{FF2B5EF4-FFF2-40B4-BE49-F238E27FC236}">
                <a16:creationId xmlns:a16="http://schemas.microsoft.com/office/drawing/2014/main" id="{973F99DD-A1C0-444D-97A0-DA472B6A395D}"/>
              </a:ext>
            </a:extLst>
          </p:cNvPr>
          <p:cNvGrpSpPr/>
          <p:nvPr/>
        </p:nvGrpSpPr>
        <p:grpSpPr>
          <a:xfrm>
            <a:off x="3235609" y="3197002"/>
            <a:ext cx="872631" cy="584775"/>
            <a:chOff x="3235609" y="3197002"/>
            <a:chExt cx="872631" cy="584775"/>
          </a:xfrm>
        </p:grpSpPr>
        <p:sp>
          <p:nvSpPr>
            <p:cNvPr id="24" name="TextBox 23">
              <a:extLst>
                <a:ext uri="{FF2B5EF4-FFF2-40B4-BE49-F238E27FC236}">
                  <a16:creationId xmlns:a16="http://schemas.microsoft.com/office/drawing/2014/main" id="{9B7A4DF0-A4EB-4707-8A2F-51D0270F2078}"/>
                </a:ext>
              </a:extLst>
            </p:cNvPr>
            <p:cNvSpPr txBox="1"/>
            <p:nvPr/>
          </p:nvSpPr>
          <p:spPr bwMode="auto">
            <a:xfrm>
              <a:off x="3235609" y="31970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046388"/>
                  </a:solidFill>
                  <a:latin typeface="Myriad Pro Semibold" charset="0"/>
                  <a:ea typeface="Myriad Pro Semibold" charset="0"/>
                  <a:cs typeface="Myriad Pro Semibold" charset="0"/>
                </a:rPr>
                <a:t>×</a:t>
              </a:r>
            </a:p>
          </p:txBody>
        </p:sp>
        <p:sp>
          <p:nvSpPr>
            <p:cNvPr id="25" name="TextBox 24">
              <a:extLst>
                <a:ext uri="{FF2B5EF4-FFF2-40B4-BE49-F238E27FC236}">
                  <a16:creationId xmlns:a16="http://schemas.microsoft.com/office/drawing/2014/main" id="{B8475A92-4A61-4CAB-A6D4-E2ADD0AA6385}"/>
                </a:ext>
              </a:extLst>
            </p:cNvPr>
            <p:cNvSpPr txBox="1"/>
            <p:nvPr/>
          </p:nvSpPr>
          <p:spPr bwMode="auto">
            <a:xfrm>
              <a:off x="3590148" y="32779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46388"/>
                  </a:solidFill>
                  <a:latin typeface="Myriad Pro Semibold" charset="0"/>
                  <a:ea typeface="Myriad Pro Semibold" charset="0"/>
                  <a:cs typeface="Myriad Pro Semibold" charset="0"/>
                </a:rPr>
                <a:t>10</a:t>
              </a:r>
            </a:p>
          </p:txBody>
        </p:sp>
      </p:grpSp>
      <p:grpSp>
        <p:nvGrpSpPr>
          <p:cNvPr id="26" name="Group 25">
            <a:extLst>
              <a:ext uri="{FF2B5EF4-FFF2-40B4-BE49-F238E27FC236}">
                <a16:creationId xmlns:a16="http://schemas.microsoft.com/office/drawing/2014/main" id="{9C7E6F4A-6057-41FC-9317-FC8A1405C669}"/>
              </a:ext>
            </a:extLst>
          </p:cNvPr>
          <p:cNvGrpSpPr/>
          <p:nvPr/>
        </p:nvGrpSpPr>
        <p:grpSpPr>
          <a:xfrm>
            <a:off x="5578759" y="3197002"/>
            <a:ext cx="872631" cy="584775"/>
            <a:chOff x="3235609" y="3197002"/>
            <a:chExt cx="872631" cy="584775"/>
          </a:xfrm>
        </p:grpSpPr>
        <p:sp>
          <p:nvSpPr>
            <p:cNvPr id="27" name="TextBox 26">
              <a:extLst>
                <a:ext uri="{FF2B5EF4-FFF2-40B4-BE49-F238E27FC236}">
                  <a16:creationId xmlns:a16="http://schemas.microsoft.com/office/drawing/2014/main" id="{3D4AFB10-33C7-4A1F-9BDB-B5A5735B95C4}"/>
                </a:ext>
              </a:extLst>
            </p:cNvPr>
            <p:cNvSpPr txBox="1"/>
            <p:nvPr/>
          </p:nvSpPr>
          <p:spPr bwMode="auto">
            <a:xfrm>
              <a:off x="3235609" y="31970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046388"/>
                  </a:solidFill>
                  <a:latin typeface="Myriad Pro Semibold" charset="0"/>
                  <a:ea typeface="Myriad Pro Semibold" charset="0"/>
                  <a:cs typeface="Myriad Pro Semibold" charset="0"/>
                </a:rPr>
                <a:t>×</a:t>
              </a:r>
            </a:p>
          </p:txBody>
        </p:sp>
        <p:sp>
          <p:nvSpPr>
            <p:cNvPr id="28" name="TextBox 27">
              <a:extLst>
                <a:ext uri="{FF2B5EF4-FFF2-40B4-BE49-F238E27FC236}">
                  <a16:creationId xmlns:a16="http://schemas.microsoft.com/office/drawing/2014/main" id="{3B3F04D4-8C65-402A-BE5C-95D79200BDA9}"/>
                </a:ext>
              </a:extLst>
            </p:cNvPr>
            <p:cNvSpPr txBox="1"/>
            <p:nvPr/>
          </p:nvSpPr>
          <p:spPr bwMode="auto">
            <a:xfrm>
              <a:off x="3590148" y="32779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46388"/>
                  </a:solidFill>
                  <a:latin typeface="Myriad Pro Semibold" charset="0"/>
                  <a:ea typeface="Myriad Pro Semibold" charset="0"/>
                  <a:cs typeface="Myriad Pro Semibold" charset="0"/>
                </a:rPr>
                <a:t>10</a:t>
              </a:r>
            </a:p>
          </p:txBody>
        </p:sp>
      </p:grpSp>
    </p:spTree>
    <p:extLst>
      <p:ext uri="{BB962C8B-B14F-4D97-AF65-F5344CB8AC3E}">
        <p14:creationId xmlns:p14="http://schemas.microsoft.com/office/powerpoint/2010/main" val="133211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10"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6:1</a:t>
            </a:r>
          </a:p>
        </p:txBody>
      </p:sp>
      <p:pic>
        <p:nvPicPr>
          <p:cNvPr id="3" name="Picture 2" descr="A close up of a logo&#10;&#10;Description automatically generated">
            <a:extLst>
              <a:ext uri="{FF2B5EF4-FFF2-40B4-BE49-F238E27FC236}">
                <a16:creationId xmlns:a16="http://schemas.microsoft.com/office/drawing/2014/main" id="{4AABF5BE-E63B-43C1-B51B-2FD7F42D31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115" y="2474774"/>
            <a:ext cx="556321" cy="556321"/>
          </a:xfrm>
          <a:prstGeom prst="rect">
            <a:avLst/>
          </a:prstGeom>
        </p:spPr>
      </p:pic>
      <p:pic>
        <p:nvPicPr>
          <p:cNvPr id="4" name="Picture 3" descr="A picture containing object&#10;&#10;Description automatically generated">
            <a:extLst>
              <a:ext uri="{FF2B5EF4-FFF2-40B4-BE49-F238E27FC236}">
                <a16:creationId xmlns:a16="http://schemas.microsoft.com/office/drawing/2014/main" id="{40388958-6E41-4A60-87A5-5F152FC676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6194" y="3079556"/>
            <a:ext cx="197922" cy="855881"/>
          </a:xfrm>
          <a:prstGeom prst="rect">
            <a:avLst/>
          </a:prstGeom>
        </p:spPr>
      </p:pic>
      <p:pic>
        <p:nvPicPr>
          <p:cNvPr id="5" name="Picture 4" descr="A close up of a logo&#10;&#10;Description automatically generated">
            <a:extLst>
              <a:ext uri="{FF2B5EF4-FFF2-40B4-BE49-F238E27FC236}">
                <a16:creationId xmlns:a16="http://schemas.microsoft.com/office/drawing/2014/main" id="{B37BC7CA-0D41-49F7-867F-FD9EA9C652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6995" y="2474774"/>
            <a:ext cx="556321" cy="556321"/>
          </a:xfrm>
          <a:prstGeom prst="rect">
            <a:avLst/>
          </a:prstGeom>
        </p:spPr>
      </p:pic>
      <p:pic>
        <p:nvPicPr>
          <p:cNvPr id="6" name="Picture 5" descr="A close up of a logo&#10;&#10;Description automatically generated">
            <a:extLst>
              <a:ext uri="{FF2B5EF4-FFF2-40B4-BE49-F238E27FC236}">
                <a16:creationId xmlns:a16="http://schemas.microsoft.com/office/drawing/2014/main" id="{FB879C9D-630F-4C8C-B970-2AB857CC77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6995" y="3994101"/>
            <a:ext cx="556321" cy="556321"/>
          </a:xfrm>
          <a:prstGeom prst="rect">
            <a:avLst/>
          </a:prstGeom>
        </p:spPr>
      </p:pic>
      <p:pic>
        <p:nvPicPr>
          <p:cNvPr id="7" name="Picture 6" descr="A close up of a logo&#10;&#10;Description automatically generated">
            <a:extLst>
              <a:ext uri="{FF2B5EF4-FFF2-40B4-BE49-F238E27FC236}">
                <a16:creationId xmlns:a16="http://schemas.microsoft.com/office/drawing/2014/main" id="{85EA0AEE-6809-4984-A42D-CC497598DE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115" y="3994101"/>
            <a:ext cx="556321" cy="556321"/>
          </a:xfrm>
          <a:prstGeom prst="rect">
            <a:avLst/>
          </a:prstGeom>
        </p:spPr>
      </p:pic>
      <p:pic>
        <p:nvPicPr>
          <p:cNvPr id="8" name="Picture 7" descr="A picture containing object&#10;&#10;Description automatically generated">
            <a:extLst>
              <a:ext uri="{FF2B5EF4-FFF2-40B4-BE49-F238E27FC236}">
                <a16:creationId xmlns:a16="http://schemas.microsoft.com/office/drawing/2014/main" id="{F9EBDAF9-4ACE-45DE-9236-9C22603B98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9314" y="3079556"/>
            <a:ext cx="197922" cy="855881"/>
          </a:xfrm>
          <a:prstGeom prst="rect">
            <a:avLst/>
          </a:prstGeom>
        </p:spPr>
      </p:pic>
      <p:sp>
        <p:nvSpPr>
          <p:cNvPr id="9" name="TextBox 8">
            <a:extLst>
              <a:ext uri="{FF2B5EF4-FFF2-40B4-BE49-F238E27FC236}">
                <a16:creationId xmlns:a16="http://schemas.microsoft.com/office/drawing/2014/main" id="{4638DF7B-4FA0-4CF9-86AF-EE6CB810C0BE}"/>
              </a:ext>
            </a:extLst>
          </p:cNvPr>
          <p:cNvSpPr txBox="1"/>
          <p:nvPr/>
        </p:nvSpPr>
        <p:spPr bwMode="auto">
          <a:xfrm>
            <a:off x="5342820" y="404503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a:t>
            </a:r>
          </a:p>
        </p:txBody>
      </p:sp>
      <p:grpSp>
        <p:nvGrpSpPr>
          <p:cNvPr id="10" name="Group 9">
            <a:extLst>
              <a:ext uri="{FF2B5EF4-FFF2-40B4-BE49-F238E27FC236}">
                <a16:creationId xmlns:a16="http://schemas.microsoft.com/office/drawing/2014/main" id="{FFB61A1B-8A72-4BA3-9622-D35103403967}"/>
              </a:ext>
            </a:extLst>
          </p:cNvPr>
          <p:cNvGrpSpPr/>
          <p:nvPr/>
        </p:nvGrpSpPr>
        <p:grpSpPr>
          <a:xfrm>
            <a:off x="2652292" y="3983482"/>
            <a:ext cx="2439411" cy="584775"/>
            <a:chOff x="2652292" y="3983482"/>
            <a:chExt cx="2439411" cy="584775"/>
          </a:xfrm>
        </p:grpSpPr>
        <p:sp>
          <p:nvSpPr>
            <p:cNvPr id="11" name="TextBox 10">
              <a:extLst>
                <a:ext uri="{FF2B5EF4-FFF2-40B4-BE49-F238E27FC236}">
                  <a16:creationId xmlns:a16="http://schemas.microsoft.com/office/drawing/2014/main" id="{FB8EA797-404A-4A7F-BAEF-71ABCF9BD4A6}"/>
                </a:ext>
              </a:extLst>
            </p:cNvPr>
            <p:cNvSpPr txBox="1"/>
            <p:nvPr/>
          </p:nvSpPr>
          <p:spPr bwMode="auto">
            <a:xfrm>
              <a:off x="2652292" y="4045037"/>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12" name="TextBox 11">
              <a:extLst>
                <a:ext uri="{FF2B5EF4-FFF2-40B4-BE49-F238E27FC236}">
                  <a16:creationId xmlns:a16="http://schemas.microsoft.com/office/drawing/2014/main" id="{C6DAA628-7FED-4CA5-859A-60037569E398}"/>
                </a:ext>
              </a:extLst>
            </p:cNvPr>
            <p:cNvSpPr txBox="1"/>
            <p:nvPr/>
          </p:nvSpPr>
          <p:spPr bwMode="auto">
            <a:xfrm>
              <a:off x="3864592" y="404503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a:t>
              </a:r>
            </a:p>
          </p:txBody>
        </p:sp>
        <p:sp>
          <p:nvSpPr>
            <p:cNvPr id="13" name="TextBox 12">
              <a:extLst>
                <a:ext uri="{FF2B5EF4-FFF2-40B4-BE49-F238E27FC236}">
                  <a16:creationId xmlns:a16="http://schemas.microsoft.com/office/drawing/2014/main" id="{C144BA24-B278-4D36-B61C-E4A89121CA67}"/>
                </a:ext>
              </a:extLst>
            </p:cNvPr>
            <p:cNvSpPr txBox="1"/>
            <p:nvPr/>
          </p:nvSpPr>
          <p:spPr bwMode="auto">
            <a:xfrm>
              <a:off x="4626511" y="398348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sp>
          <p:nvSpPr>
            <p:cNvPr id="14" name="TextBox 13">
              <a:extLst>
                <a:ext uri="{FF2B5EF4-FFF2-40B4-BE49-F238E27FC236}">
                  <a16:creationId xmlns:a16="http://schemas.microsoft.com/office/drawing/2014/main" id="{CF5A2680-A25C-4BF7-B46F-4698044C285F}"/>
                </a:ext>
              </a:extLst>
            </p:cNvPr>
            <p:cNvSpPr txBox="1"/>
            <p:nvPr/>
          </p:nvSpPr>
          <p:spPr bwMode="auto">
            <a:xfrm>
              <a:off x="3161258" y="398348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grpSp>
      <p:grpSp>
        <p:nvGrpSpPr>
          <p:cNvPr id="15" name="Group 14">
            <a:extLst>
              <a:ext uri="{FF2B5EF4-FFF2-40B4-BE49-F238E27FC236}">
                <a16:creationId xmlns:a16="http://schemas.microsoft.com/office/drawing/2014/main" id="{4F9315CA-D611-4678-97DF-A1151A361BCB}"/>
              </a:ext>
            </a:extLst>
          </p:cNvPr>
          <p:cNvGrpSpPr/>
          <p:nvPr/>
        </p:nvGrpSpPr>
        <p:grpSpPr>
          <a:xfrm>
            <a:off x="2652292" y="2449211"/>
            <a:ext cx="3126069" cy="584775"/>
            <a:chOff x="2652292" y="2449211"/>
            <a:chExt cx="3126069" cy="584775"/>
          </a:xfrm>
        </p:grpSpPr>
        <p:sp>
          <p:nvSpPr>
            <p:cNvPr id="16" name="TextBox 15">
              <a:extLst>
                <a:ext uri="{FF2B5EF4-FFF2-40B4-BE49-F238E27FC236}">
                  <a16:creationId xmlns:a16="http://schemas.microsoft.com/office/drawing/2014/main" id="{4AF536BB-271A-4B52-81B9-C3D9384445C5}"/>
                </a:ext>
              </a:extLst>
            </p:cNvPr>
            <p:cNvSpPr txBox="1"/>
            <p:nvPr/>
          </p:nvSpPr>
          <p:spPr bwMode="auto">
            <a:xfrm>
              <a:off x="2652292" y="251076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17" name="TextBox 16">
              <a:extLst>
                <a:ext uri="{FF2B5EF4-FFF2-40B4-BE49-F238E27FC236}">
                  <a16:creationId xmlns:a16="http://schemas.microsoft.com/office/drawing/2014/main" id="{F6EE90CA-DFE2-424E-B591-2EFFE373028B}"/>
                </a:ext>
              </a:extLst>
            </p:cNvPr>
            <p:cNvSpPr txBox="1"/>
            <p:nvPr/>
          </p:nvSpPr>
          <p:spPr bwMode="auto">
            <a:xfrm>
              <a:off x="3943140" y="251076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18" name="TextBox 17">
              <a:extLst>
                <a:ext uri="{FF2B5EF4-FFF2-40B4-BE49-F238E27FC236}">
                  <a16:creationId xmlns:a16="http://schemas.microsoft.com/office/drawing/2014/main" id="{03D541BC-E4F7-4B90-8248-93A95BC00C4F}"/>
                </a:ext>
              </a:extLst>
            </p:cNvPr>
            <p:cNvSpPr txBox="1"/>
            <p:nvPr/>
          </p:nvSpPr>
          <p:spPr bwMode="auto">
            <a:xfrm>
              <a:off x="5426983" y="2510766"/>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19" name="TextBox 18">
              <a:extLst>
                <a:ext uri="{FF2B5EF4-FFF2-40B4-BE49-F238E27FC236}">
                  <a16:creationId xmlns:a16="http://schemas.microsoft.com/office/drawing/2014/main" id="{460D96CE-6423-4DF3-B57A-757D7F95897A}"/>
                </a:ext>
              </a:extLst>
            </p:cNvPr>
            <p:cNvSpPr txBox="1"/>
            <p:nvPr/>
          </p:nvSpPr>
          <p:spPr bwMode="auto">
            <a:xfrm>
              <a:off x="4626511" y="2449211"/>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sp>
          <p:nvSpPr>
            <p:cNvPr id="20" name="TextBox 19">
              <a:extLst>
                <a:ext uri="{FF2B5EF4-FFF2-40B4-BE49-F238E27FC236}">
                  <a16:creationId xmlns:a16="http://schemas.microsoft.com/office/drawing/2014/main" id="{F7112BAB-F849-409D-94EC-6471B48CAE13}"/>
                </a:ext>
              </a:extLst>
            </p:cNvPr>
            <p:cNvSpPr txBox="1"/>
            <p:nvPr/>
          </p:nvSpPr>
          <p:spPr bwMode="auto">
            <a:xfrm>
              <a:off x="3161258" y="2449211"/>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grpSp>
      <p:grpSp>
        <p:nvGrpSpPr>
          <p:cNvPr id="21" name="Group 20">
            <a:extLst>
              <a:ext uri="{FF2B5EF4-FFF2-40B4-BE49-F238E27FC236}">
                <a16:creationId xmlns:a16="http://schemas.microsoft.com/office/drawing/2014/main" id="{7DA9BC55-BF64-42B1-A5D0-7476DA0A3498}"/>
              </a:ext>
            </a:extLst>
          </p:cNvPr>
          <p:cNvGrpSpPr/>
          <p:nvPr/>
        </p:nvGrpSpPr>
        <p:grpSpPr>
          <a:xfrm>
            <a:off x="3235609" y="3197002"/>
            <a:ext cx="872631" cy="584775"/>
            <a:chOff x="3235609" y="3197002"/>
            <a:chExt cx="872631" cy="584775"/>
          </a:xfrm>
        </p:grpSpPr>
        <p:sp>
          <p:nvSpPr>
            <p:cNvPr id="22" name="TextBox 21">
              <a:extLst>
                <a:ext uri="{FF2B5EF4-FFF2-40B4-BE49-F238E27FC236}">
                  <a16:creationId xmlns:a16="http://schemas.microsoft.com/office/drawing/2014/main" id="{2B145FEE-7FFF-4FDE-8C17-8B1204931A39}"/>
                </a:ext>
              </a:extLst>
            </p:cNvPr>
            <p:cNvSpPr txBox="1"/>
            <p:nvPr/>
          </p:nvSpPr>
          <p:spPr bwMode="auto">
            <a:xfrm>
              <a:off x="3235609" y="31970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046388"/>
                  </a:solidFill>
                  <a:latin typeface="Myriad Pro Semibold" charset="0"/>
                  <a:ea typeface="Myriad Pro Semibold" charset="0"/>
                  <a:cs typeface="Myriad Pro Semibold" charset="0"/>
                </a:rPr>
                <a:t>×</a:t>
              </a:r>
            </a:p>
          </p:txBody>
        </p:sp>
        <p:sp>
          <p:nvSpPr>
            <p:cNvPr id="23" name="TextBox 22">
              <a:extLst>
                <a:ext uri="{FF2B5EF4-FFF2-40B4-BE49-F238E27FC236}">
                  <a16:creationId xmlns:a16="http://schemas.microsoft.com/office/drawing/2014/main" id="{56F99B37-4CFB-4D5E-B0A5-A91ACC5A3053}"/>
                </a:ext>
              </a:extLst>
            </p:cNvPr>
            <p:cNvSpPr txBox="1"/>
            <p:nvPr/>
          </p:nvSpPr>
          <p:spPr bwMode="auto">
            <a:xfrm>
              <a:off x="3590148" y="32779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46388"/>
                  </a:solidFill>
                  <a:latin typeface="Myriad Pro Semibold" charset="0"/>
                  <a:ea typeface="Myriad Pro Semibold" charset="0"/>
                  <a:cs typeface="Myriad Pro Semibold" charset="0"/>
                </a:rPr>
                <a:t>10</a:t>
              </a:r>
            </a:p>
          </p:txBody>
        </p:sp>
      </p:grpSp>
      <p:grpSp>
        <p:nvGrpSpPr>
          <p:cNvPr id="24" name="Group 23">
            <a:extLst>
              <a:ext uri="{FF2B5EF4-FFF2-40B4-BE49-F238E27FC236}">
                <a16:creationId xmlns:a16="http://schemas.microsoft.com/office/drawing/2014/main" id="{CC3CB389-8C08-4332-B22D-B5DA89C84341}"/>
              </a:ext>
            </a:extLst>
          </p:cNvPr>
          <p:cNvGrpSpPr/>
          <p:nvPr/>
        </p:nvGrpSpPr>
        <p:grpSpPr>
          <a:xfrm>
            <a:off x="5578759" y="3197002"/>
            <a:ext cx="872631" cy="584775"/>
            <a:chOff x="3235609" y="3197002"/>
            <a:chExt cx="872631" cy="584775"/>
          </a:xfrm>
        </p:grpSpPr>
        <p:sp>
          <p:nvSpPr>
            <p:cNvPr id="25" name="TextBox 24">
              <a:extLst>
                <a:ext uri="{FF2B5EF4-FFF2-40B4-BE49-F238E27FC236}">
                  <a16:creationId xmlns:a16="http://schemas.microsoft.com/office/drawing/2014/main" id="{62ECD1AE-2506-4CBB-A7C0-D59F3D028B25}"/>
                </a:ext>
              </a:extLst>
            </p:cNvPr>
            <p:cNvSpPr txBox="1"/>
            <p:nvPr/>
          </p:nvSpPr>
          <p:spPr bwMode="auto">
            <a:xfrm>
              <a:off x="3235609" y="31970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046388"/>
                  </a:solidFill>
                  <a:latin typeface="Myriad Pro Semibold" charset="0"/>
                  <a:ea typeface="Myriad Pro Semibold" charset="0"/>
                  <a:cs typeface="Myriad Pro Semibold" charset="0"/>
                </a:rPr>
                <a:t>×</a:t>
              </a:r>
            </a:p>
          </p:txBody>
        </p:sp>
        <p:sp>
          <p:nvSpPr>
            <p:cNvPr id="26" name="TextBox 25">
              <a:extLst>
                <a:ext uri="{FF2B5EF4-FFF2-40B4-BE49-F238E27FC236}">
                  <a16:creationId xmlns:a16="http://schemas.microsoft.com/office/drawing/2014/main" id="{57AC013A-A49A-4DEE-8C17-831ED099C78F}"/>
                </a:ext>
              </a:extLst>
            </p:cNvPr>
            <p:cNvSpPr txBox="1"/>
            <p:nvPr/>
          </p:nvSpPr>
          <p:spPr bwMode="auto">
            <a:xfrm>
              <a:off x="3590148" y="32779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46388"/>
                  </a:solidFill>
                  <a:latin typeface="Myriad Pro Semibold" charset="0"/>
                  <a:ea typeface="Myriad Pro Semibold" charset="0"/>
                  <a:cs typeface="Myriad Pro Semibold" charset="0"/>
                </a:rPr>
                <a:t>10</a:t>
              </a:r>
            </a:p>
          </p:txBody>
        </p:sp>
      </p:grpSp>
    </p:spTree>
    <p:extLst>
      <p:ext uri="{BB962C8B-B14F-4D97-AF65-F5344CB8AC3E}">
        <p14:creationId xmlns:p14="http://schemas.microsoft.com/office/powerpoint/2010/main" val="305684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0" presetClass="entr" presetSubtype="0"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6:1</a:t>
            </a:r>
          </a:p>
        </p:txBody>
      </p:sp>
      <p:pic>
        <p:nvPicPr>
          <p:cNvPr id="3" name="Picture 2" descr="A close up of a logo&#10;&#10;Description automatically generated">
            <a:extLst>
              <a:ext uri="{FF2B5EF4-FFF2-40B4-BE49-F238E27FC236}">
                <a16:creationId xmlns:a16="http://schemas.microsoft.com/office/drawing/2014/main" id="{DF01257F-65BA-4233-A548-EE9C5012CA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115" y="2474774"/>
            <a:ext cx="556321" cy="556321"/>
          </a:xfrm>
          <a:prstGeom prst="rect">
            <a:avLst/>
          </a:prstGeom>
        </p:spPr>
      </p:pic>
      <p:pic>
        <p:nvPicPr>
          <p:cNvPr id="4" name="Picture 3" descr="A picture containing object&#10;&#10;Description automatically generated">
            <a:extLst>
              <a:ext uri="{FF2B5EF4-FFF2-40B4-BE49-F238E27FC236}">
                <a16:creationId xmlns:a16="http://schemas.microsoft.com/office/drawing/2014/main" id="{CAE8074A-21EE-4E1E-8262-9523D3CDFF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6194" y="3079556"/>
            <a:ext cx="197922" cy="855881"/>
          </a:xfrm>
          <a:prstGeom prst="rect">
            <a:avLst/>
          </a:prstGeom>
        </p:spPr>
      </p:pic>
      <p:pic>
        <p:nvPicPr>
          <p:cNvPr id="5" name="Picture 4" descr="A close up of a logo&#10;&#10;Description automatically generated">
            <a:extLst>
              <a:ext uri="{FF2B5EF4-FFF2-40B4-BE49-F238E27FC236}">
                <a16:creationId xmlns:a16="http://schemas.microsoft.com/office/drawing/2014/main" id="{F9494474-8D81-45C5-BEFC-AD76788EA6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6995" y="2474774"/>
            <a:ext cx="556321" cy="556321"/>
          </a:xfrm>
          <a:prstGeom prst="rect">
            <a:avLst/>
          </a:prstGeom>
        </p:spPr>
      </p:pic>
      <p:pic>
        <p:nvPicPr>
          <p:cNvPr id="6" name="Picture 5" descr="A close up of a logo&#10;&#10;Description automatically generated">
            <a:extLst>
              <a:ext uri="{FF2B5EF4-FFF2-40B4-BE49-F238E27FC236}">
                <a16:creationId xmlns:a16="http://schemas.microsoft.com/office/drawing/2014/main" id="{9B3D0984-3ED9-4E5C-8F80-5FB9993D73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6995" y="3994101"/>
            <a:ext cx="556321" cy="556321"/>
          </a:xfrm>
          <a:prstGeom prst="rect">
            <a:avLst/>
          </a:prstGeom>
        </p:spPr>
      </p:pic>
      <p:pic>
        <p:nvPicPr>
          <p:cNvPr id="7" name="Picture 6" descr="A close up of a logo&#10;&#10;Description automatically generated">
            <a:extLst>
              <a:ext uri="{FF2B5EF4-FFF2-40B4-BE49-F238E27FC236}">
                <a16:creationId xmlns:a16="http://schemas.microsoft.com/office/drawing/2014/main" id="{2AC543FB-C544-40D8-95DA-59052D46B4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115" y="3994101"/>
            <a:ext cx="556321" cy="556321"/>
          </a:xfrm>
          <a:prstGeom prst="rect">
            <a:avLst/>
          </a:prstGeom>
        </p:spPr>
      </p:pic>
      <p:pic>
        <p:nvPicPr>
          <p:cNvPr id="8" name="Picture 7" descr="A picture containing object&#10;&#10;Description automatically generated">
            <a:extLst>
              <a:ext uri="{FF2B5EF4-FFF2-40B4-BE49-F238E27FC236}">
                <a16:creationId xmlns:a16="http://schemas.microsoft.com/office/drawing/2014/main" id="{934A9FD8-DA64-482A-BF06-7728559A16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9314" y="3079556"/>
            <a:ext cx="197922" cy="855881"/>
          </a:xfrm>
          <a:prstGeom prst="rect">
            <a:avLst/>
          </a:prstGeom>
        </p:spPr>
      </p:pic>
      <p:sp>
        <p:nvSpPr>
          <p:cNvPr id="9" name="TextBox 8">
            <a:extLst>
              <a:ext uri="{FF2B5EF4-FFF2-40B4-BE49-F238E27FC236}">
                <a16:creationId xmlns:a16="http://schemas.microsoft.com/office/drawing/2014/main" id="{CC175B52-ACB1-46C1-819E-1971289BB04D}"/>
              </a:ext>
            </a:extLst>
          </p:cNvPr>
          <p:cNvSpPr txBox="1"/>
          <p:nvPr/>
        </p:nvSpPr>
        <p:spPr bwMode="auto">
          <a:xfrm>
            <a:off x="5342820" y="404503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60</a:t>
            </a:r>
          </a:p>
        </p:txBody>
      </p:sp>
      <p:grpSp>
        <p:nvGrpSpPr>
          <p:cNvPr id="10" name="Group 9">
            <a:extLst>
              <a:ext uri="{FF2B5EF4-FFF2-40B4-BE49-F238E27FC236}">
                <a16:creationId xmlns:a16="http://schemas.microsoft.com/office/drawing/2014/main" id="{09B6FA5E-7545-4439-8709-C5C961153B7A}"/>
              </a:ext>
            </a:extLst>
          </p:cNvPr>
          <p:cNvGrpSpPr/>
          <p:nvPr/>
        </p:nvGrpSpPr>
        <p:grpSpPr>
          <a:xfrm>
            <a:off x="2652292" y="3983482"/>
            <a:ext cx="2439411" cy="584775"/>
            <a:chOff x="2652292" y="3983482"/>
            <a:chExt cx="2439411" cy="584775"/>
          </a:xfrm>
        </p:grpSpPr>
        <p:sp>
          <p:nvSpPr>
            <p:cNvPr id="11" name="TextBox 10">
              <a:extLst>
                <a:ext uri="{FF2B5EF4-FFF2-40B4-BE49-F238E27FC236}">
                  <a16:creationId xmlns:a16="http://schemas.microsoft.com/office/drawing/2014/main" id="{EC729583-94B1-40D1-8144-5035C6421BE5}"/>
                </a:ext>
              </a:extLst>
            </p:cNvPr>
            <p:cNvSpPr txBox="1"/>
            <p:nvPr/>
          </p:nvSpPr>
          <p:spPr bwMode="auto">
            <a:xfrm>
              <a:off x="2652292" y="4045037"/>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12" name="TextBox 11">
              <a:extLst>
                <a:ext uri="{FF2B5EF4-FFF2-40B4-BE49-F238E27FC236}">
                  <a16:creationId xmlns:a16="http://schemas.microsoft.com/office/drawing/2014/main" id="{6E9724C4-7629-4253-A296-12082FB2D125}"/>
                </a:ext>
              </a:extLst>
            </p:cNvPr>
            <p:cNvSpPr txBox="1"/>
            <p:nvPr/>
          </p:nvSpPr>
          <p:spPr bwMode="auto">
            <a:xfrm>
              <a:off x="3864592" y="404503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a:t>
              </a:r>
            </a:p>
          </p:txBody>
        </p:sp>
        <p:sp>
          <p:nvSpPr>
            <p:cNvPr id="13" name="TextBox 12">
              <a:extLst>
                <a:ext uri="{FF2B5EF4-FFF2-40B4-BE49-F238E27FC236}">
                  <a16:creationId xmlns:a16="http://schemas.microsoft.com/office/drawing/2014/main" id="{65A118CC-0548-4AB2-A511-B9F16D1032B2}"/>
                </a:ext>
              </a:extLst>
            </p:cNvPr>
            <p:cNvSpPr txBox="1"/>
            <p:nvPr/>
          </p:nvSpPr>
          <p:spPr bwMode="auto">
            <a:xfrm>
              <a:off x="4626511" y="398348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sp>
          <p:nvSpPr>
            <p:cNvPr id="14" name="TextBox 13">
              <a:extLst>
                <a:ext uri="{FF2B5EF4-FFF2-40B4-BE49-F238E27FC236}">
                  <a16:creationId xmlns:a16="http://schemas.microsoft.com/office/drawing/2014/main" id="{952A4AFB-E5F0-4CA3-840B-38111AC9EEE5}"/>
                </a:ext>
              </a:extLst>
            </p:cNvPr>
            <p:cNvSpPr txBox="1"/>
            <p:nvPr/>
          </p:nvSpPr>
          <p:spPr bwMode="auto">
            <a:xfrm>
              <a:off x="3161258" y="398348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grpSp>
      <p:grpSp>
        <p:nvGrpSpPr>
          <p:cNvPr id="15" name="Group 14">
            <a:extLst>
              <a:ext uri="{FF2B5EF4-FFF2-40B4-BE49-F238E27FC236}">
                <a16:creationId xmlns:a16="http://schemas.microsoft.com/office/drawing/2014/main" id="{2FA4025F-38C2-48E4-9C76-A47699FA0B3F}"/>
              </a:ext>
            </a:extLst>
          </p:cNvPr>
          <p:cNvGrpSpPr/>
          <p:nvPr/>
        </p:nvGrpSpPr>
        <p:grpSpPr>
          <a:xfrm>
            <a:off x="2652292" y="2449211"/>
            <a:ext cx="3126070" cy="584775"/>
            <a:chOff x="2652292" y="2449211"/>
            <a:chExt cx="3126070" cy="584775"/>
          </a:xfrm>
        </p:grpSpPr>
        <p:sp>
          <p:nvSpPr>
            <p:cNvPr id="16" name="TextBox 15">
              <a:extLst>
                <a:ext uri="{FF2B5EF4-FFF2-40B4-BE49-F238E27FC236}">
                  <a16:creationId xmlns:a16="http://schemas.microsoft.com/office/drawing/2014/main" id="{D90D3878-8225-47D7-B0E9-63690F3519E8}"/>
                </a:ext>
              </a:extLst>
            </p:cNvPr>
            <p:cNvSpPr txBox="1"/>
            <p:nvPr/>
          </p:nvSpPr>
          <p:spPr bwMode="auto">
            <a:xfrm>
              <a:off x="2652292" y="251076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17" name="TextBox 16">
              <a:extLst>
                <a:ext uri="{FF2B5EF4-FFF2-40B4-BE49-F238E27FC236}">
                  <a16:creationId xmlns:a16="http://schemas.microsoft.com/office/drawing/2014/main" id="{9D0B16B6-EF5A-465A-BCE9-4F8318BFDFE2}"/>
                </a:ext>
              </a:extLst>
            </p:cNvPr>
            <p:cNvSpPr txBox="1"/>
            <p:nvPr/>
          </p:nvSpPr>
          <p:spPr bwMode="auto">
            <a:xfrm>
              <a:off x="3943140" y="251076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18" name="TextBox 17">
              <a:extLst>
                <a:ext uri="{FF2B5EF4-FFF2-40B4-BE49-F238E27FC236}">
                  <a16:creationId xmlns:a16="http://schemas.microsoft.com/office/drawing/2014/main" id="{13268827-E9BA-403C-B6B2-C117EF920C80}"/>
                </a:ext>
              </a:extLst>
            </p:cNvPr>
            <p:cNvSpPr txBox="1"/>
            <p:nvPr/>
          </p:nvSpPr>
          <p:spPr bwMode="auto">
            <a:xfrm>
              <a:off x="5426983" y="251076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19" name="TextBox 18">
              <a:extLst>
                <a:ext uri="{FF2B5EF4-FFF2-40B4-BE49-F238E27FC236}">
                  <a16:creationId xmlns:a16="http://schemas.microsoft.com/office/drawing/2014/main" id="{2BA67815-F248-40B1-9233-869AE855A75D}"/>
                </a:ext>
              </a:extLst>
            </p:cNvPr>
            <p:cNvSpPr txBox="1"/>
            <p:nvPr/>
          </p:nvSpPr>
          <p:spPr bwMode="auto">
            <a:xfrm>
              <a:off x="4626511" y="2449211"/>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sp>
          <p:nvSpPr>
            <p:cNvPr id="20" name="TextBox 19">
              <a:extLst>
                <a:ext uri="{FF2B5EF4-FFF2-40B4-BE49-F238E27FC236}">
                  <a16:creationId xmlns:a16="http://schemas.microsoft.com/office/drawing/2014/main" id="{14966BD7-0601-4E45-B43A-B6C738BDED49}"/>
                </a:ext>
              </a:extLst>
            </p:cNvPr>
            <p:cNvSpPr txBox="1"/>
            <p:nvPr/>
          </p:nvSpPr>
          <p:spPr bwMode="auto">
            <a:xfrm>
              <a:off x="3161258" y="2449211"/>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grpSp>
      <p:grpSp>
        <p:nvGrpSpPr>
          <p:cNvPr id="21" name="Group 20">
            <a:extLst>
              <a:ext uri="{FF2B5EF4-FFF2-40B4-BE49-F238E27FC236}">
                <a16:creationId xmlns:a16="http://schemas.microsoft.com/office/drawing/2014/main" id="{652F323B-2797-4A43-A358-B40A5E1913B5}"/>
              </a:ext>
            </a:extLst>
          </p:cNvPr>
          <p:cNvGrpSpPr/>
          <p:nvPr/>
        </p:nvGrpSpPr>
        <p:grpSpPr>
          <a:xfrm>
            <a:off x="3235609" y="3197002"/>
            <a:ext cx="872631" cy="584775"/>
            <a:chOff x="3235609" y="3197002"/>
            <a:chExt cx="872631" cy="584775"/>
          </a:xfrm>
        </p:grpSpPr>
        <p:sp>
          <p:nvSpPr>
            <p:cNvPr id="22" name="TextBox 21">
              <a:extLst>
                <a:ext uri="{FF2B5EF4-FFF2-40B4-BE49-F238E27FC236}">
                  <a16:creationId xmlns:a16="http://schemas.microsoft.com/office/drawing/2014/main" id="{D26185F2-E5EF-4C4D-A6B7-EB9306445120}"/>
                </a:ext>
              </a:extLst>
            </p:cNvPr>
            <p:cNvSpPr txBox="1"/>
            <p:nvPr/>
          </p:nvSpPr>
          <p:spPr bwMode="auto">
            <a:xfrm>
              <a:off x="3235609" y="31970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046388"/>
                  </a:solidFill>
                  <a:latin typeface="Myriad Pro Semibold" charset="0"/>
                  <a:ea typeface="Myriad Pro Semibold" charset="0"/>
                  <a:cs typeface="Myriad Pro Semibold" charset="0"/>
                </a:rPr>
                <a:t>×</a:t>
              </a:r>
            </a:p>
          </p:txBody>
        </p:sp>
        <p:sp>
          <p:nvSpPr>
            <p:cNvPr id="23" name="TextBox 22">
              <a:extLst>
                <a:ext uri="{FF2B5EF4-FFF2-40B4-BE49-F238E27FC236}">
                  <a16:creationId xmlns:a16="http://schemas.microsoft.com/office/drawing/2014/main" id="{EF3CDED5-7EFD-44DD-91C7-D1525A64818B}"/>
                </a:ext>
              </a:extLst>
            </p:cNvPr>
            <p:cNvSpPr txBox="1"/>
            <p:nvPr/>
          </p:nvSpPr>
          <p:spPr bwMode="auto">
            <a:xfrm>
              <a:off x="3590148" y="32779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46388"/>
                  </a:solidFill>
                  <a:latin typeface="Myriad Pro Semibold" charset="0"/>
                  <a:ea typeface="Myriad Pro Semibold" charset="0"/>
                  <a:cs typeface="Myriad Pro Semibold" charset="0"/>
                </a:rPr>
                <a:t>10</a:t>
              </a:r>
            </a:p>
          </p:txBody>
        </p:sp>
      </p:grpSp>
      <p:grpSp>
        <p:nvGrpSpPr>
          <p:cNvPr id="24" name="Group 23">
            <a:extLst>
              <a:ext uri="{FF2B5EF4-FFF2-40B4-BE49-F238E27FC236}">
                <a16:creationId xmlns:a16="http://schemas.microsoft.com/office/drawing/2014/main" id="{3258F704-77E6-4129-8DFA-AB0191374408}"/>
              </a:ext>
            </a:extLst>
          </p:cNvPr>
          <p:cNvGrpSpPr/>
          <p:nvPr/>
        </p:nvGrpSpPr>
        <p:grpSpPr>
          <a:xfrm>
            <a:off x="5578759" y="3197002"/>
            <a:ext cx="872631" cy="584775"/>
            <a:chOff x="3235609" y="3197002"/>
            <a:chExt cx="872631" cy="584775"/>
          </a:xfrm>
        </p:grpSpPr>
        <p:sp>
          <p:nvSpPr>
            <p:cNvPr id="25" name="TextBox 24">
              <a:extLst>
                <a:ext uri="{FF2B5EF4-FFF2-40B4-BE49-F238E27FC236}">
                  <a16:creationId xmlns:a16="http://schemas.microsoft.com/office/drawing/2014/main" id="{850CFF4D-1F4B-4BFC-B996-5F4670BFF8D2}"/>
                </a:ext>
              </a:extLst>
            </p:cNvPr>
            <p:cNvSpPr txBox="1"/>
            <p:nvPr/>
          </p:nvSpPr>
          <p:spPr bwMode="auto">
            <a:xfrm>
              <a:off x="3235609" y="31970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046388"/>
                  </a:solidFill>
                  <a:latin typeface="Myriad Pro Semibold" charset="0"/>
                  <a:ea typeface="Myriad Pro Semibold" charset="0"/>
                  <a:cs typeface="Myriad Pro Semibold" charset="0"/>
                </a:rPr>
                <a:t>×</a:t>
              </a:r>
            </a:p>
          </p:txBody>
        </p:sp>
        <p:sp>
          <p:nvSpPr>
            <p:cNvPr id="26" name="TextBox 25">
              <a:extLst>
                <a:ext uri="{FF2B5EF4-FFF2-40B4-BE49-F238E27FC236}">
                  <a16:creationId xmlns:a16="http://schemas.microsoft.com/office/drawing/2014/main" id="{885E6848-7772-44FB-ADD3-F498CAB4E618}"/>
                </a:ext>
              </a:extLst>
            </p:cNvPr>
            <p:cNvSpPr txBox="1"/>
            <p:nvPr/>
          </p:nvSpPr>
          <p:spPr bwMode="auto">
            <a:xfrm>
              <a:off x="3590148" y="32779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46388"/>
                  </a:solidFill>
                  <a:latin typeface="Myriad Pro Semibold" charset="0"/>
                  <a:ea typeface="Myriad Pro Semibold" charset="0"/>
                  <a:cs typeface="Myriad Pro Semibold" charset="0"/>
                </a:rPr>
                <a:t>10</a:t>
              </a:r>
            </a:p>
          </p:txBody>
        </p:sp>
      </p:grpSp>
    </p:spTree>
    <p:extLst>
      <p:ext uri="{BB962C8B-B14F-4D97-AF65-F5344CB8AC3E}">
        <p14:creationId xmlns:p14="http://schemas.microsoft.com/office/powerpoint/2010/main" val="201579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0" presetClass="entr" presetSubtype="0"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A close up of a logo&#10;&#10;Description automatically generated">
            <a:extLst>
              <a:ext uri="{FF2B5EF4-FFF2-40B4-BE49-F238E27FC236}">
                <a16:creationId xmlns:a16="http://schemas.microsoft.com/office/drawing/2014/main" id="{188A6818-97CC-4C70-9C72-6BBAAC6924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3833" y="3079556"/>
            <a:ext cx="122644" cy="851879"/>
          </a:xfrm>
          <a:prstGeom prst="rect">
            <a:avLst/>
          </a:prstGeom>
        </p:spPr>
      </p:pic>
      <p:grpSp>
        <p:nvGrpSpPr>
          <p:cNvPr id="17" name="Group 16">
            <a:extLst>
              <a:ext uri="{FF2B5EF4-FFF2-40B4-BE49-F238E27FC236}">
                <a16:creationId xmlns:a16="http://schemas.microsoft.com/office/drawing/2014/main" id="{DBF13BAB-CDE6-4910-8CBC-EC3157AEE8AB}"/>
              </a:ext>
            </a:extLst>
          </p:cNvPr>
          <p:cNvGrpSpPr/>
          <p:nvPr/>
        </p:nvGrpSpPr>
        <p:grpSpPr>
          <a:xfrm>
            <a:off x="2641873" y="2449211"/>
            <a:ext cx="3219846" cy="584775"/>
            <a:chOff x="2641873" y="2449211"/>
            <a:chExt cx="3219846" cy="584775"/>
          </a:xfrm>
        </p:grpSpPr>
        <p:sp>
          <p:nvSpPr>
            <p:cNvPr id="18" name="TextBox 17">
              <a:extLst>
                <a:ext uri="{FF2B5EF4-FFF2-40B4-BE49-F238E27FC236}">
                  <a16:creationId xmlns:a16="http://schemas.microsoft.com/office/drawing/2014/main" id="{B494D129-421C-4527-8108-C6D65F02B1FF}"/>
                </a:ext>
              </a:extLst>
            </p:cNvPr>
            <p:cNvSpPr txBox="1"/>
            <p:nvPr/>
          </p:nvSpPr>
          <p:spPr bwMode="auto">
            <a:xfrm>
              <a:off x="2641873" y="2510766"/>
              <a:ext cx="37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3</a:t>
              </a:r>
            </a:p>
          </p:txBody>
        </p:sp>
        <p:sp>
          <p:nvSpPr>
            <p:cNvPr id="19" name="TextBox 18">
              <a:extLst>
                <a:ext uri="{FF2B5EF4-FFF2-40B4-BE49-F238E27FC236}">
                  <a16:creationId xmlns:a16="http://schemas.microsoft.com/office/drawing/2014/main" id="{EC24E899-7B82-4015-BCF8-C44EB2081130}"/>
                </a:ext>
              </a:extLst>
            </p:cNvPr>
            <p:cNvSpPr txBox="1"/>
            <p:nvPr/>
          </p:nvSpPr>
          <p:spPr bwMode="auto">
            <a:xfrm>
              <a:off x="3932721" y="2510766"/>
              <a:ext cx="37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4</a:t>
              </a:r>
            </a:p>
          </p:txBody>
        </p:sp>
        <p:sp>
          <p:nvSpPr>
            <p:cNvPr id="20" name="TextBox 19">
              <a:extLst>
                <a:ext uri="{FF2B5EF4-FFF2-40B4-BE49-F238E27FC236}">
                  <a16:creationId xmlns:a16="http://schemas.microsoft.com/office/drawing/2014/main" id="{6EA6585A-9C2E-43AB-83B3-9CD90FB2AA9A}"/>
                </a:ext>
              </a:extLst>
            </p:cNvPr>
            <p:cNvSpPr txBox="1"/>
            <p:nvPr/>
          </p:nvSpPr>
          <p:spPr bwMode="auto">
            <a:xfrm>
              <a:off x="5343627" y="2510766"/>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12</a:t>
              </a:r>
            </a:p>
          </p:txBody>
        </p:sp>
        <p:sp>
          <p:nvSpPr>
            <p:cNvPr id="21" name="TextBox 20">
              <a:extLst>
                <a:ext uri="{FF2B5EF4-FFF2-40B4-BE49-F238E27FC236}">
                  <a16:creationId xmlns:a16="http://schemas.microsoft.com/office/drawing/2014/main" id="{42FB2E84-6AF6-4C70-BCA9-1AEC337AE869}"/>
                </a:ext>
              </a:extLst>
            </p:cNvPr>
            <p:cNvSpPr txBox="1"/>
            <p:nvPr/>
          </p:nvSpPr>
          <p:spPr bwMode="auto">
            <a:xfrm>
              <a:off x="4661777" y="2449211"/>
              <a:ext cx="3946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959595"/>
                  </a:solidFill>
                  <a:latin typeface="Comic Sans MS" panose="030F0702030302020204" pitchFamily="66" charset="0"/>
                  <a:ea typeface="Myriad Pro Semibold" charset="0"/>
                  <a:cs typeface="Myriad Pro Semibold" charset="0"/>
                </a:rPr>
                <a:t>=</a:t>
              </a:r>
            </a:p>
          </p:txBody>
        </p:sp>
        <p:sp>
          <p:nvSpPr>
            <p:cNvPr id="22" name="TextBox 21">
              <a:extLst>
                <a:ext uri="{FF2B5EF4-FFF2-40B4-BE49-F238E27FC236}">
                  <a16:creationId xmlns:a16="http://schemas.microsoft.com/office/drawing/2014/main" id="{8806787E-06B7-4EF0-AFAD-A420083C392A}"/>
                </a:ext>
              </a:extLst>
            </p:cNvPr>
            <p:cNvSpPr txBox="1"/>
            <p:nvPr/>
          </p:nvSpPr>
          <p:spPr bwMode="auto">
            <a:xfrm>
              <a:off x="3242538" y="2449211"/>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959595"/>
                  </a:solidFill>
                  <a:latin typeface="Comic Sans MS" panose="030F0702030302020204" pitchFamily="66" charset="0"/>
                  <a:ea typeface="Myriad Pro Semibold" charset="0"/>
                  <a:cs typeface="Myriad Pro Semibold" charset="0"/>
                </a:rPr>
                <a:t>×</a:t>
              </a:r>
            </a:p>
          </p:txBody>
        </p:sp>
      </p:grpSp>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6:1</a:t>
            </a:r>
          </a:p>
        </p:txBody>
      </p:sp>
      <p:sp>
        <p:nvSpPr>
          <p:cNvPr id="11" name="TextBox 10">
            <a:extLst>
              <a:ext uri="{FF2B5EF4-FFF2-40B4-BE49-F238E27FC236}">
                <a16:creationId xmlns:a16="http://schemas.microsoft.com/office/drawing/2014/main" id="{2AB45B7D-F4F1-4271-90A6-44BBF1142953}"/>
              </a:ext>
            </a:extLst>
          </p:cNvPr>
          <p:cNvSpPr txBox="1"/>
          <p:nvPr/>
        </p:nvSpPr>
        <p:spPr bwMode="auto">
          <a:xfrm>
            <a:off x="5253053" y="4045037"/>
            <a:ext cx="6976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120</a:t>
            </a:r>
          </a:p>
        </p:txBody>
      </p:sp>
      <p:grpSp>
        <p:nvGrpSpPr>
          <p:cNvPr id="12" name="Group 11">
            <a:extLst>
              <a:ext uri="{FF2B5EF4-FFF2-40B4-BE49-F238E27FC236}">
                <a16:creationId xmlns:a16="http://schemas.microsoft.com/office/drawing/2014/main" id="{498ACC40-12E5-4FCB-8860-088613775DB4}"/>
              </a:ext>
            </a:extLst>
          </p:cNvPr>
          <p:cNvGrpSpPr/>
          <p:nvPr/>
        </p:nvGrpSpPr>
        <p:grpSpPr>
          <a:xfrm>
            <a:off x="2652293" y="3983482"/>
            <a:ext cx="2439410" cy="584775"/>
            <a:chOff x="2652293" y="3983482"/>
            <a:chExt cx="2439410" cy="584775"/>
          </a:xfrm>
        </p:grpSpPr>
        <p:sp>
          <p:nvSpPr>
            <p:cNvPr id="13" name="TextBox 12">
              <a:extLst>
                <a:ext uri="{FF2B5EF4-FFF2-40B4-BE49-F238E27FC236}">
                  <a16:creationId xmlns:a16="http://schemas.microsoft.com/office/drawing/2014/main" id="{22C92563-8461-478D-ACAD-E7BD51E32A68}"/>
                </a:ext>
              </a:extLst>
            </p:cNvPr>
            <p:cNvSpPr txBox="1"/>
            <p:nvPr/>
          </p:nvSpPr>
          <p:spPr bwMode="auto">
            <a:xfrm>
              <a:off x="2652293" y="4045037"/>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a:t>
              </a:r>
            </a:p>
          </p:txBody>
        </p:sp>
        <p:sp>
          <p:nvSpPr>
            <p:cNvPr id="14" name="TextBox 13">
              <a:extLst>
                <a:ext uri="{FF2B5EF4-FFF2-40B4-BE49-F238E27FC236}">
                  <a16:creationId xmlns:a16="http://schemas.microsoft.com/office/drawing/2014/main" id="{9C3127B2-25B0-411B-8F79-660A85C32E67}"/>
                </a:ext>
              </a:extLst>
            </p:cNvPr>
            <p:cNvSpPr txBox="1"/>
            <p:nvPr/>
          </p:nvSpPr>
          <p:spPr bwMode="auto">
            <a:xfrm>
              <a:off x="3864592" y="4045037"/>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40</a:t>
              </a:r>
            </a:p>
          </p:txBody>
        </p:sp>
        <p:sp>
          <p:nvSpPr>
            <p:cNvPr id="15" name="TextBox 14">
              <a:extLst>
                <a:ext uri="{FF2B5EF4-FFF2-40B4-BE49-F238E27FC236}">
                  <a16:creationId xmlns:a16="http://schemas.microsoft.com/office/drawing/2014/main" id="{A63F28F3-EE0C-4AD2-8DBD-BEA4FEC9FDF2}"/>
                </a:ext>
              </a:extLst>
            </p:cNvPr>
            <p:cNvSpPr txBox="1"/>
            <p:nvPr/>
          </p:nvSpPr>
          <p:spPr bwMode="auto">
            <a:xfrm>
              <a:off x="4626511" y="398348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a:ea typeface="Myriad Pro Semibold" charset="0"/>
                  <a:cs typeface="Myriad Pro Semibold" charset="0"/>
                </a:rPr>
                <a:t>=</a:t>
              </a:r>
            </a:p>
          </p:txBody>
        </p:sp>
        <p:sp>
          <p:nvSpPr>
            <p:cNvPr id="16" name="TextBox 15">
              <a:extLst>
                <a:ext uri="{FF2B5EF4-FFF2-40B4-BE49-F238E27FC236}">
                  <a16:creationId xmlns:a16="http://schemas.microsoft.com/office/drawing/2014/main" id="{49EAD18C-F9BD-4D1F-B2F0-E23B9F1D7FE7}"/>
                </a:ext>
              </a:extLst>
            </p:cNvPr>
            <p:cNvSpPr txBox="1"/>
            <p:nvPr/>
          </p:nvSpPr>
          <p:spPr bwMode="auto">
            <a:xfrm>
              <a:off x="3242538" y="398348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a:ea typeface="Myriad Pro Semibold" charset="0"/>
                  <a:cs typeface="Myriad Pro Semibold" charset="0"/>
                </a:rPr>
                <a:t>×</a:t>
              </a:r>
            </a:p>
          </p:txBody>
        </p:sp>
      </p:grpSp>
      <p:grpSp>
        <p:nvGrpSpPr>
          <p:cNvPr id="23" name="Group 22">
            <a:extLst>
              <a:ext uri="{FF2B5EF4-FFF2-40B4-BE49-F238E27FC236}">
                <a16:creationId xmlns:a16="http://schemas.microsoft.com/office/drawing/2014/main" id="{91027254-7633-48B1-A86D-48C12EBD8E73}"/>
              </a:ext>
            </a:extLst>
          </p:cNvPr>
          <p:cNvGrpSpPr/>
          <p:nvPr/>
        </p:nvGrpSpPr>
        <p:grpSpPr>
          <a:xfrm>
            <a:off x="3235609" y="3197002"/>
            <a:ext cx="872631" cy="584775"/>
            <a:chOff x="3235609" y="3197002"/>
            <a:chExt cx="872631" cy="584775"/>
          </a:xfrm>
        </p:grpSpPr>
        <p:sp>
          <p:nvSpPr>
            <p:cNvPr id="24" name="TextBox 23">
              <a:extLst>
                <a:ext uri="{FF2B5EF4-FFF2-40B4-BE49-F238E27FC236}">
                  <a16:creationId xmlns:a16="http://schemas.microsoft.com/office/drawing/2014/main" id="{83AB6B07-99B3-493E-968D-05822D26C1C1}"/>
                </a:ext>
              </a:extLst>
            </p:cNvPr>
            <p:cNvSpPr txBox="1"/>
            <p:nvPr/>
          </p:nvSpPr>
          <p:spPr bwMode="auto">
            <a:xfrm>
              <a:off x="3235609" y="31970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959595"/>
                  </a:solidFill>
                  <a:latin typeface="Comic Sans MS" panose="030F0702030302020204" pitchFamily="66" charset="0"/>
                  <a:ea typeface="Myriad Pro Semibold" charset="0"/>
                  <a:cs typeface="Myriad Pro Semibold" charset="0"/>
                </a:rPr>
                <a:t>×</a:t>
              </a:r>
            </a:p>
          </p:txBody>
        </p:sp>
        <p:sp>
          <p:nvSpPr>
            <p:cNvPr id="25" name="TextBox 24">
              <a:extLst>
                <a:ext uri="{FF2B5EF4-FFF2-40B4-BE49-F238E27FC236}">
                  <a16:creationId xmlns:a16="http://schemas.microsoft.com/office/drawing/2014/main" id="{17D78BB1-7B91-4E5B-B256-A89B936FF753}"/>
                </a:ext>
              </a:extLst>
            </p:cNvPr>
            <p:cNvSpPr txBox="1"/>
            <p:nvPr/>
          </p:nvSpPr>
          <p:spPr bwMode="auto">
            <a:xfrm>
              <a:off x="3590148" y="32779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10</a:t>
              </a:r>
            </a:p>
          </p:txBody>
        </p:sp>
      </p:grpSp>
      <p:grpSp>
        <p:nvGrpSpPr>
          <p:cNvPr id="26" name="Group 25">
            <a:extLst>
              <a:ext uri="{FF2B5EF4-FFF2-40B4-BE49-F238E27FC236}">
                <a16:creationId xmlns:a16="http://schemas.microsoft.com/office/drawing/2014/main" id="{467E9428-330E-49FB-9CE7-CE01DA286CFD}"/>
              </a:ext>
            </a:extLst>
          </p:cNvPr>
          <p:cNvGrpSpPr/>
          <p:nvPr/>
        </p:nvGrpSpPr>
        <p:grpSpPr>
          <a:xfrm>
            <a:off x="5578759" y="3197002"/>
            <a:ext cx="872631" cy="584775"/>
            <a:chOff x="3235609" y="3197002"/>
            <a:chExt cx="872631" cy="584775"/>
          </a:xfrm>
        </p:grpSpPr>
        <p:sp>
          <p:nvSpPr>
            <p:cNvPr id="27" name="TextBox 26">
              <a:extLst>
                <a:ext uri="{FF2B5EF4-FFF2-40B4-BE49-F238E27FC236}">
                  <a16:creationId xmlns:a16="http://schemas.microsoft.com/office/drawing/2014/main" id="{2E06D998-1C95-4C9E-86A4-7FEE05926BAC}"/>
                </a:ext>
              </a:extLst>
            </p:cNvPr>
            <p:cNvSpPr txBox="1"/>
            <p:nvPr/>
          </p:nvSpPr>
          <p:spPr bwMode="auto">
            <a:xfrm>
              <a:off x="3235609" y="31970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959595"/>
                  </a:solidFill>
                  <a:latin typeface="Comic Sans MS" panose="030F0702030302020204" pitchFamily="66" charset="0"/>
                  <a:ea typeface="Myriad Pro Semibold" charset="0"/>
                  <a:cs typeface="Myriad Pro Semibold" charset="0"/>
                </a:rPr>
                <a:t>×</a:t>
              </a:r>
            </a:p>
          </p:txBody>
        </p:sp>
        <p:sp>
          <p:nvSpPr>
            <p:cNvPr id="28" name="TextBox 27">
              <a:extLst>
                <a:ext uri="{FF2B5EF4-FFF2-40B4-BE49-F238E27FC236}">
                  <a16:creationId xmlns:a16="http://schemas.microsoft.com/office/drawing/2014/main" id="{8E069E31-73D2-40C7-805F-464AF573F4B7}"/>
                </a:ext>
              </a:extLst>
            </p:cNvPr>
            <p:cNvSpPr txBox="1"/>
            <p:nvPr/>
          </p:nvSpPr>
          <p:spPr bwMode="auto">
            <a:xfrm>
              <a:off x="3590148" y="32779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10</a:t>
              </a:r>
            </a:p>
          </p:txBody>
        </p:sp>
      </p:grpSp>
      <p:pic>
        <p:nvPicPr>
          <p:cNvPr id="31" name="Picture 30" descr="A close up of a logo&#10;&#10;Description automatically generated">
            <a:extLst>
              <a:ext uri="{FF2B5EF4-FFF2-40B4-BE49-F238E27FC236}">
                <a16:creationId xmlns:a16="http://schemas.microsoft.com/office/drawing/2014/main" id="{D07C7D3F-98A8-4A74-BD2E-4239921B52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3398" y="3083558"/>
            <a:ext cx="122644" cy="851879"/>
          </a:xfrm>
          <a:prstGeom prst="rect">
            <a:avLst/>
          </a:prstGeom>
        </p:spPr>
      </p:pic>
      <p:sp>
        <p:nvSpPr>
          <p:cNvPr id="33" name="Rectangle 32">
            <a:extLst>
              <a:ext uri="{FF2B5EF4-FFF2-40B4-BE49-F238E27FC236}">
                <a16:creationId xmlns:a16="http://schemas.microsoft.com/office/drawing/2014/main" id="{09894ABB-3754-407D-B95D-9D14CD22FE63}"/>
              </a:ext>
            </a:extLst>
          </p:cNvPr>
          <p:cNvSpPr/>
          <p:nvPr/>
        </p:nvSpPr>
        <p:spPr bwMode="auto">
          <a:xfrm>
            <a:off x="5301223" y="4045037"/>
            <a:ext cx="587863"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01378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A close up of a logo&#10;&#10;Description automatically generated">
            <a:extLst>
              <a:ext uri="{FF2B5EF4-FFF2-40B4-BE49-F238E27FC236}">
                <a16:creationId xmlns:a16="http://schemas.microsoft.com/office/drawing/2014/main" id="{188A6818-97CC-4C70-9C72-6BBAAC6924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3833" y="3079556"/>
            <a:ext cx="122644" cy="851879"/>
          </a:xfrm>
          <a:prstGeom prst="rect">
            <a:avLst/>
          </a:prstGeom>
        </p:spPr>
      </p:pic>
      <p:grpSp>
        <p:nvGrpSpPr>
          <p:cNvPr id="17" name="Group 16">
            <a:extLst>
              <a:ext uri="{FF2B5EF4-FFF2-40B4-BE49-F238E27FC236}">
                <a16:creationId xmlns:a16="http://schemas.microsoft.com/office/drawing/2014/main" id="{DBF13BAB-CDE6-4910-8CBC-EC3157AEE8AB}"/>
              </a:ext>
            </a:extLst>
          </p:cNvPr>
          <p:cNvGrpSpPr/>
          <p:nvPr/>
        </p:nvGrpSpPr>
        <p:grpSpPr>
          <a:xfrm>
            <a:off x="2641873" y="2449211"/>
            <a:ext cx="3146908" cy="584775"/>
            <a:chOff x="2641873" y="2449211"/>
            <a:chExt cx="3146908" cy="584775"/>
          </a:xfrm>
        </p:grpSpPr>
        <p:sp>
          <p:nvSpPr>
            <p:cNvPr id="18" name="TextBox 17">
              <a:extLst>
                <a:ext uri="{FF2B5EF4-FFF2-40B4-BE49-F238E27FC236}">
                  <a16:creationId xmlns:a16="http://schemas.microsoft.com/office/drawing/2014/main" id="{B494D129-421C-4527-8108-C6D65F02B1FF}"/>
                </a:ext>
              </a:extLst>
            </p:cNvPr>
            <p:cNvSpPr txBox="1"/>
            <p:nvPr/>
          </p:nvSpPr>
          <p:spPr bwMode="auto">
            <a:xfrm>
              <a:off x="2641873" y="2510766"/>
              <a:ext cx="37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4</a:t>
              </a:r>
            </a:p>
          </p:txBody>
        </p:sp>
        <p:sp>
          <p:nvSpPr>
            <p:cNvPr id="19" name="TextBox 18">
              <a:extLst>
                <a:ext uri="{FF2B5EF4-FFF2-40B4-BE49-F238E27FC236}">
                  <a16:creationId xmlns:a16="http://schemas.microsoft.com/office/drawing/2014/main" id="{EC24E899-7B82-4015-BCF8-C44EB2081130}"/>
                </a:ext>
              </a:extLst>
            </p:cNvPr>
            <p:cNvSpPr txBox="1"/>
            <p:nvPr/>
          </p:nvSpPr>
          <p:spPr bwMode="auto">
            <a:xfrm>
              <a:off x="3932721" y="2510766"/>
              <a:ext cx="37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2</a:t>
              </a:r>
            </a:p>
          </p:txBody>
        </p:sp>
        <p:sp>
          <p:nvSpPr>
            <p:cNvPr id="20" name="TextBox 19">
              <a:extLst>
                <a:ext uri="{FF2B5EF4-FFF2-40B4-BE49-F238E27FC236}">
                  <a16:creationId xmlns:a16="http://schemas.microsoft.com/office/drawing/2014/main" id="{6EA6585A-9C2E-43AB-83B3-9CD90FB2AA9A}"/>
                </a:ext>
              </a:extLst>
            </p:cNvPr>
            <p:cNvSpPr txBox="1"/>
            <p:nvPr/>
          </p:nvSpPr>
          <p:spPr bwMode="auto">
            <a:xfrm>
              <a:off x="5416564" y="2510766"/>
              <a:ext cx="3722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8</a:t>
              </a:r>
            </a:p>
          </p:txBody>
        </p:sp>
        <p:sp>
          <p:nvSpPr>
            <p:cNvPr id="21" name="TextBox 20">
              <a:extLst>
                <a:ext uri="{FF2B5EF4-FFF2-40B4-BE49-F238E27FC236}">
                  <a16:creationId xmlns:a16="http://schemas.microsoft.com/office/drawing/2014/main" id="{42FB2E84-6AF6-4C70-BCA9-1AEC337AE869}"/>
                </a:ext>
              </a:extLst>
            </p:cNvPr>
            <p:cNvSpPr txBox="1"/>
            <p:nvPr/>
          </p:nvSpPr>
          <p:spPr bwMode="auto">
            <a:xfrm>
              <a:off x="4661777" y="2449211"/>
              <a:ext cx="3946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959595"/>
                  </a:solidFill>
                  <a:latin typeface="Comic Sans MS" panose="030F0702030302020204" pitchFamily="66" charset="0"/>
                  <a:ea typeface="Myriad Pro Semibold" charset="0"/>
                  <a:cs typeface="Myriad Pro Semibold" charset="0"/>
                </a:rPr>
                <a:t>=</a:t>
              </a:r>
            </a:p>
          </p:txBody>
        </p:sp>
        <p:sp>
          <p:nvSpPr>
            <p:cNvPr id="22" name="TextBox 21">
              <a:extLst>
                <a:ext uri="{FF2B5EF4-FFF2-40B4-BE49-F238E27FC236}">
                  <a16:creationId xmlns:a16="http://schemas.microsoft.com/office/drawing/2014/main" id="{8806787E-06B7-4EF0-AFAD-A420083C392A}"/>
                </a:ext>
              </a:extLst>
            </p:cNvPr>
            <p:cNvSpPr txBox="1"/>
            <p:nvPr/>
          </p:nvSpPr>
          <p:spPr bwMode="auto">
            <a:xfrm>
              <a:off x="3242538" y="2449211"/>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959595"/>
                  </a:solidFill>
                  <a:latin typeface="Comic Sans MS" panose="030F0702030302020204" pitchFamily="66" charset="0"/>
                  <a:ea typeface="Myriad Pro Semibold" charset="0"/>
                  <a:cs typeface="Myriad Pro Semibold" charset="0"/>
                </a:rPr>
                <a:t>×</a:t>
              </a:r>
            </a:p>
          </p:txBody>
        </p:sp>
      </p:grpSp>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6:2</a:t>
            </a:r>
          </a:p>
        </p:txBody>
      </p:sp>
      <p:sp>
        <p:nvSpPr>
          <p:cNvPr id="11" name="TextBox 10">
            <a:extLst>
              <a:ext uri="{FF2B5EF4-FFF2-40B4-BE49-F238E27FC236}">
                <a16:creationId xmlns:a16="http://schemas.microsoft.com/office/drawing/2014/main" id="{2AB45B7D-F4F1-4271-90A6-44BBF1142953}"/>
              </a:ext>
            </a:extLst>
          </p:cNvPr>
          <p:cNvSpPr txBox="1"/>
          <p:nvPr/>
        </p:nvSpPr>
        <p:spPr bwMode="auto">
          <a:xfrm>
            <a:off x="5321982" y="4045037"/>
            <a:ext cx="5597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80</a:t>
            </a:r>
          </a:p>
        </p:txBody>
      </p:sp>
      <p:grpSp>
        <p:nvGrpSpPr>
          <p:cNvPr id="12" name="Group 11">
            <a:extLst>
              <a:ext uri="{FF2B5EF4-FFF2-40B4-BE49-F238E27FC236}">
                <a16:creationId xmlns:a16="http://schemas.microsoft.com/office/drawing/2014/main" id="{498ACC40-12E5-4FCB-8860-088613775DB4}"/>
              </a:ext>
            </a:extLst>
          </p:cNvPr>
          <p:cNvGrpSpPr/>
          <p:nvPr/>
        </p:nvGrpSpPr>
        <p:grpSpPr>
          <a:xfrm>
            <a:off x="2568936" y="3983482"/>
            <a:ext cx="2522767" cy="584775"/>
            <a:chOff x="2568936" y="3983482"/>
            <a:chExt cx="2522767" cy="584775"/>
          </a:xfrm>
        </p:grpSpPr>
        <p:sp>
          <p:nvSpPr>
            <p:cNvPr id="13" name="TextBox 12">
              <a:extLst>
                <a:ext uri="{FF2B5EF4-FFF2-40B4-BE49-F238E27FC236}">
                  <a16:creationId xmlns:a16="http://schemas.microsoft.com/office/drawing/2014/main" id="{22C92563-8461-478D-ACAD-E7BD51E32A68}"/>
                </a:ext>
              </a:extLst>
            </p:cNvPr>
            <p:cNvSpPr txBox="1"/>
            <p:nvPr/>
          </p:nvSpPr>
          <p:spPr bwMode="auto">
            <a:xfrm>
              <a:off x="2568936" y="4045037"/>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40</a:t>
              </a:r>
            </a:p>
          </p:txBody>
        </p:sp>
        <p:sp>
          <p:nvSpPr>
            <p:cNvPr id="14" name="TextBox 13">
              <a:extLst>
                <a:ext uri="{FF2B5EF4-FFF2-40B4-BE49-F238E27FC236}">
                  <a16:creationId xmlns:a16="http://schemas.microsoft.com/office/drawing/2014/main" id="{9C3127B2-25B0-411B-8F79-660A85C32E67}"/>
                </a:ext>
              </a:extLst>
            </p:cNvPr>
            <p:cNvSpPr txBox="1"/>
            <p:nvPr/>
          </p:nvSpPr>
          <p:spPr bwMode="auto">
            <a:xfrm>
              <a:off x="3947949" y="4045037"/>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a:t>
              </a:r>
            </a:p>
          </p:txBody>
        </p:sp>
        <p:sp>
          <p:nvSpPr>
            <p:cNvPr id="15" name="TextBox 14">
              <a:extLst>
                <a:ext uri="{FF2B5EF4-FFF2-40B4-BE49-F238E27FC236}">
                  <a16:creationId xmlns:a16="http://schemas.microsoft.com/office/drawing/2014/main" id="{A63F28F3-EE0C-4AD2-8DBD-BEA4FEC9FDF2}"/>
                </a:ext>
              </a:extLst>
            </p:cNvPr>
            <p:cNvSpPr txBox="1"/>
            <p:nvPr/>
          </p:nvSpPr>
          <p:spPr bwMode="auto">
            <a:xfrm>
              <a:off x="4626511" y="398348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a:ea typeface="Myriad Pro Semibold" charset="0"/>
                  <a:cs typeface="Myriad Pro Semibold" charset="0"/>
                </a:rPr>
                <a:t>=</a:t>
              </a:r>
            </a:p>
          </p:txBody>
        </p:sp>
        <p:sp>
          <p:nvSpPr>
            <p:cNvPr id="16" name="TextBox 15">
              <a:extLst>
                <a:ext uri="{FF2B5EF4-FFF2-40B4-BE49-F238E27FC236}">
                  <a16:creationId xmlns:a16="http://schemas.microsoft.com/office/drawing/2014/main" id="{49EAD18C-F9BD-4D1F-B2F0-E23B9F1D7FE7}"/>
                </a:ext>
              </a:extLst>
            </p:cNvPr>
            <p:cNvSpPr txBox="1"/>
            <p:nvPr/>
          </p:nvSpPr>
          <p:spPr bwMode="auto">
            <a:xfrm>
              <a:off x="3242538" y="398348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a:ea typeface="Myriad Pro Semibold" charset="0"/>
                  <a:cs typeface="Myriad Pro Semibold" charset="0"/>
                </a:rPr>
                <a:t>×</a:t>
              </a:r>
            </a:p>
          </p:txBody>
        </p:sp>
      </p:grpSp>
      <p:grpSp>
        <p:nvGrpSpPr>
          <p:cNvPr id="23" name="Group 22">
            <a:extLst>
              <a:ext uri="{FF2B5EF4-FFF2-40B4-BE49-F238E27FC236}">
                <a16:creationId xmlns:a16="http://schemas.microsoft.com/office/drawing/2014/main" id="{91027254-7633-48B1-A86D-48C12EBD8E73}"/>
              </a:ext>
            </a:extLst>
          </p:cNvPr>
          <p:cNvGrpSpPr/>
          <p:nvPr/>
        </p:nvGrpSpPr>
        <p:grpSpPr>
          <a:xfrm>
            <a:off x="1929322" y="3197002"/>
            <a:ext cx="872631" cy="584775"/>
            <a:chOff x="3235609" y="3197002"/>
            <a:chExt cx="872631" cy="584775"/>
          </a:xfrm>
        </p:grpSpPr>
        <p:sp>
          <p:nvSpPr>
            <p:cNvPr id="24" name="TextBox 23">
              <a:extLst>
                <a:ext uri="{FF2B5EF4-FFF2-40B4-BE49-F238E27FC236}">
                  <a16:creationId xmlns:a16="http://schemas.microsoft.com/office/drawing/2014/main" id="{83AB6B07-99B3-493E-968D-05822D26C1C1}"/>
                </a:ext>
              </a:extLst>
            </p:cNvPr>
            <p:cNvSpPr txBox="1"/>
            <p:nvPr/>
          </p:nvSpPr>
          <p:spPr bwMode="auto">
            <a:xfrm>
              <a:off x="3235609" y="31970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959595"/>
                  </a:solidFill>
                  <a:latin typeface="Comic Sans MS" panose="030F0702030302020204" pitchFamily="66" charset="0"/>
                  <a:ea typeface="Myriad Pro Semibold" charset="0"/>
                  <a:cs typeface="Myriad Pro Semibold" charset="0"/>
                </a:rPr>
                <a:t>×</a:t>
              </a:r>
            </a:p>
          </p:txBody>
        </p:sp>
        <p:sp>
          <p:nvSpPr>
            <p:cNvPr id="25" name="TextBox 24">
              <a:extLst>
                <a:ext uri="{FF2B5EF4-FFF2-40B4-BE49-F238E27FC236}">
                  <a16:creationId xmlns:a16="http://schemas.microsoft.com/office/drawing/2014/main" id="{17D78BB1-7B91-4E5B-B256-A89B936FF753}"/>
                </a:ext>
              </a:extLst>
            </p:cNvPr>
            <p:cNvSpPr txBox="1"/>
            <p:nvPr/>
          </p:nvSpPr>
          <p:spPr bwMode="auto">
            <a:xfrm>
              <a:off x="3590148" y="32779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10</a:t>
              </a:r>
            </a:p>
          </p:txBody>
        </p:sp>
      </p:grpSp>
      <p:grpSp>
        <p:nvGrpSpPr>
          <p:cNvPr id="26" name="Group 25">
            <a:extLst>
              <a:ext uri="{FF2B5EF4-FFF2-40B4-BE49-F238E27FC236}">
                <a16:creationId xmlns:a16="http://schemas.microsoft.com/office/drawing/2014/main" id="{467E9428-330E-49FB-9CE7-CE01DA286CFD}"/>
              </a:ext>
            </a:extLst>
          </p:cNvPr>
          <p:cNvGrpSpPr/>
          <p:nvPr/>
        </p:nvGrpSpPr>
        <p:grpSpPr>
          <a:xfrm>
            <a:off x="5578759" y="3197002"/>
            <a:ext cx="872631" cy="584775"/>
            <a:chOff x="3235609" y="3197002"/>
            <a:chExt cx="872631" cy="584775"/>
          </a:xfrm>
        </p:grpSpPr>
        <p:sp>
          <p:nvSpPr>
            <p:cNvPr id="27" name="TextBox 26">
              <a:extLst>
                <a:ext uri="{FF2B5EF4-FFF2-40B4-BE49-F238E27FC236}">
                  <a16:creationId xmlns:a16="http://schemas.microsoft.com/office/drawing/2014/main" id="{2E06D998-1C95-4C9E-86A4-7FEE05926BAC}"/>
                </a:ext>
              </a:extLst>
            </p:cNvPr>
            <p:cNvSpPr txBox="1"/>
            <p:nvPr/>
          </p:nvSpPr>
          <p:spPr bwMode="auto">
            <a:xfrm>
              <a:off x="3235609" y="31970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959595"/>
                  </a:solidFill>
                  <a:latin typeface="Comic Sans MS" panose="030F0702030302020204" pitchFamily="66" charset="0"/>
                  <a:ea typeface="Myriad Pro Semibold" charset="0"/>
                  <a:cs typeface="Myriad Pro Semibold" charset="0"/>
                </a:rPr>
                <a:t>×</a:t>
              </a:r>
            </a:p>
          </p:txBody>
        </p:sp>
        <p:sp>
          <p:nvSpPr>
            <p:cNvPr id="28" name="TextBox 27">
              <a:extLst>
                <a:ext uri="{FF2B5EF4-FFF2-40B4-BE49-F238E27FC236}">
                  <a16:creationId xmlns:a16="http://schemas.microsoft.com/office/drawing/2014/main" id="{8E069E31-73D2-40C7-805F-464AF573F4B7}"/>
                </a:ext>
              </a:extLst>
            </p:cNvPr>
            <p:cNvSpPr txBox="1"/>
            <p:nvPr/>
          </p:nvSpPr>
          <p:spPr bwMode="auto">
            <a:xfrm>
              <a:off x="3590148" y="32779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10</a:t>
              </a:r>
            </a:p>
          </p:txBody>
        </p:sp>
      </p:grpSp>
      <p:pic>
        <p:nvPicPr>
          <p:cNvPr id="31" name="Picture 30" descr="A close up of a logo&#10;&#10;Description automatically generated">
            <a:extLst>
              <a:ext uri="{FF2B5EF4-FFF2-40B4-BE49-F238E27FC236}">
                <a16:creationId xmlns:a16="http://schemas.microsoft.com/office/drawing/2014/main" id="{D07C7D3F-98A8-4A74-BD2E-4239921B52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7111" y="3083558"/>
            <a:ext cx="122644" cy="851879"/>
          </a:xfrm>
          <a:prstGeom prst="rect">
            <a:avLst/>
          </a:prstGeom>
        </p:spPr>
      </p:pic>
      <p:sp>
        <p:nvSpPr>
          <p:cNvPr id="33" name="Rectangle 32">
            <a:extLst>
              <a:ext uri="{FF2B5EF4-FFF2-40B4-BE49-F238E27FC236}">
                <a16:creationId xmlns:a16="http://schemas.microsoft.com/office/drawing/2014/main" id="{09894ABB-3754-407D-B95D-9D14CD22FE63}"/>
              </a:ext>
            </a:extLst>
          </p:cNvPr>
          <p:cNvSpPr/>
          <p:nvPr/>
        </p:nvSpPr>
        <p:spPr bwMode="auto">
          <a:xfrm>
            <a:off x="5364723" y="4045037"/>
            <a:ext cx="4608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67248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A close up of a logo&#10;&#10;Description automatically generated">
            <a:extLst>
              <a:ext uri="{FF2B5EF4-FFF2-40B4-BE49-F238E27FC236}">
                <a16:creationId xmlns:a16="http://schemas.microsoft.com/office/drawing/2014/main" id="{188A6818-97CC-4C70-9C72-6BBAAC6924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7333" y="3079556"/>
            <a:ext cx="122644" cy="851879"/>
          </a:xfrm>
          <a:prstGeom prst="rect">
            <a:avLst/>
          </a:prstGeom>
        </p:spPr>
      </p:pic>
      <p:grpSp>
        <p:nvGrpSpPr>
          <p:cNvPr id="17" name="Group 16">
            <a:extLst>
              <a:ext uri="{FF2B5EF4-FFF2-40B4-BE49-F238E27FC236}">
                <a16:creationId xmlns:a16="http://schemas.microsoft.com/office/drawing/2014/main" id="{DBF13BAB-CDE6-4910-8CBC-EC3157AEE8AB}"/>
              </a:ext>
            </a:extLst>
          </p:cNvPr>
          <p:cNvGrpSpPr/>
          <p:nvPr/>
        </p:nvGrpSpPr>
        <p:grpSpPr>
          <a:xfrm>
            <a:off x="2705373" y="2428891"/>
            <a:ext cx="3215838" cy="584775"/>
            <a:chOff x="2641873" y="2428891"/>
            <a:chExt cx="3215838" cy="584775"/>
          </a:xfrm>
        </p:grpSpPr>
        <p:sp>
          <p:nvSpPr>
            <p:cNvPr id="18" name="TextBox 17">
              <a:extLst>
                <a:ext uri="{FF2B5EF4-FFF2-40B4-BE49-F238E27FC236}">
                  <a16:creationId xmlns:a16="http://schemas.microsoft.com/office/drawing/2014/main" id="{B494D129-421C-4527-8108-C6D65F02B1FF}"/>
                </a:ext>
              </a:extLst>
            </p:cNvPr>
            <p:cNvSpPr txBox="1"/>
            <p:nvPr/>
          </p:nvSpPr>
          <p:spPr bwMode="auto">
            <a:xfrm>
              <a:off x="2641873" y="2510766"/>
              <a:ext cx="37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3</a:t>
              </a:r>
            </a:p>
          </p:txBody>
        </p:sp>
        <p:sp>
          <p:nvSpPr>
            <p:cNvPr id="19" name="TextBox 18">
              <a:extLst>
                <a:ext uri="{FF2B5EF4-FFF2-40B4-BE49-F238E27FC236}">
                  <a16:creationId xmlns:a16="http://schemas.microsoft.com/office/drawing/2014/main" id="{EC24E899-7B82-4015-BCF8-C44EB2081130}"/>
                </a:ext>
              </a:extLst>
            </p:cNvPr>
            <p:cNvSpPr txBox="1"/>
            <p:nvPr/>
          </p:nvSpPr>
          <p:spPr bwMode="auto">
            <a:xfrm>
              <a:off x="3932721" y="2510766"/>
              <a:ext cx="37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5</a:t>
              </a:r>
            </a:p>
          </p:txBody>
        </p:sp>
        <p:sp>
          <p:nvSpPr>
            <p:cNvPr id="20" name="TextBox 19">
              <a:extLst>
                <a:ext uri="{FF2B5EF4-FFF2-40B4-BE49-F238E27FC236}">
                  <a16:creationId xmlns:a16="http://schemas.microsoft.com/office/drawing/2014/main" id="{6EA6585A-9C2E-43AB-83B3-9CD90FB2AA9A}"/>
                </a:ext>
              </a:extLst>
            </p:cNvPr>
            <p:cNvSpPr txBox="1"/>
            <p:nvPr/>
          </p:nvSpPr>
          <p:spPr bwMode="auto">
            <a:xfrm>
              <a:off x="5347635" y="2510766"/>
              <a:ext cx="5100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15</a:t>
              </a:r>
            </a:p>
          </p:txBody>
        </p:sp>
        <p:sp>
          <p:nvSpPr>
            <p:cNvPr id="21" name="TextBox 20">
              <a:extLst>
                <a:ext uri="{FF2B5EF4-FFF2-40B4-BE49-F238E27FC236}">
                  <a16:creationId xmlns:a16="http://schemas.microsoft.com/office/drawing/2014/main" id="{42FB2E84-6AF6-4C70-BCA9-1AEC337AE869}"/>
                </a:ext>
              </a:extLst>
            </p:cNvPr>
            <p:cNvSpPr txBox="1"/>
            <p:nvPr/>
          </p:nvSpPr>
          <p:spPr bwMode="auto">
            <a:xfrm>
              <a:off x="4661777" y="2428891"/>
              <a:ext cx="3946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959595"/>
                  </a:solidFill>
                  <a:latin typeface="Comic Sans MS" panose="030F0702030302020204" pitchFamily="66" charset="0"/>
                  <a:ea typeface="Myriad Pro Semibold" charset="0"/>
                  <a:cs typeface="Myriad Pro Semibold" charset="0"/>
                </a:rPr>
                <a:t>=</a:t>
              </a:r>
            </a:p>
          </p:txBody>
        </p:sp>
        <p:sp>
          <p:nvSpPr>
            <p:cNvPr id="22" name="TextBox 21">
              <a:extLst>
                <a:ext uri="{FF2B5EF4-FFF2-40B4-BE49-F238E27FC236}">
                  <a16:creationId xmlns:a16="http://schemas.microsoft.com/office/drawing/2014/main" id="{8806787E-06B7-4EF0-AFAD-A420083C392A}"/>
                </a:ext>
              </a:extLst>
            </p:cNvPr>
            <p:cNvSpPr txBox="1"/>
            <p:nvPr/>
          </p:nvSpPr>
          <p:spPr bwMode="auto">
            <a:xfrm>
              <a:off x="3242538" y="2428891"/>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959595"/>
                  </a:solidFill>
                  <a:latin typeface="Comic Sans MS" panose="030F0702030302020204" pitchFamily="66" charset="0"/>
                  <a:ea typeface="Myriad Pro Semibold" charset="0"/>
                  <a:cs typeface="Myriad Pro Semibold" charset="0"/>
                </a:rPr>
                <a:t>×</a:t>
              </a:r>
            </a:p>
          </p:txBody>
        </p:sp>
      </p:grpSp>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6:2</a:t>
            </a:r>
          </a:p>
        </p:txBody>
      </p:sp>
      <p:sp>
        <p:nvSpPr>
          <p:cNvPr id="11" name="TextBox 10">
            <a:extLst>
              <a:ext uri="{FF2B5EF4-FFF2-40B4-BE49-F238E27FC236}">
                <a16:creationId xmlns:a16="http://schemas.microsoft.com/office/drawing/2014/main" id="{2AB45B7D-F4F1-4271-90A6-44BBF1142953}"/>
              </a:ext>
            </a:extLst>
          </p:cNvPr>
          <p:cNvSpPr txBox="1"/>
          <p:nvPr/>
        </p:nvSpPr>
        <p:spPr bwMode="auto">
          <a:xfrm>
            <a:off x="5316552" y="4045037"/>
            <a:ext cx="6976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150</a:t>
            </a:r>
          </a:p>
        </p:txBody>
      </p:sp>
      <p:grpSp>
        <p:nvGrpSpPr>
          <p:cNvPr id="12" name="Group 11">
            <a:extLst>
              <a:ext uri="{FF2B5EF4-FFF2-40B4-BE49-F238E27FC236}">
                <a16:creationId xmlns:a16="http://schemas.microsoft.com/office/drawing/2014/main" id="{498ACC40-12E5-4FCB-8860-088613775DB4}"/>
              </a:ext>
            </a:extLst>
          </p:cNvPr>
          <p:cNvGrpSpPr/>
          <p:nvPr/>
        </p:nvGrpSpPr>
        <p:grpSpPr>
          <a:xfrm>
            <a:off x="2632436" y="3963162"/>
            <a:ext cx="2522767" cy="584775"/>
            <a:chOff x="2568936" y="3963162"/>
            <a:chExt cx="2522767" cy="584775"/>
          </a:xfrm>
        </p:grpSpPr>
        <p:sp>
          <p:nvSpPr>
            <p:cNvPr id="13" name="TextBox 12">
              <a:extLst>
                <a:ext uri="{FF2B5EF4-FFF2-40B4-BE49-F238E27FC236}">
                  <a16:creationId xmlns:a16="http://schemas.microsoft.com/office/drawing/2014/main" id="{22C92563-8461-478D-ACAD-E7BD51E32A68}"/>
                </a:ext>
              </a:extLst>
            </p:cNvPr>
            <p:cNvSpPr txBox="1"/>
            <p:nvPr/>
          </p:nvSpPr>
          <p:spPr bwMode="auto">
            <a:xfrm>
              <a:off x="2568936" y="4045037"/>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30</a:t>
              </a:r>
            </a:p>
          </p:txBody>
        </p:sp>
        <p:sp>
          <p:nvSpPr>
            <p:cNvPr id="14" name="TextBox 13">
              <a:extLst>
                <a:ext uri="{FF2B5EF4-FFF2-40B4-BE49-F238E27FC236}">
                  <a16:creationId xmlns:a16="http://schemas.microsoft.com/office/drawing/2014/main" id="{9C3127B2-25B0-411B-8F79-660A85C32E67}"/>
                </a:ext>
              </a:extLst>
            </p:cNvPr>
            <p:cNvSpPr txBox="1"/>
            <p:nvPr/>
          </p:nvSpPr>
          <p:spPr bwMode="auto">
            <a:xfrm>
              <a:off x="3947949" y="4045037"/>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5</a:t>
              </a:r>
            </a:p>
          </p:txBody>
        </p:sp>
        <p:sp>
          <p:nvSpPr>
            <p:cNvPr id="15" name="TextBox 14">
              <a:extLst>
                <a:ext uri="{FF2B5EF4-FFF2-40B4-BE49-F238E27FC236}">
                  <a16:creationId xmlns:a16="http://schemas.microsoft.com/office/drawing/2014/main" id="{A63F28F3-EE0C-4AD2-8DBD-BEA4FEC9FDF2}"/>
                </a:ext>
              </a:extLst>
            </p:cNvPr>
            <p:cNvSpPr txBox="1"/>
            <p:nvPr/>
          </p:nvSpPr>
          <p:spPr bwMode="auto">
            <a:xfrm>
              <a:off x="4626511" y="396316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a:ea typeface="Myriad Pro Semibold" charset="0"/>
                  <a:cs typeface="Myriad Pro Semibold" charset="0"/>
                </a:rPr>
                <a:t>=</a:t>
              </a:r>
            </a:p>
          </p:txBody>
        </p:sp>
        <p:sp>
          <p:nvSpPr>
            <p:cNvPr id="16" name="TextBox 15">
              <a:extLst>
                <a:ext uri="{FF2B5EF4-FFF2-40B4-BE49-F238E27FC236}">
                  <a16:creationId xmlns:a16="http://schemas.microsoft.com/office/drawing/2014/main" id="{49EAD18C-F9BD-4D1F-B2F0-E23B9F1D7FE7}"/>
                </a:ext>
              </a:extLst>
            </p:cNvPr>
            <p:cNvSpPr txBox="1"/>
            <p:nvPr/>
          </p:nvSpPr>
          <p:spPr bwMode="auto">
            <a:xfrm>
              <a:off x="3242538" y="396316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a:ea typeface="Myriad Pro Semibold" charset="0"/>
                  <a:cs typeface="Myriad Pro Semibold" charset="0"/>
                </a:rPr>
                <a:t>×</a:t>
              </a:r>
            </a:p>
          </p:txBody>
        </p:sp>
      </p:grpSp>
      <p:grpSp>
        <p:nvGrpSpPr>
          <p:cNvPr id="23" name="Group 22">
            <a:extLst>
              <a:ext uri="{FF2B5EF4-FFF2-40B4-BE49-F238E27FC236}">
                <a16:creationId xmlns:a16="http://schemas.microsoft.com/office/drawing/2014/main" id="{91027254-7633-48B1-A86D-48C12EBD8E73}"/>
              </a:ext>
            </a:extLst>
          </p:cNvPr>
          <p:cNvGrpSpPr/>
          <p:nvPr/>
        </p:nvGrpSpPr>
        <p:grpSpPr>
          <a:xfrm>
            <a:off x="1981936" y="3197002"/>
            <a:ext cx="872631" cy="584775"/>
            <a:chOff x="3235609" y="3197002"/>
            <a:chExt cx="872631" cy="584775"/>
          </a:xfrm>
        </p:grpSpPr>
        <p:sp>
          <p:nvSpPr>
            <p:cNvPr id="24" name="TextBox 23">
              <a:extLst>
                <a:ext uri="{FF2B5EF4-FFF2-40B4-BE49-F238E27FC236}">
                  <a16:creationId xmlns:a16="http://schemas.microsoft.com/office/drawing/2014/main" id="{83AB6B07-99B3-493E-968D-05822D26C1C1}"/>
                </a:ext>
              </a:extLst>
            </p:cNvPr>
            <p:cNvSpPr txBox="1"/>
            <p:nvPr/>
          </p:nvSpPr>
          <p:spPr bwMode="auto">
            <a:xfrm>
              <a:off x="3235609" y="31970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959595"/>
                  </a:solidFill>
                  <a:latin typeface="Comic Sans MS" panose="030F0702030302020204" pitchFamily="66" charset="0"/>
                  <a:ea typeface="Myriad Pro Semibold" charset="0"/>
                  <a:cs typeface="Myriad Pro Semibold" charset="0"/>
                </a:rPr>
                <a:t>×</a:t>
              </a:r>
            </a:p>
          </p:txBody>
        </p:sp>
        <p:sp>
          <p:nvSpPr>
            <p:cNvPr id="25" name="TextBox 24">
              <a:extLst>
                <a:ext uri="{FF2B5EF4-FFF2-40B4-BE49-F238E27FC236}">
                  <a16:creationId xmlns:a16="http://schemas.microsoft.com/office/drawing/2014/main" id="{17D78BB1-7B91-4E5B-B256-A89B936FF753}"/>
                </a:ext>
              </a:extLst>
            </p:cNvPr>
            <p:cNvSpPr txBox="1"/>
            <p:nvPr/>
          </p:nvSpPr>
          <p:spPr bwMode="auto">
            <a:xfrm>
              <a:off x="3590148" y="32779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10</a:t>
              </a:r>
            </a:p>
          </p:txBody>
        </p:sp>
      </p:grpSp>
      <p:grpSp>
        <p:nvGrpSpPr>
          <p:cNvPr id="26" name="Group 25">
            <a:extLst>
              <a:ext uri="{FF2B5EF4-FFF2-40B4-BE49-F238E27FC236}">
                <a16:creationId xmlns:a16="http://schemas.microsoft.com/office/drawing/2014/main" id="{467E9428-330E-49FB-9CE7-CE01DA286CFD}"/>
              </a:ext>
            </a:extLst>
          </p:cNvPr>
          <p:cNvGrpSpPr/>
          <p:nvPr/>
        </p:nvGrpSpPr>
        <p:grpSpPr>
          <a:xfrm>
            <a:off x="5642259" y="3197002"/>
            <a:ext cx="872631" cy="584775"/>
            <a:chOff x="3235609" y="3197002"/>
            <a:chExt cx="872631" cy="584775"/>
          </a:xfrm>
        </p:grpSpPr>
        <p:sp>
          <p:nvSpPr>
            <p:cNvPr id="27" name="TextBox 26">
              <a:extLst>
                <a:ext uri="{FF2B5EF4-FFF2-40B4-BE49-F238E27FC236}">
                  <a16:creationId xmlns:a16="http://schemas.microsoft.com/office/drawing/2014/main" id="{2E06D998-1C95-4C9E-86A4-7FEE05926BAC}"/>
                </a:ext>
              </a:extLst>
            </p:cNvPr>
            <p:cNvSpPr txBox="1"/>
            <p:nvPr/>
          </p:nvSpPr>
          <p:spPr bwMode="auto">
            <a:xfrm>
              <a:off x="3235609" y="31970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959595"/>
                  </a:solidFill>
                  <a:latin typeface="Comic Sans MS" panose="030F0702030302020204" pitchFamily="66" charset="0"/>
                  <a:ea typeface="Myriad Pro Semibold" charset="0"/>
                  <a:cs typeface="Myriad Pro Semibold" charset="0"/>
                </a:rPr>
                <a:t>×</a:t>
              </a:r>
            </a:p>
          </p:txBody>
        </p:sp>
        <p:sp>
          <p:nvSpPr>
            <p:cNvPr id="28" name="TextBox 27">
              <a:extLst>
                <a:ext uri="{FF2B5EF4-FFF2-40B4-BE49-F238E27FC236}">
                  <a16:creationId xmlns:a16="http://schemas.microsoft.com/office/drawing/2014/main" id="{8E069E31-73D2-40C7-805F-464AF573F4B7}"/>
                </a:ext>
              </a:extLst>
            </p:cNvPr>
            <p:cNvSpPr txBox="1"/>
            <p:nvPr/>
          </p:nvSpPr>
          <p:spPr bwMode="auto">
            <a:xfrm>
              <a:off x="3590148" y="32779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10</a:t>
              </a:r>
            </a:p>
          </p:txBody>
        </p:sp>
      </p:grpSp>
      <p:pic>
        <p:nvPicPr>
          <p:cNvPr id="31" name="Picture 30" descr="A close up of a logo&#10;&#10;Description automatically generated">
            <a:extLst>
              <a:ext uri="{FF2B5EF4-FFF2-40B4-BE49-F238E27FC236}">
                <a16:creationId xmlns:a16="http://schemas.microsoft.com/office/drawing/2014/main" id="{D07C7D3F-98A8-4A74-BD2E-4239921B52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9725" y="3083558"/>
            <a:ext cx="122644" cy="851879"/>
          </a:xfrm>
          <a:prstGeom prst="rect">
            <a:avLst/>
          </a:prstGeom>
        </p:spPr>
      </p:pic>
      <p:sp>
        <p:nvSpPr>
          <p:cNvPr id="33" name="Rectangle 32">
            <a:extLst>
              <a:ext uri="{FF2B5EF4-FFF2-40B4-BE49-F238E27FC236}">
                <a16:creationId xmlns:a16="http://schemas.microsoft.com/office/drawing/2014/main" id="{09894ABB-3754-407D-B95D-9D14CD22FE63}"/>
              </a:ext>
            </a:extLst>
          </p:cNvPr>
          <p:cNvSpPr/>
          <p:nvPr/>
        </p:nvSpPr>
        <p:spPr bwMode="auto">
          <a:xfrm>
            <a:off x="5364723" y="4045037"/>
            <a:ext cx="587863"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20268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6:3</a:t>
            </a:r>
          </a:p>
        </p:txBody>
      </p:sp>
      <p:sp>
        <p:nvSpPr>
          <p:cNvPr id="30" name="TextBox 29">
            <a:extLst>
              <a:ext uri="{FF2B5EF4-FFF2-40B4-BE49-F238E27FC236}">
                <a16:creationId xmlns:a16="http://schemas.microsoft.com/office/drawing/2014/main" id="{9A205753-BCDA-4749-80C4-42770BBD29B0}"/>
              </a:ext>
            </a:extLst>
          </p:cNvPr>
          <p:cNvSpPr txBox="1"/>
          <p:nvPr/>
        </p:nvSpPr>
        <p:spPr bwMode="auto">
          <a:xfrm>
            <a:off x="1529108" y="1007945"/>
            <a:ext cx="6390659"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 classes of children. 30 children in each class.</a:t>
            </a:r>
          </a:p>
          <a:p>
            <a:pPr algn="ctr">
              <a:buClr>
                <a:srgbClr val="82CBDD"/>
              </a:buClr>
              <a:buNone/>
            </a:pPr>
            <a:r>
              <a:rPr lang="en-GB" sz="2400" dirty="0">
                <a:latin typeface="Myriad Pro Semibold" charset="0"/>
                <a:ea typeface="Myriad Pro Semibold" charset="0"/>
                <a:cs typeface="Myriad Pro Semibold" charset="0"/>
              </a:rPr>
              <a:t>How many children altogether?</a:t>
            </a:r>
          </a:p>
        </p:txBody>
      </p:sp>
      <p:pic>
        <p:nvPicPr>
          <p:cNvPr id="35" name="Picture 34" descr="A close up of a logo&#10;&#10;Description automatically generated">
            <a:extLst>
              <a:ext uri="{FF2B5EF4-FFF2-40B4-BE49-F238E27FC236}">
                <a16:creationId xmlns:a16="http://schemas.microsoft.com/office/drawing/2014/main" id="{B931D898-B3F8-49DD-9FCC-735EBA7361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115" y="4112926"/>
            <a:ext cx="556321" cy="556321"/>
          </a:xfrm>
          <a:prstGeom prst="rect">
            <a:avLst/>
          </a:prstGeom>
        </p:spPr>
      </p:pic>
      <p:pic>
        <p:nvPicPr>
          <p:cNvPr id="36" name="Picture 35" descr="A picture containing object&#10;&#10;Description automatically generated">
            <a:extLst>
              <a:ext uri="{FF2B5EF4-FFF2-40B4-BE49-F238E27FC236}">
                <a16:creationId xmlns:a16="http://schemas.microsoft.com/office/drawing/2014/main" id="{A4D38895-CA7D-49E6-9B0C-C1900A4BF9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6194" y="4717708"/>
            <a:ext cx="197922" cy="855881"/>
          </a:xfrm>
          <a:prstGeom prst="rect">
            <a:avLst/>
          </a:prstGeom>
        </p:spPr>
      </p:pic>
      <p:pic>
        <p:nvPicPr>
          <p:cNvPr id="37" name="Picture 36" descr="A close up of a logo&#10;&#10;Description automatically generated">
            <a:extLst>
              <a:ext uri="{FF2B5EF4-FFF2-40B4-BE49-F238E27FC236}">
                <a16:creationId xmlns:a16="http://schemas.microsoft.com/office/drawing/2014/main" id="{C4997232-ED9D-49E1-AC05-484B3ECF73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6995" y="4112926"/>
            <a:ext cx="556321" cy="556321"/>
          </a:xfrm>
          <a:prstGeom prst="rect">
            <a:avLst/>
          </a:prstGeom>
        </p:spPr>
      </p:pic>
      <p:pic>
        <p:nvPicPr>
          <p:cNvPr id="39" name="Picture 38" descr="A close up of a logo&#10;&#10;Description automatically generated">
            <a:extLst>
              <a:ext uri="{FF2B5EF4-FFF2-40B4-BE49-F238E27FC236}">
                <a16:creationId xmlns:a16="http://schemas.microsoft.com/office/drawing/2014/main" id="{C00E37A9-A637-4BE1-B5AB-7554CA459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115" y="5632253"/>
            <a:ext cx="556321" cy="556321"/>
          </a:xfrm>
          <a:prstGeom prst="rect">
            <a:avLst/>
          </a:prstGeom>
        </p:spPr>
      </p:pic>
      <p:pic>
        <p:nvPicPr>
          <p:cNvPr id="40" name="Picture 39" descr="A picture containing object&#10;&#10;Description automatically generated">
            <a:extLst>
              <a:ext uri="{FF2B5EF4-FFF2-40B4-BE49-F238E27FC236}">
                <a16:creationId xmlns:a16="http://schemas.microsoft.com/office/drawing/2014/main" id="{FFBD2AD3-D49C-43D1-8EC9-E6049D0BB4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9314" y="4717708"/>
            <a:ext cx="197922" cy="855881"/>
          </a:xfrm>
          <a:prstGeom prst="rect">
            <a:avLst/>
          </a:prstGeom>
        </p:spPr>
      </p:pic>
      <p:sp>
        <p:nvSpPr>
          <p:cNvPr id="41" name="TextBox 40">
            <a:extLst>
              <a:ext uri="{FF2B5EF4-FFF2-40B4-BE49-F238E27FC236}">
                <a16:creationId xmlns:a16="http://schemas.microsoft.com/office/drawing/2014/main" id="{00239DEC-047F-41A7-8EC5-705660370583}"/>
              </a:ext>
            </a:extLst>
          </p:cNvPr>
          <p:cNvSpPr txBox="1"/>
          <p:nvPr/>
        </p:nvSpPr>
        <p:spPr bwMode="auto">
          <a:xfrm>
            <a:off x="5246765" y="5683189"/>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120</a:t>
            </a:r>
          </a:p>
        </p:txBody>
      </p:sp>
      <p:grpSp>
        <p:nvGrpSpPr>
          <p:cNvPr id="42" name="Group 41">
            <a:extLst>
              <a:ext uri="{FF2B5EF4-FFF2-40B4-BE49-F238E27FC236}">
                <a16:creationId xmlns:a16="http://schemas.microsoft.com/office/drawing/2014/main" id="{C6CC4A7D-574F-4506-8AD7-7C6892335CA9}"/>
              </a:ext>
            </a:extLst>
          </p:cNvPr>
          <p:cNvGrpSpPr/>
          <p:nvPr/>
        </p:nvGrpSpPr>
        <p:grpSpPr>
          <a:xfrm>
            <a:off x="2652292" y="5621634"/>
            <a:ext cx="2439411" cy="584775"/>
            <a:chOff x="2652292" y="3983482"/>
            <a:chExt cx="2439411" cy="584775"/>
          </a:xfrm>
        </p:grpSpPr>
        <p:sp>
          <p:nvSpPr>
            <p:cNvPr id="43" name="TextBox 42">
              <a:extLst>
                <a:ext uri="{FF2B5EF4-FFF2-40B4-BE49-F238E27FC236}">
                  <a16:creationId xmlns:a16="http://schemas.microsoft.com/office/drawing/2014/main" id="{E9F3D6D7-38A5-43B0-83BD-984A53E554E9}"/>
                </a:ext>
              </a:extLst>
            </p:cNvPr>
            <p:cNvSpPr txBox="1"/>
            <p:nvPr/>
          </p:nvSpPr>
          <p:spPr bwMode="auto">
            <a:xfrm>
              <a:off x="2652292" y="4045037"/>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44" name="TextBox 43">
              <a:extLst>
                <a:ext uri="{FF2B5EF4-FFF2-40B4-BE49-F238E27FC236}">
                  <a16:creationId xmlns:a16="http://schemas.microsoft.com/office/drawing/2014/main" id="{F6C05BDA-02E5-453B-AF41-C4A1684B782B}"/>
                </a:ext>
              </a:extLst>
            </p:cNvPr>
            <p:cNvSpPr txBox="1"/>
            <p:nvPr/>
          </p:nvSpPr>
          <p:spPr bwMode="auto">
            <a:xfrm>
              <a:off x="3864592" y="404503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a:t>
              </a:r>
            </a:p>
          </p:txBody>
        </p:sp>
        <p:sp>
          <p:nvSpPr>
            <p:cNvPr id="45" name="TextBox 44">
              <a:extLst>
                <a:ext uri="{FF2B5EF4-FFF2-40B4-BE49-F238E27FC236}">
                  <a16:creationId xmlns:a16="http://schemas.microsoft.com/office/drawing/2014/main" id="{CA3CB6E4-AE31-4BF3-AF1B-6823CCFC4F57}"/>
                </a:ext>
              </a:extLst>
            </p:cNvPr>
            <p:cNvSpPr txBox="1"/>
            <p:nvPr/>
          </p:nvSpPr>
          <p:spPr bwMode="auto">
            <a:xfrm>
              <a:off x="4626511" y="398348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sp>
          <p:nvSpPr>
            <p:cNvPr id="46" name="TextBox 45">
              <a:extLst>
                <a:ext uri="{FF2B5EF4-FFF2-40B4-BE49-F238E27FC236}">
                  <a16:creationId xmlns:a16="http://schemas.microsoft.com/office/drawing/2014/main" id="{DBFAC2EB-1174-41DC-974B-1BE96D3D8253}"/>
                </a:ext>
              </a:extLst>
            </p:cNvPr>
            <p:cNvSpPr txBox="1"/>
            <p:nvPr/>
          </p:nvSpPr>
          <p:spPr bwMode="auto">
            <a:xfrm>
              <a:off x="3161258" y="398348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grpSp>
      <p:grpSp>
        <p:nvGrpSpPr>
          <p:cNvPr id="47" name="Group 46">
            <a:extLst>
              <a:ext uri="{FF2B5EF4-FFF2-40B4-BE49-F238E27FC236}">
                <a16:creationId xmlns:a16="http://schemas.microsoft.com/office/drawing/2014/main" id="{086ED63D-FECB-4FEA-BF5A-D6CA373038CA}"/>
              </a:ext>
            </a:extLst>
          </p:cNvPr>
          <p:cNvGrpSpPr/>
          <p:nvPr/>
        </p:nvGrpSpPr>
        <p:grpSpPr>
          <a:xfrm>
            <a:off x="2652292" y="4087363"/>
            <a:ext cx="3209426" cy="584775"/>
            <a:chOff x="2652292" y="2449211"/>
            <a:chExt cx="3209426" cy="584775"/>
          </a:xfrm>
        </p:grpSpPr>
        <p:sp>
          <p:nvSpPr>
            <p:cNvPr id="48" name="TextBox 47">
              <a:extLst>
                <a:ext uri="{FF2B5EF4-FFF2-40B4-BE49-F238E27FC236}">
                  <a16:creationId xmlns:a16="http://schemas.microsoft.com/office/drawing/2014/main" id="{5766B36A-836E-4CA3-9186-F48AA992D2E6}"/>
                </a:ext>
              </a:extLst>
            </p:cNvPr>
            <p:cNvSpPr txBox="1"/>
            <p:nvPr/>
          </p:nvSpPr>
          <p:spPr bwMode="auto">
            <a:xfrm>
              <a:off x="2652292" y="251076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49" name="TextBox 48">
              <a:extLst>
                <a:ext uri="{FF2B5EF4-FFF2-40B4-BE49-F238E27FC236}">
                  <a16:creationId xmlns:a16="http://schemas.microsoft.com/office/drawing/2014/main" id="{3BEDF561-3E3F-47CD-9F7C-4E0C7CD8F5AD}"/>
                </a:ext>
              </a:extLst>
            </p:cNvPr>
            <p:cNvSpPr txBox="1"/>
            <p:nvPr/>
          </p:nvSpPr>
          <p:spPr bwMode="auto">
            <a:xfrm>
              <a:off x="3943140" y="251076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50" name="TextBox 49">
              <a:extLst>
                <a:ext uri="{FF2B5EF4-FFF2-40B4-BE49-F238E27FC236}">
                  <a16:creationId xmlns:a16="http://schemas.microsoft.com/office/drawing/2014/main" id="{91387977-9CBF-4307-8D43-6E3455523D00}"/>
                </a:ext>
              </a:extLst>
            </p:cNvPr>
            <p:cNvSpPr txBox="1"/>
            <p:nvPr/>
          </p:nvSpPr>
          <p:spPr bwMode="auto">
            <a:xfrm>
              <a:off x="5343626" y="2510766"/>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a:t>
              </a:r>
            </a:p>
          </p:txBody>
        </p:sp>
        <p:sp>
          <p:nvSpPr>
            <p:cNvPr id="51" name="TextBox 50">
              <a:extLst>
                <a:ext uri="{FF2B5EF4-FFF2-40B4-BE49-F238E27FC236}">
                  <a16:creationId xmlns:a16="http://schemas.microsoft.com/office/drawing/2014/main" id="{A9BB268F-76AF-4CAF-88D2-DAE59F99960E}"/>
                </a:ext>
              </a:extLst>
            </p:cNvPr>
            <p:cNvSpPr txBox="1"/>
            <p:nvPr/>
          </p:nvSpPr>
          <p:spPr bwMode="auto">
            <a:xfrm>
              <a:off x="4626511" y="2449211"/>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sp>
          <p:nvSpPr>
            <p:cNvPr id="52" name="TextBox 51">
              <a:extLst>
                <a:ext uri="{FF2B5EF4-FFF2-40B4-BE49-F238E27FC236}">
                  <a16:creationId xmlns:a16="http://schemas.microsoft.com/office/drawing/2014/main" id="{BDFC3C6D-93F3-4DED-9410-5BCADAFC1C39}"/>
                </a:ext>
              </a:extLst>
            </p:cNvPr>
            <p:cNvSpPr txBox="1"/>
            <p:nvPr/>
          </p:nvSpPr>
          <p:spPr bwMode="auto">
            <a:xfrm>
              <a:off x="3161258" y="2449211"/>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grpSp>
      <p:grpSp>
        <p:nvGrpSpPr>
          <p:cNvPr id="53" name="Group 52">
            <a:extLst>
              <a:ext uri="{FF2B5EF4-FFF2-40B4-BE49-F238E27FC236}">
                <a16:creationId xmlns:a16="http://schemas.microsoft.com/office/drawing/2014/main" id="{F9621364-F258-406D-AF65-B978575D8FFF}"/>
              </a:ext>
            </a:extLst>
          </p:cNvPr>
          <p:cNvGrpSpPr/>
          <p:nvPr/>
        </p:nvGrpSpPr>
        <p:grpSpPr>
          <a:xfrm>
            <a:off x="3235609" y="4835154"/>
            <a:ext cx="872631" cy="584775"/>
            <a:chOff x="3235609" y="3197002"/>
            <a:chExt cx="872631" cy="584775"/>
          </a:xfrm>
        </p:grpSpPr>
        <p:sp>
          <p:nvSpPr>
            <p:cNvPr id="54" name="TextBox 53">
              <a:extLst>
                <a:ext uri="{FF2B5EF4-FFF2-40B4-BE49-F238E27FC236}">
                  <a16:creationId xmlns:a16="http://schemas.microsoft.com/office/drawing/2014/main" id="{C7144BB2-A046-4108-AC6F-2C493F291AB6}"/>
                </a:ext>
              </a:extLst>
            </p:cNvPr>
            <p:cNvSpPr txBox="1"/>
            <p:nvPr/>
          </p:nvSpPr>
          <p:spPr bwMode="auto">
            <a:xfrm>
              <a:off x="3235609" y="31970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046388"/>
                  </a:solidFill>
                  <a:latin typeface="Myriad Pro Semibold" charset="0"/>
                  <a:ea typeface="Myriad Pro Semibold" charset="0"/>
                  <a:cs typeface="Myriad Pro Semibold" charset="0"/>
                </a:rPr>
                <a:t>×</a:t>
              </a:r>
            </a:p>
          </p:txBody>
        </p:sp>
        <p:sp>
          <p:nvSpPr>
            <p:cNvPr id="55" name="TextBox 54">
              <a:extLst>
                <a:ext uri="{FF2B5EF4-FFF2-40B4-BE49-F238E27FC236}">
                  <a16:creationId xmlns:a16="http://schemas.microsoft.com/office/drawing/2014/main" id="{0B1F2525-F6F8-441D-9DC7-F1A5E79F593E}"/>
                </a:ext>
              </a:extLst>
            </p:cNvPr>
            <p:cNvSpPr txBox="1"/>
            <p:nvPr/>
          </p:nvSpPr>
          <p:spPr bwMode="auto">
            <a:xfrm>
              <a:off x="3590148" y="32779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46388"/>
                  </a:solidFill>
                  <a:latin typeface="Myriad Pro Semibold" charset="0"/>
                  <a:ea typeface="Myriad Pro Semibold" charset="0"/>
                  <a:cs typeface="Myriad Pro Semibold" charset="0"/>
                </a:rPr>
                <a:t>10</a:t>
              </a:r>
            </a:p>
          </p:txBody>
        </p:sp>
      </p:grpSp>
      <p:grpSp>
        <p:nvGrpSpPr>
          <p:cNvPr id="56" name="Group 55">
            <a:extLst>
              <a:ext uri="{FF2B5EF4-FFF2-40B4-BE49-F238E27FC236}">
                <a16:creationId xmlns:a16="http://schemas.microsoft.com/office/drawing/2014/main" id="{72005804-B74F-4437-A3EE-BB2F92E5881D}"/>
              </a:ext>
            </a:extLst>
          </p:cNvPr>
          <p:cNvGrpSpPr/>
          <p:nvPr/>
        </p:nvGrpSpPr>
        <p:grpSpPr>
          <a:xfrm>
            <a:off x="5578759" y="4835154"/>
            <a:ext cx="872631" cy="584775"/>
            <a:chOff x="3235609" y="3197002"/>
            <a:chExt cx="872631" cy="584775"/>
          </a:xfrm>
        </p:grpSpPr>
        <p:sp>
          <p:nvSpPr>
            <p:cNvPr id="57" name="TextBox 56">
              <a:extLst>
                <a:ext uri="{FF2B5EF4-FFF2-40B4-BE49-F238E27FC236}">
                  <a16:creationId xmlns:a16="http://schemas.microsoft.com/office/drawing/2014/main" id="{11BA899D-D4D3-4A83-824D-DFF81345E08D}"/>
                </a:ext>
              </a:extLst>
            </p:cNvPr>
            <p:cNvSpPr txBox="1"/>
            <p:nvPr/>
          </p:nvSpPr>
          <p:spPr bwMode="auto">
            <a:xfrm>
              <a:off x="3235609" y="31970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046388"/>
                  </a:solidFill>
                  <a:latin typeface="Myriad Pro Semibold" charset="0"/>
                  <a:ea typeface="Myriad Pro Semibold" charset="0"/>
                  <a:cs typeface="Myriad Pro Semibold" charset="0"/>
                </a:rPr>
                <a:t>×</a:t>
              </a:r>
            </a:p>
          </p:txBody>
        </p:sp>
        <p:sp>
          <p:nvSpPr>
            <p:cNvPr id="58" name="TextBox 57">
              <a:extLst>
                <a:ext uri="{FF2B5EF4-FFF2-40B4-BE49-F238E27FC236}">
                  <a16:creationId xmlns:a16="http://schemas.microsoft.com/office/drawing/2014/main" id="{4B8AD181-6673-48E1-B126-66F8F4216705}"/>
                </a:ext>
              </a:extLst>
            </p:cNvPr>
            <p:cNvSpPr txBox="1"/>
            <p:nvPr/>
          </p:nvSpPr>
          <p:spPr bwMode="auto">
            <a:xfrm>
              <a:off x="3590148" y="32779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46388"/>
                  </a:solidFill>
                  <a:latin typeface="Myriad Pro Semibold" charset="0"/>
                  <a:ea typeface="Myriad Pro Semibold" charset="0"/>
                  <a:cs typeface="Myriad Pro Semibold" charset="0"/>
                </a:rPr>
                <a:t>10</a:t>
              </a:r>
            </a:p>
          </p:txBody>
        </p:sp>
      </p:grpSp>
      <p:pic>
        <p:nvPicPr>
          <p:cNvPr id="8" name="Picture 7" descr="A close up of a sunset&#10;&#10;Description automatically generated">
            <a:extLst>
              <a:ext uri="{FF2B5EF4-FFF2-40B4-BE49-F238E27FC236}">
                <a16:creationId xmlns:a16="http://schemas.microsoft.com/office/drawing/2014/main" id="{6D6A5783-E1DA-4A1D-8F3E-33B0CCBFAC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1241" y="2222853"/>
            <a:ext cx="1964822" cy="1433325"/>
          </a:xfrm>
          <a:prstGeom prst="rect">
            <a:avLst/>
          </a:prstGeom>
        </p:spPr>
      </p:pic>
      <p:pic>
        <p:nvPicPr>
          <p:cNvPr id="10" name="Picture 9" descr="A close up of a black keyboard&#10;&#10;Description automatically generated">
            <a:extLst>
              <a:ext uri="{FF2B5EF4-FFF2-40B4-BE49-F238E27FC236}">
                <a16:creationId xmlns:a16="http://schemas.microsoft.com/office/drawing/2014/main" id="{B4A5698F-FB0E-465B-A645-46DB18CF113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91241" y="2222853"/>
            <a:ext cx="1964822" cy="1433325"/>
          </a:xfrm>
          <a:prstGeom prst="rect">
            <a:avLst/>
          </a:prstGeom>
        </p:spPr>
      </p:pic>
      <p:pic>
        <p:nvPicPr>
          <p:cNvPr id="4" name="Picture 3">
            <a:extLst>
              <a:ext uri="{FF2B5EF4-FFF2-40B4-BE49-F238E27FC236}">
                <a16:creationId xmlns:a16="http://schemas.microsoft.com/office/drawing/2014/main" id="{617504AD-F12A-4CE9-A02B-69785AE769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15992" y="5632253"/>
            <a:ext cx="763836" cy="556321"/>
          </a:xfrm>
          <a:prstGeom prst="rect">
            <a:avLst/>
          </a:prstGeom>
        </p:spPr>
      </p:pic>
    </p:spTree>
    <p:extLst>
      <p:ext uri="{BB962C8B-B14F-4D97-AF65-F5344CB8AC3E}">
        <p14:creationId xmlns:p14="http://schemas.microsoft.com/office/powerpoint/2010/main" val="134854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par>
                                <p:cTn id="31" presetID="10" presetClass="entr" presetSubtype="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par>
                                <p:cTn id="34" presetID="10" presetClass="entr" presetSubtype="0"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par>
                                <p:cTn id="37" presetID="10" presetClass="entr" presetSubtype="0" fill="hold" nodeType="with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par>
                                <p:cTn id="45" presetID="10" presetClass="entr" presetSubtype="0"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par>
                                <p:cTn id="48" presetID="10" presetClass="entr" presetSubtype="0" fill="hold"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par>
                                <p:cTn id="51" presetID="10" presetClass="entr" presetSubtype="0" fill="hold"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6:3</a:t>
            </a:r>
          </a:p>
        </p:txBody>
      </p:sp>
      <p:pic>
        <p:nvPicPr>
          <p:cNvPr id="5" name="Picture 4" descr="A close up of a logo&#10;&#10;Description automatically generated">
            <a:extLst>
              <a:ext uri="{FF2B5EF4-FFF2-40B4-BE49-F238E27FC236}">
                <a16:creationId xmlns:a16="http://schemas.microsoft.com/office/drawing/2014/main" id="{928FFF6C-44DF-4126-BFC1-8320DB1E0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9375" y="2596694"/>
            <a:ext cx="556321" cy="556321"/>
          </a:xfrm>
          <a:prstGeom prst="rect">
            <a:avLst/>
          </a:prstGeom>
        </p:spPr>
      </p:pic>
      <p:pic>
        <p:nvPicPr>
          <p:cNvPr id="6" name="Picture 5" descr="A picture containing object&#10;&#10;Description automatically generated">
            <a:extLst>
              <a:ext uri="{FF2B5EF4-FFF2-40B4-BE49-F238E27FC236}">
                <a16:creationId xmlns:a16="http://schemas.microsoft.com/office/drawing/2014/main" id="{1F8BE6EF-2CC1-4252-A0CC-90B9B78725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59" y="3201476"/>
            <a:ext cx="197922" cy="855881"/>
          </a:xfrm>
          <a:prstGeom prst="rect">
            <a:avLst/>
          </a:prstGeom>
        </p:spPr>
      </p:pic>
      <p:pic>
        <p:nvPicPr>
          <p:cNvPr id="7" name="Picture 6" descr="A close up of a logo&#10;&#10;Description automatically generated">
            <a:extLst>
              <a:ext uri="{FF2B5EF4-FFF2-40B4-BE49-F238E27FC236}">
                <a16:creationId xmlns:a16="http://schemas.microsoft.com/office/drawing/2014/main" id="{554E65CF-82FE-4910-B152-5CB94D6DA0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4960" y="2596694"/>
            <a:ext cx="556321" cy="556321"/>
          </a:xfrm>
          <a:prstGeom prst="rect">
            <a:avLst/>
          </a:prstGeom>
        </p:spPr>
      </p:pic>
      <p:pic>
        <p:nvPicPr>
          <p:cNvPr id="8" name="Picture 7" descr="A close up of a logo&#10;&#10;Description automatically generated">
            <a:extLst>
              <a:ext uri="{FF2B5EF4-FFF2-40B4-BE49-F238E27FC236}">
                <a16:creationId xmlns:a16="http://schemas.microsoft.com/office/drawing/2014/main" id="{5B6F5C22-A035-40AE-B832-4786ED6659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4960" y="4116021"/>
            <a:ext cx="556321" cy="556321"/>
          </a:xfrm>
          <a:prstGeom prst="rect">
            <a:avLst/>
          </a:prstGeom>
        </p:spPr>
      </p:pic>
      <p:pic>
        <p:nvPicPr>
          <p:cNvPr id="9" name="Picture 8" descr="A close up of a logo&#10;&#10;Description automatically generated">
            <a:extLst>
              <a:ext uri="{FF2B5EF4-FFF2-40B4-BE49-F238E27FC236}">
                <a16:creationId xmlns:a16="http://schemas.microsoft.com/office/drawing/2014/main" id="{15124082-4494-48B5-B0A1-2EEB2A9A96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9375" y="4116021"/>
            <a:ext cx="556321" cy="55632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2BC3A691-D458-4E2C-81BB-F563377EC8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8574" y="3201476"/>
            <a:ext cx="197922" cy="855881"/>
          </a:xfrm>
          <a:prstGeom prst="rect">
            <a:avLst/>
          </a:prstGeom>
        </p:spPr>
      </p:pic>
      <p:sp>
        <p:nvSpPr>
          <p:cNvPr id="11" name="TextBox 10">
            <a:extLst>
              <a:ext uri="{FF2B5EF4-FFF2-40B4-BE49-F238E27FC236}">
                <a16:creationId xmlns:a16="http://schemas.microsoft.com/office/drawing/2014/main" id="{34ED238C-4F56-4C2D-A892-67DCBF086C55}"/>
              </a:ext>
            </a:extLst>
          </p:cNvPr>
          <p:cNvSpPr txBox="1"/>
          <p:nvPr/>
        </p:nvSpPr>
        <p:spPr bwMode="auto">
          <a:xfrm>
            <a:off x="5561260" y="416695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grpSp>
        <p:nvGrpSpPr>
          <p:cNvPr id="30" name="Group 29">
            <a:extLst>
              <a:ext uri="{FF2B5EF4-FFF2-40B4-BE49-F238E27FC236}">
                <a16:creationId xmlns:a16="http://schemas.microsoft.com/office/drawing/2014/main" id="{A2A5273B-1FE9-4FEC-AD8D-90CBC14428A1}"/>
              </a:ext>
            </a:extLst>
          </p:cNvPr>
          <p:cNvGrpSpPr/>
          <p:nvPr/>
        </p:nvGrpSpPr>
        <p:grpSpPr>
          <a:xfrm>
            <a:off x="3015976" y="4105402"/>
            <a:ext cx="2301787" cy="584775"/>
            <a:chOff x="3015976" y="4105402"/>
            <a:chExt cx="2301787" cy="584775"/>
          </a:xfrm>
        </p:grpSpPr>
        <p:sp>
          <p:nvSpPr>
            <p:cNvPr id="13" name="TextBox 12">
              <a:extLst>
                <a:ext uri="{FF2B5EF4-FFF2-40B4-BE49-F238E27FC236}">
                  <a16:creationId xmlns:a16="http://schemas.microsoft.com/office/drawing/2014/main" id="{6C852102-67C8-46D8-8477-D1B782AA64F5}"/>
                </a:ext>
              </a:extLst>
            </p:cNvPr>
            <p:cNvSpPr txBox="1"/>
            <p:nvPr/>
          </p:nvSpPr>
          <p:spPr bwMode="auto">
            <a:xfrm>
              <a:off x="3015976" y="416695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50</a:t>
              </a:r>
            </a:p>
          </p:txBody>
        </p:sp>
        <p:sp>
          <p:nvSpPr>
            <p:cNvPr id="14" name="TextBox 13">
              <a:extLst>
                <a:ext uri="{FF2B5EF4-FFF2-40B4-BE49-F238E27FC236}">
                  <a16:creationId xmlns:a16="http://schemas.microsoft.com/office/drawing/2014/main" id="{11B85334-38BE-4DE6-A880-DBE232AD6043}"/>
                </a:ext>
              </a:extLst>
            </p:cNvPr>
            <p:cNvSpPr txBox="1"/>
            <p:nvPr/>
          </p:nvSpPr>
          <p:spPr bwMode="auto">
            <a:xfrm>
              <a:off x="4356889" y="4166957"/>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15" name="TextBox 14">
              <a:extLst>
                <a:ext uri="{FF2B5EF4-FFF2-40B4-BE49-F238E27FC236}">
                  <a16:creationId xmlns:a16="http://schemas.microsoft.com/office/drawing/2014/main" id="{1485CCA2-843F-48AB-A95D-E17C739068CE}"/>
                </a:ext>
              </a:extLst>
            </p:cNvPr>
            <p:cNvSpPr txBox="1"/>
            <p:nvPr/>
          </p:nvSpPr>
          <p:spPr bwMode="auto">
            <a:xfrm>
              <a:off x="4852571" y="41054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sp>
          <p:nvSpPr>
            <p:cNvPr id="16" name="TextBox 15">
              <a:extLst>
                <a:ext uri="{FF2B5EF4-FFF2-40B4-BE49-F238E27FC236}">
                  <a16:creationId xmlns:a16="http://schemas.microsoft.com/office/drawing/2014/main" id="{64D9F8BD-E721-47E7-91F3-E0867D3A0066}"/>
                </a:ext>
              </a:extLst>
            </p:cNvPr>
            <p:cNvSpPr txBox="1"/>
            <p:nvPr/>
          </p:nvSpPr>
          <p:spPr bwMode="auto">
            <a:xfrm>
              <a:off x="3707358" y="41054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grpSp>
      <p:grpSp>
        <p:nvGrpSpPr>
          <p:cNvPr id="29" name="Group 28">
            <a:extLst>
              <a:ext uri="{FF2B5EF4-FFF2-40B4-BE49-F238E27FC236}">
                <a16:creationId xmlns:a16="http://schemas.microsoft.com/office/drawing/2014/main" id="{D6D8289F-4286-4878-A729-C413C2478F1F}"/>
              </a:ext>
            </a:extLst>
          </p:cNvPr>
          <p:cNvGrpSpPr/>
          <p:nvPr/>
        </p:nvGrpSpPr>
        <p:grpSpPr>
          <a:xfrm>
            <a:off x="3099332" y="2571131"/>
            <a:ext cx="2915039" cy="584775"/>
            <a:chOff x="3099332" y="2571131"/>
            <a:chExt cx="2915039" cy="584775"/>
          </a:xfrm>
        </p:grpSpPr>
        <p:sp>
          <p:nvSpPr>
            <p:cNvPr id="18" name="TextBox 17">
              <a:extLst>
                <a:ext uri="{FF2B5EF4-FFF2-40B4-BE49-F238E27FC236}">
                  <a16:creationId xmlns:a16="http://schemas.microsoft.com/office/drawing/2014/main" id="{FC77B6F0-6817-41F1-A41C-3359D92B12CD}"/>
                </a:ext>
              </a:extLst>
            </p:cNvPr>
            <p:cNvSpPr txBox="1"/>
            <p:nvPr/>
          </p:nvSpPr>
          <p:spPr bwMode="auto">
            <a:xfrm>
              <a:off x="3099332" y="263268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19" name="TextBox 18">
              <a:extLst>
                <a:ext uri="{FF2B5EF4-FFF2-40B4-BE49-F238E27FC236}">
                  <a16:creationId xmlns:a16="http://schemas.microsoft.com/office/drawing/2014/main" id="{B9B2F9CF-BF10-49BD-836E-8B04C9F3444A}"/>
                </a:ext>
              </a:extLst>
            </p:cNvPr>
            <p:cNvSpPr txBox="1"/>
            <p:nvPr/>
          </p:nvSpPr>
          <p:spPr bwMode="auto">
            <a:xfrm>
              <a:off x="4352080" y="263268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20" name="TextBox 19">
              <a:extLst>
                <a:ext uri="{FF2B5EF4-FFF2-40B4-BE49-F238E27FC236}">
                  <a16:creationId xmlns:a16="http://schemas.microsoft.com/office/drawing/2014/main" id="{2B695938-0C30-4057-AFD6-B3BC433568E8}"/>
                </a:ext>
              </a:extLst>
            </p:cNvPr>
            <p:cNvSpPr txBox="1"/>
            <p:nvPr/>
          </p:nvSpPr>
          <p:spPr bwMode="auto">
            <a:xfrm>
              <a:off x="5627854" y="2632686"/>
              <a:ext cx="3865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21" name="TextBox 20">
              <a:extLst>
                <a:ext uri="{FF2B5EF4-FFF2-40B4-BE49-F238E27FC236}">
                  <a16:creationId xmlns:a16="http://schemas.microsoft.com/office/drawing/2014/main" id="{9870B4DA-BECD-45AC-ACDA-54F470C116CA}"/>
                </a:ext>
              </a:extLst>
            </p:cNvPr>
            <p:cNvSpPr txBox="1"/>
            <p:nvPr/>
          </p:nvSpPr>
          <p:spPr bwMode="auto">
            <a:xfrm>
              <a:off x="4852571" y="2571131"/>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sp>
          <p:nvSpPr>
            <p:cNvPr id="22" name="TextBox 21">
              <a:extLst>
                <a:ext uri="{FF2B5EF4-FFF2-40B4-BE49-F238E27FC236}">
                  <a16:creationId xmlns:a16="http://schemas.microsoft.com/office/drawing/2014/main" id="{367460C0-725A-4C37-B1AB-1A3AFD9EC7D2}"/>
                </a:ext>
              </a:extLst>
            </p:cNvPr>
            <p:cNvSpPr txBox="1"/>
            <p:nvPr/>
          </p:nvSpPr>
          <p:spPr bwMode="auto">
            <a:xfrm>
              <a:off x="3707358" y="2571131"/>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grpSp>
      <p:grpSp>
        <p:nvGrpSpPr>
          <p:cNvPr id="23" name="Group 22">
            <a:extLst>
              <a:ext uri="{FF2B5EF4-FFF2-40B4-BE49-F238E27FC236}">
                <a16:creationId xmlns:a16="http://schemas.microsoft.com/office/drawing/2014/main" id="{0AEFDEE2-49F8-493E-B7D5-42AEC2A72260}"/>
              </a:ext>
            </a:extLst>
          </p:cNvPr>
          <p:cNvGrpSpPr/>
          <p:nvPr/>
        </p:nvGrpSpPr>
        <p:grpSpPr>
          <a:xfrm>
            <a:off x="2394869" y="3318922"/>
            <a:ext cx="872631" cy="584775"/>
            <a:chOff x="3235609" y="3197002"/>
            <a:chExt cx="872631" cy="584775"/>
          </a:xfrm>
        </p:grpSpPr>
        <p:sp>
          <p:nvSpPr>
            <p:cNvPr id="24" name="TextBox 23">
              <a:extLst>
                <a:ext uri="{FF2B5EF4-FFF2-40B4-BE49-F238E27FC236}">
                  <a16:creationId xmlns:a16="http://schemas.microsoft.com/office/drawing/2014/main" id="{0CBA51C7-C60C-493D-A63B-897899FC5362}"/>
                </a:ext>
              </a:extLst>
            </p:cNvPr>
            <p:cNvSpPr txBox="1"/>
            <p:nvPr/>
          </p:nvSpPr>
          <p:spPr bwMode="auto">
            <a:xfrm>
              <a:off x="3235609" y="31970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046388"/>
                  </a:solidFill>
                  <a:latin typeface="Myriad Pro Semibold" charset="0"/>
                  <a:ea typeface="Myriad Pro Semibold" charset="0"/>
                  <a:cs typeface="Myriad Pro Semibold" charset="0"/>
                </a:rPr>
                <a:t>×</a:t>
              </a:r>
            </a:p>
          </p:txBody>
        </p:sp>
        <p:sp>
          <p:nvSpPr>
            <p:cNvPr id="25" name="TextBox 24">
              <a:extLst>
                <a:ext uri="{FF2B5EF4-FFF2-40B4-BE49-F238E27FC236}">
                  <a16:creationId xmlns:a16="http://schemas.microsoft.com/office/drawing/2014/main" id="{37735ABE-59B2-4F89-AD9B-5F796AA939BA}"/>
                </a:ext>
              </a:extLst>
            </p:cNvPr>
            <p:cNvSpPr txBox="1"/>
            <p:nvPr/>
          </p:nvSpPr>
          <p:spPr bwMode="auto">
            <a:xfrm>
              <a:off x="3590148" y="32779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46388"/>
                  </a:solidFill>
                  <a:latin typeface="Myriad Pro Semibold" charset="0"/>
                  <a:ea typeface="Myriad Pro Semibold" charset="0"/>
                  <a:cs typeface="Myriad Pro Semibold" charset="0"/>
                </a:rPr>
                <a:t>10</a:t>
              </a:r>
            </a:p>
          </p:txBody>
        </p:sp>
      </p:grpSp>
      <p:grpSp>
        <p:nvGrpSpPr>
          <p:cNvPr id="26" name="Group 25">
            <a:extLst>
              <a:ext uri="{FF2B5EF4-FFF2-40B4-BE49-F238E27FC236}">
                <a16:creationId xmlns:a16="http://schemas.microsoft.com/office/drawing/2014/main" id="{5024E56A-EE6A-4A62-91F1-0A29275B674C}"/>
              </a:ext>
            </a:extLst>
          </p:cNvPr>
          <p:cNvGrpSpPr/>
          <p:nvPr/>
        </p:nvGrpSpPr>
        <p:grpSpPr>
          <a:xfrm>
            <a:off x="5797199" y="3318922"/>
            <a:ext cx="872631" cy="584775"/>
            <a:chOff x="3235609" y="3197002"/>
            <a:chExt cx="872631" cy="584775"/>
          </a:xfrm>
        </p:grpSpPr>
        <p:sp>
          <p:nvSpPr>
            <p:cNvPr id="27" name="TextBox 26">
              <a:extLst>
                <a:ext uri="{FF2B5EF4-FFF2-40B4-BE49-F238E27FC236}">
                  <a16:creationId xmlns:a16="http://schemas.microsoft.com/office/drawing/2014/main" id="{49671C89-E990-4F26-A194-6851217E4D7B}"/>
                </a:ext>
              </a:extLst>
            </p:cNvPr>
            <p:cNvSpPr txBox="1"/>
            <p:nvPr/>
          </p:nvSpPr>
          <p:spPr bwMode="auto">
            <a:xfrm>
              <a:off x="3235609" y="31970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046388"/>
                  </a:solidFill>
                  <a:latin typeface="Myriad Pro Semibold" charset="0"/>
                  <a:ea typeface="Myriad Pro Semibold" charset="0"/>
                  <a:cs typeface="Myriad Pro Semibold" charset="0"/>
                </a:rPr>
                <a:t>×</a:t>
              </a:r>
            </a:p>
          </p:txBody>
        </p:sp>
        <p:sp>
          <p:nvSpPr>
            <p:cNvPr id="28" name="TextBox 27">
              <a:extLst>
                <a:ext uri="{FF2B5EF4-FFF2-40B4-BE49-F238E27FC236}">
                  <a16:creationId xmlns:a16="http://schemas.microsoft.com/office/drawing/2014/main" id="{CDA7ABE8-1AE0-426D-AF3C-06C2EEA988DF}"/>
                </a:ext>
              </a:extLst>
            </p:cNvPr>
            <p:cNvSpPr txBox="1"/>
            <p:nvPr/>
          </p:nvSpPr>
          <p:spPr bwMode="auto">
            <a:xfrm>
              <a:off x="3590148" y="32779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46388"/>
                  </a:solidFill>
                  <a:latin typeface="Myriad Pro Semibold" charset="0"/>
                  <a:ea typeface="Myriad Pro Semibold" charset="0"/>
                  <a:cs typeface="Myriad Pro Semibold" charset="0"/>
                </a:rPr>
                <a:t>10</a:t>
              </a:r>
            </a:p>
          </p:txBody>
        </p:sp>
      </p:grpSp>
    </p:spTree>
    <p:extLst>
      <p:ext uri="{BB962C8B-B14F-4D97-AF65-F5344CB8AC3E}">
        <p14:creationId xmlns:p14="http://schemas.microsoft.com/office/powerpoint/2010/main" val="135999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10"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6:5</a:t>
            </a:r>
          </a:p>
        </p:txBody>
      </p:sp>
      <p:pic>
        <p:nvPicPr>
          <p:cNvPr id="3" name="Picture 2" descr="A close up of a logo&#10;&#10;Description automatically generated">
            <a:extLst>
              <a:ext uri="{FF2B5EF4-FFF2-40B4-BE49-F238E27FC236}">
                <a16:creationId xmlns:a16="http://schemas.microsoft.com/office/drawing/2014/main" id="{7930B280-0779-46E7-9DA1-EF8C2F08AC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9375" y="2596694"/>
            <a:ext cx="556321" cy="556321"/>
          </a:xfrm>
          <a:prstGeom prst="rect">
            <a:avLst/>
          </a:prstGeom>
        </p:spPr>
      </p:pic>
      <p:pic>
        <p:nvPicPr>
          <p:cNvPr id="4" name="Picture 3" descr="A picture containing object&#10;&#10;Description automatically generated">
            <a:extLst>
              <a:ext uri="{FF2B5EF4-FFF2-40B4-BE49-F238E27FC236}">
                <a16:creationId xmlns:a16="http://schemas.microsoft.com/office/drawing/2014/main" id="{4000A5AE-7C34-4690-B42D-8525278BF4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59" y="3201476"/>
            <a:ext cx="197922" cy="855881"/>
          </a:xfrm>
          <a:prstGeom prst="rect">
            <a:avLst/>
          </a:prstGeom>
        </p:spPr>
      </p:pic>
      <p:pic>
        <p:nvPicPr>
          <p:cNvPr id="5" name="Picture 4" descr="A close up of a logo&#10;&#10;Description automatically generated">
            <a:extLst>
              <a:ext uri="{FF2B5EF4-FFF2-40B4-BE49-F238E27FC236}">
                <a16:creationId xmlns:a16="http://schemas.microsoft.com/office/drawing/2014/main" id="{0129B1E4-BF72-418C-9A40-62D584ED7F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4960" y="2596694"/>
            <a:ext cx="556321" cy="556321"/>
          </a:xfrm>
          <a:prstGeom prst="rect">
            <a:avLst/>
          </a:prstGeom>
        </p:spPr>
      </p:pic>
      <p:pic>
        <p:nvPicPr>
          <p:cNvPr id="6" name="Picture 5" descr="A close up of a logo&#10;&#10;Description automatically generated">
            <a:extLst>
              <a:ext uri="{FF2B5EF4-FFF2-40B4-BE49-F238E27FC236}">
                <a16:creationId xmlns:a16="http://schemas.microsoft.com/office/drawing/2014/main" id="{520C50D2-FF0F-41F7-9102-B666B6465D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4960" y="4116021"/>
            <a:ext cx="556321" cy="556321"/>
          </a:xfrm>
          <a:prstGeom prst="rect">
            <a:avLst/>
          </a:prstGeom>
        </p:spPr>
      </p:pic>
      <p:pic>
        <p:nvPicPr>
          <p:cNvPr id="7" name="Picture 6" descr="A close up of a logo&#10;&#10;Description automatically generated">
            <a:extLst>
              <a:ext uri="{FF2B5EF4-FFF2-40B4-BE49-F238E27FC236}">
                <a16:creationId xmlns:a16="http://schemas.microsoft.com/office/drawing/2014/main" id="{26F1A3A6-DCA7-4CF8-8247-9CB85F1F4E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9375" y="4116021"/>
            <a:ext cx="556321" cy="556321"/>
          </a:xfrm>
          <a:prstGeom prst="rect">
            <a:avLst/>
          </a:prstGeom>
        </p:spPr>
      </p:pic>
      <p:pic>
        <p:nvPicPr>
          <p:cNvPr id="8" name="Picture 7" descr="A picture containing object&#10;&#10;Description automatically generated">
            <a:extLst>
              <a:ext uri="{FF2B5EF4-FFF2-40B4-BE49-F238E27FC236}">
                <a16:creationId xmlns:a16="http://schemas.microsoft.com/office/drawing/2014/main" id="{DA514904-E6F3-416D-8183-22BBB6157E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8574" y="3201476"/>
            <a:ext cx="197922" cy="855881"/>
          </a:xfrm>
          <a:prstGeom prst="rect">
            <a:avLst/>
          </a:prstGeom>
        </p:spPr>
      </p:pic>
      <p:sp>
        <p:nvSpPr>
          <p:cNvPr id="9" name="TextBox 8">
            <a:extLst>
              <a:ext uri="{FF2B5EF4-FFF2-40B4-BE49-F238E27FC236}">
                <a16:creationId xmlns:a16="http://schemas.microsoft.com/office/drawing/2014/main" id="{240C0FED-B026-41D6-B935-F4660EA86D35}"/>
              </a:ext>
            </a:extLst>
          </p:cNvPr>
          <p:cNvSpPr txBox="1"/>
          <p:nvPr/>
        </p:nvSpPr>
        <p:spPr bwMode="auto">
          <a:xfrm>
            <a:off x="5561260" y="416695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grpSp>
        <p:nvGrpSpPr>
          <p:cNvPr id="10" name="Group 9">
            <a:extLst>
              <a:ext uri="{FF2B5EF4-FFF2-40B4-BE49-F238E27FC236}">
                <a16:creationId xmlns:a16="http://schemas.microsoft.com/office/drawing/2014/main" id="{C245ED93-3A0C-44C9-9BED-CC15EB3DB99B}"/>
              </a:ext>
            </a:extLst>
          </p:cNvPr>
          <p:cNvGrpSpPr/>
          <p:nvPr/>
        </p:nvGrpSpPr>
        <p:grpSpPr>
          <a:xfrm>
            <a:off x="2923096" y="4105402"/>
            <a:ext cx="2394667" cy="584775"/>
            <a:chOff x="2923096" y="4105402"/>
            <a:chExt cx="2394667" cy="584775"/>
          </a:xfrm>
        </p:grpSpPr>
        <p:sp>
          <p:nvSpPr>
            <p:cNvPr id="11" name="TextBox 10">
              <a:extLst>
                <a:ext uri="{FF2B5EF4-FFF2-40B4-BE49-F238E27FC236}">
                  <a16:creationId xmlns:a16="http://schemas.microsoft.com/office/drawing/2014/main" id="{B692B9B9-C8C2-4A14-98F4-567FB198FB13}"/>
                </a:ext>
              </a:extLst>
            </p:cNvPr>
            <p:cNvSpPr txBox="1"/>
            <p:nvPr/>
          </p:nvSpPr>
          <p:spPr bwMode="auto">
            <a:xfrm>
              <a:off x="2923096" y="4166957"/>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a:t>
              </a:r>
            </a:p>
          </p:txBody>
        </p:sp>
        <p:sp>
          <p:nvSpPr>
            <p:cNvPr id="12" name="TextBox 11">
              <a:extLst>
                <a:ext uri="{FF2B5EF4-FFF2-40B4-BE49-F238E27FC236}">
                  <a16:creationId xmlns:a16="http://schemas.microsoft.com/office/drawing/2014/main" id="{0F539FBC-4821-4635-987B-AC27818EAC7C}"/>
                </a:ext>
              </a:extLst>
            </p:cNvPr>
            <p:cNvSpPr txBox="1"/>
            <p:nvPr/>
          </p:nvSpPr>
          <p:spPr bwMode="auto">
            <a:xfrm>
              <a:off x="4356889" y="4166957"/>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13" name="TextBox 12">
              <a:extLst>
                <a:ext uri="{FF2B5EF4-FFF2-40B4-BE49-F238E27FC236}">
                  <a16:creationId xmlns:a16="http://schemas.microsoft.com/office/drawing/2014/main" id="{FD06CC65-F5DD-4EEB-9CA8-E63A0DA09069}"/>
                </a:ext>
              </a:extLst>
            </p:cNvPr>
            <p:cNvSpPr txBox="1"/>
            <p:nvPr/>
          </p:nvSpPr>
          <p:spPr bwMode="auto">
            <a:xfrm>
              <a:off x="4852571" y="41054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sp>
          <p:nvSpPr>
            <p:cNvPr id="14" name="TextBox 13">
              <a:extLst>
                <a:ext uri="{FF2B5EF4-FFF2-40B4-BE49-F238E27FC236}">
                  <a16:creationId xmlns:a16="http://schemas.microsoft.com/office/drawing/2014/main" id="{5D788B68-207F-4E2D-9945-03120A4D2417}"/>
                </a:ext>
              </a:extLst>
            </p:cNvPr>
            <p:cNvSpPr txBox="1"/>
            <p:nvPr/>
          </p:nvSpPr>
          <p:spPr bwMode="auto">
            <a:xfrm>
              <a:off x="3707358" y="41054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grpSp>
      <p:grpSp>
        <p:nvGrpSpPr>
          <p:cNvPr id="15" name="Group 14">
            <a:extLst>
              <a:ext uri="{FF2B5EF4-FFF2-40B4-BE49-F238E27FC236}">
                <a16:creationId xmlns:a16="http://schemas.microsoft.com/office/drawing/2014/main" id="{AAC392A6-C471-4482-8A1E-7966AD1F94C9}"/>
              </a:ext>
            </a:extLst>
          </p:cNvPr>
          <p:cNvGrpSpPr/>
          <p:nvPr/>
        </p:nvGrpSpPr>
        <p:grpSpPr>
          <a:xfrm>
            <a:off x="3015976" y="2571131"/>
            <a:ext cx="2980825" cy="584775"/>
            <a:chOff x="3015976" y="2571131"/>
            <a:chExt cx="2980825" cy="584775"/>
          </a:xfrm>
        </p:grpSpPr>
        <p:sp>
          <p:nvSpPr>
            <p:cNvPr id="16" name="TextBox 15">
              <a:extLst>
                <a:ext uri="{FF2B5EF4-FFF2-40B4-BE49-F238E27FC236}">
                  <a16:creationId xmlns:a16="http://schemas.microsoft.com/office/drawing/2014/main" id="{2C99CB7C-7B14-49F1-B811-A0B640B84B17}"/>
                </a:ext>
              </a:extLst>
            </p:cNvPr>
            <p:cNvSpPr txBox="1"/>
            <p:nvPr/>
          </p:nvSpPr>
          <p:spPr bwMode="auto">
            <a:xfrm>
              <a:off x="3015976" y="2632686"/>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17" name="TextBox 16">
              <a:extLst>
                <a:ext uri="{FF2B5EF4-FFF2-40B4-BE49-F238E27FC236}">
                  <a16:creationId xmlns:a16="http://schemas.microsoft.com/office/drawing/2014/main" id="{6185F50F-4D2F-4350-8DAC-7A332624555F}"/>
                </a:ext>
              </a:extLst>
            </p:cNvPr>
            <p:cNvSpPr txBox="1"/>
            <p:nvPr/>
          </p:nvSpPr>
          <p:spPr bwMode="auto">
            <a:xfrm>
              <a:off x="4352080" y="263268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18" name="TextBox 17">
              <a:extLst>
                <a:ext uri="{FF2B5EF4-FFF2-40B4-BE49-F238E27FC236}">
                  <a16:creationId xmlns:a16="http://schemas.microsoft.com/office/drawing/2014/main" id="{768CA94F-472A-436F-B12F-992AE9B75378}"/>
                </a:ext>
              </a:extLst>
            </p:cNvPr>
            <p:cNvSpPr txBox="1"/>
            <p:nvPr/>
          </p:nvSpPr>
          <p:spPr bwMode="auto">
            <a:xfrm>
              <a:off x="5645423" y="2632686"/>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19" name="TextBox 18">
              <a:extLst>
                <a:ext uri="{FF2B5EF4-FFF2-40B4-BE49-F238E27FC236}">
                  <a16:creationId xmlns:a16="http://schemas.microsoft.com/office/drawing/2014/main" id="{07FF67E7-0D5D-46C9-A0B0-60183EF85020}"/>
                </a:ext>
              </a:extLst>
            </p:cNvPr>
            <p:cNvSpPr txBox="1"/>
            <p:nvPr/>
          </p:nvSpPr>
          <p:spPr bwMode="auto">
            <a:xfrm>
              <a:off x="4852571" y="2571131"/>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sp>
          <p:nvSpPr>
            <p:cNvPr id="20" name="TextBox 19">
              <a:extLst>
                <a:ext uri="{FF2B5EF4-FFF2-40B4-BE49-F238E27FC236}">
                  <a16:creationId xmlns:a16="http://schemas.microsoft.com/office/drawing/2014/main" id="{7886837E-C9BC-4214-A7E6-4814AF6225FA}"/>
                </a:ext>
              </a:extLst>
            </p:cNvPr>
            <p:cNvSpPr txBox="1"/>
            <p:nvPr/>
          </p:nvSpPr>
          <p:spPr bwMode="auto">
            <a:xfrm>
              <a:off x="3707358" y="2571131"/>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grpSp>
      <p:grpSp>
        <p:nvGrpSpPr>
          <p:cNvPr id="21" name="Group 20">
            <a:extLst>
              <a:ext uri="{FF2B5EF4-FFF2-40B4-BE49-F238E27FC236}">
                <a16:creationId xmlns:a16="http://schemas.microsoft.com/office/drawing/2014/main" id="{4F521CE4-7918-4640-9B48-04D70C775BA9}"/>
              </a:ext>
            </a:extLst>
          </p:cNvPr>
          <p:cNvGrpSpPr/>
          <p:nvPr/>
        </p:nvGrpSpPr>
        <p:grpSpPr>
          <a:xfrm>
            <a:off x="2394869" y="3318922"/>
            <a:ext cx="872631" cy="584775"/>
            <a:chOff x="3235609" y="3197002"/>
            <a:chExt cx="872631" cy="584775"/>
          </a:xfrm>
        </p:grpSpPr>
        <p:sp>
          <p:nvSpPr>
            <p:cNvPr id="22" name="TextBox 21">
              <a:extLst>
                <a:ext uri="{FF2B5EF4-FFF2-40B4-BE49-F238E27FC236}">
                  <a16:creationId xmlns:a16="http://schemas.microsoft.com/office/drawing/2014/main" id="{BD055D5E-D224-4ECA-A84C-3EC93C01F37E}"/>
                </a:ext>
              </a:extLst>
            </p:cNvPr>
            <p:cNvSpPr txBox="1"/>
            <p:nvPr/>
          </p:nvSpPr>
          <p:spPr bwMode="auto">
            <a:xfrm>
              <a:off x="3235609" y="31970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046388"/>
                  </a:solidFill>
                  <a:latin typeface="Myriad Pro Semibold" charset="0"/>
                  <a:ea typeface="Myriad Pro Semibold" charset="0"/>
                  <a:cs typeface="Myriad Pro Semibold" charset="0"/>
                </a:rPr>
                <a:t>×</a:t>
              </a:r>
            </a:p>
          </p:txBody>
        </p:sp>
        <p:sp>
          <p:nvSpPr>
            <p:cNvPr id="23" name="TextBox 22">
              <a:extLst>
                <a:ext uri="{FF2B5EF4-FFF2-40B4-BE49-F238E27FC236}">
                  <a16:creationId xmlns:a16="http://schemas.microsoft.com/office/drawing/2014/main" id="{6B7F022B-65E3-4A0E-B8BC-A85B7A8AD46A}"/>
                </a:ext>
              </a:extLst>
            </p:cNvPr>
            <p:cNvSpPr txBox="1"/>
            <p:nvPr/>
          </p:nvSpPr>
          <p:spPr bwMode="auto">
            <a:xfrm>
              <a:off x="3590148" y="32779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46388"/>
                  </a:solidFill>
                  <a:latin typeface="Myriad Pro Semibold" charset="0"/>
                  <a:ea typeface="Myriad Pro Semibold" charset="0"/>
                  <a:cs typeface="Myriad Pro Semibold" charset="0"/>
                </a:rPr>
                <a:t>10</a:t>
              </a:r>
            </a:p>
          </p:txBody>
        </p:sp>
      </p:grpSp>
      <p:grpSp>
        <p:nvGrpSpPr>
          <p:cNvPr id="24" name="Group 23">
            <a:extLst>
              <a:ext uri="{FF2B5EF4-FFF2-40B4-BE49-F238E27FC236}">
                <a16:creationId xmlns:a16="http://schemas.microsoft.com/office/drawing/2014/main" id="{2C42347F-F01C-4B0A-88B0-65F1D17E30A4}"/>
              </a:ext>
            </a:extLst>
          </p:cNvPr>
          <p:cNvGrpSpPr/>
          <p:nvPr/>
        </p:nvGrpSpPr>
        <p:grpSpPr>
          <a:xfrm>
            <a:off x="5797199" y="3318922"/>
            <a:ext cx="872631" cy="584775"/>
            <a:chOff x="3235609" y="3197002"/>
            <a:chExt cx="872631" cy="584775"/>
          </a:xfrm>
        </p:grpSpPr>
        <p:sp>
          <p:nvSpPr>
            <p:cNvPr id="25" name="TextBox 24">
              <a:extLst>
                <a:ext uri="{FF2B5EF4-FFF2-40B4-BE49-F238E27FC236}">
                  <a16:creationId xmlns:a16="http://schemas.microsoft.com/office/drawing/2014/main" id="{A69D14D3-AC11-4B3B-96BE-148417EDA52E}"/>
                </a:ext>
              </a:extLst>
            </p:cNvPr>
            <p:cNvSpPr txBox="1"/>
            <p:nvPr/>
          </p:nvSpPr>
          <p:spPr bwMode="auto">
            <a:xfrm>
              <a:off x="3235609" y="31970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046388"/>
                  </a:solidFill>
                  <a:latin typeface="Myriad Pro Semibold" charset="0"/>
                  <a:ea typeface="Myriad Pro Semibold" charset="0"/>
                  <a:cs typeface="Myriad Pro Semibold" charset="0"/>
                </a:rPr>
                <a:t>×</a:t>
              </a:r>
            </a:p>
          </p:txBody>
        </p:sp>
        <p:sp>
          <p:nvSpPr>
            <p:cNvPr id="26" name="TextBox 25">
              <a:extLst>
                <a:ext uri="{FF2B5EF4-FFF2-40B4-BE49-F238E27FC236}">
                  <a16:creationId xmlns:a16="http://schemas.microsoft.com/office/drawing/2014/main" id="{C254EA45-1E43-4697-9B0C-E23B303EA878}"/>
                </a:ext>
              </a:extLst>
            </p:cNvPr>
            <p:cNvSpPr txBox="1"/>
            <p:nvPr/>
          </p:nvSpPr>
          <p:spPr bwMode="auto">
            <a:xfrm>
              <a:off x="3590148" y="32779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46388"/>
                  </a:solidFill>
                  <a:latin typeface="Myriad Pro Semibold" charset="0"/>
                  <a:ea typeface="Myriad Pro Semibold" charset="0"/>
                  <a:cs typeface="Myriad Pro Semibold" charset="0"/>
                </a:rPr>
                <a:t>10</a:t>
              </a:r>
            </a:p>
          </p:txBody>
        </p:sp>
      </p:grpSp>
    </p:spTree>
    <p:extLst>
      <p:ext uri="{BB962C8B-B14F-4D97-AF65-F5344CB8AC3E}">
        <p14:creationId xmlns:p14="http://schemas.microsoft.com/office/powerpoint/2010/main" val="341011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0"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1:3</a:t>
            </a:r>
          </a:p>
        </p:txBody>
      </p:sp>
      <p:sp>
        <p:nvSpPr>
          <p:cNvPr id="8" name="TextBox 7">
            <a:extLst>
              <a:ext uri="{FF2B5EF4-FFF2-40B4-BE49-F238E27FC236}">
                <a16:creationId xmlns:a16="http://schemas.microsoft.com/office/drawing/2014/main" id="{9F9AE609-40E9-4630-BC42-6BDFE4AAA446}"/>
              </a:ext>
            </a:extLst>
          </p:cNvPr>
          <p:cNvSpPr txBox="1"/>
          <p:nvPr/>
        </p:nvSpPr>
        <p:spPr bwMode="auto">
          <a:xfrm>
            <a:off x="206898" y="3890199"/>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200" dirty="0">
                <a:latin typeface="Myriad Pro Semibold" charset="0"/>
                <a:ea typeface="Myriad Pro Semibold" charset="0"/>
                <a:cs typeface="Myriad Pro Semibold" charset="0"/>
              </a:rPr>
              <a:t>1</a:t>
            </a:r>
          </a:p>
        </p:txBody>
      </p:sp>
      <p:sp>
        <p:nvSpPr>
          <p:cNvPr id="9" name="TextBox 8">
            <a:extLst>
              <a:ext uri="{FF2B5EF4-FFF2-40B4-BE49-F238E27FC236}">
                <a16:creationId xmlns:a16="http://schemas.microsoft.com/office/drawing/2014/main" id="{0B5672AF-70F6-49AC-A428-6549182AB9A1}"/>
              </a:ext>
            </a:extLst>
          </p:cNvPr>
          <p:cNvSpPr txBox="1"/>
          <p:nvPr/>
        </p:nvSpPr>
        <p:spPr bwMode="auto">
          <a:xfrm>
            <a:off x="1086947" y="3890199"/>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10</a:t>
            </a:r>
          </a:p>
        </p:txBody>
      </p:sp>
      <p:sp>
        <p:nvSpPr>
          <p:cNvPr id="10" name="TextBox 9">
            <a:extLst>
              <a:ext uri="{FF2B5EF4-FFF2-40B4-BE49-F238E27FC236}">
                <a16:creationId xmlns:a16="http://schemas.microsoft.com/office/drawing/2014/main" id="{B0FF4994-5E73-42B8-B6C3-125BFCB9033E}"/>
              </a:ext>
            </a:extLst>
          </p:cNvPr>
          <p:cNvSpPr txBox="1"/>
          <p:nvPr/>
        </p:nvSpPr>
        <p:spPr bwMode="auto">
          <a:xfrm>
            <a:off x="206898" y="3890199"/>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200" dirty="0">
                <a:latin typeface="Myriad Pro Semibold" charset="0"/>
                <a:ea typeface="Myriad Pro Semibold" charset="0"/>
                <a:cs typeface="Myriad Pro Semibold" charset="0"/>
              </a:rPr>
              <a:t>2</a:t>
            </a:r>
          </a:p>
        </p:txBody>
      </p:sp>
      <p:sp>
        <p:nvSpPr>
          <p:cNvPr id="11" name="TextBox 10">
            <a:extLst>
              <a:ext uri="{FF2B5EF4-FFF2-40B4-BE49-F238E27FC236}">
                <a16:creationId xmlns:a16="http://schemas.microsoft.com/office/drawing/2014/main" id="{877BDA9A-736B-49A5-BCFE-D3778438A5A7}"/>
              </a:ext>
            </a:extLst>
          </p:cNvPr>
          <p:cNvSpPr txBox="1"/>
          <p:nvPr/>
        </p:nvSpPr>
        <p:spPr bwMode="auto">
          <a:xfrm>
            <a:off x="206898" y="3890199"/>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200" dirty="0">
                <a:latin typeface="Myriad Pro Semibold" charset="0"/>
                <a:ea typeface="Myriad Pro Semibold" charset="0"/>
                <a:cs typeface="Myriad Pro Semibold" charset="0"/>
              </a:rPr>
              <a:t>3</a:t>
            </a:r>
          </a:p>
        </p:txBody>
      </p:sp>
      <p:sp>
        <p:nvSpPr>
          <p:cNvPr id="12" name="TextBox 11">
            <a:extLst>
              <a:ext uri="{FF2B5EF4-FFF2-40B4-BE49-F238E27FC236}">
                <a16:creationId xmlns:a16="http://schemas.microsoft.com/office/drawing/2014/main" id="{B540B8E9-70E6-4416-8788-E99A5DCDC402}"/>
              </a:ext>
            </a:extLst>
          </p:cNvPr>
          <p:cNvSpPr txBox="1"/>
          <p:nvPr/>
        </p:nvSpPr>
        <p:spPr bwMode="auto">
          <a:xfrm>
            <a:off x="206898" y="3890199"/>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200" dirty="0">
                <a:latin typeface="Myriad Pro Semibold" charset="0"/>
                <a:ea typeface="Myriad Pro Semibold" charset="0"/>
                <a:cs typeface="Myriad Pro Semibold" charset="0"/>
              </a:rPr>
              <a:t>4</a:t>
            </a:r>
          </a:p>
        </p:txBody>
      </p:sp>
      <p:sp>
        <p:nvSpPr>
          <p:cNvPr id="13" name="TextBox 12">
            <a:extLst>
              <a:ext uri="{FF2B5EF4-FFF2-40B4-BE49-F238E27FC236}">
                <a16:creationId xmlns:a16="http://schemas.microsoft.com/office/drawing/2014/main" id="{17F08092-FEF7-40D8-8055-D7D71FFC166C}"/>
              </a:ext>
            </a:extLst>
          </p:cNvPr>
          <p:cNvSpPr txBox="1"/>
          <p:nvPr/>
        </p:nvSpPr>
        <p:spPr bwMode="auto">
          <a:xfrm>
            <a:off x="206898" y="3890199"/>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200" dirty="0">
                <a:latin typeface="Myriad Pro Semibold" charset="0"/>
                <a:ea typeface="Myriad Pro Semibold" charset="0"/>
                <a:cs typeface="Myriad Pro Semibold" charset="0"/>
              </a:rPr>
              <a:t>5</a:t>
            </a:r>
          </a:p>
        </p:txBody>
      </p:sp>
      <p:sp>
        <p:nvSpPr>
          <p:cNvPr id="14" name="TextBox 13">
            <a:extLst>
              <a:ext uri="{FF2B5EF4-FFF2-40B4-BE49-F238E27FC236}">
                <a16:creationId xmlns:a16="http://schemas.microsoft.com/office/drawing/2014/main" id="{A23B1CB0-8EBB-4FFC-96F5-37C02738EBD2}"/>
              </a:ext>
            </a:extLst>
          </p:cNvPr>
          <p:cNvSpPr txBox="1"/>
          <p:nvPr/>
        </p:nvSpPr>
        <p:spPr bwMode="auto">
          <a:xfrm>
            <a:off x="206898" y="3890199"/>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200" dirty="0">
                <a:latin typeface="Myriad Pro Semibold" charset="0"/>
                <a:ea typeface="Myriad Pro Semibold" charset="0"/>
                <a:cs typeface="Myriad Pro Semibold" charset="0"/>
              </a:rPr>
              <a:t>6</a:t>
            </a:r>
          </a:p>
        </p:txBody>
      </p:sp>
      <p:sp>
        <p:nvSpPr>
          <p:cNvPr id="15" name="TextBox 14">
            <a:extLst>
              <a:ext uri="{FF2B5EF4-FFF2-40B4-BE49-F238E27FC236}">
                <a16:creationId xmlns:a16="http://schemas.microsoft.com/office/drawing/2014/main" id="{4A12CCE9-0B2A-46C0-A497-C66A63D24BD1}"/>
              </a:ext>
            </a:extLst>
          </p:cNvPr>
          <p:cNvSpPr txBox="1"/>
          <p:nvPr/>
        </p:nvSpPr>
        <p:spPr bwMode="auto">
          <a:xfrm>
            <a:off x="206898" y="3890199"/>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200" dirty="0">
                <a:latin typeface="Myriad Pro Semibold" charset="0"/>
                <a:ea typeface="Myriad Pro Semibold" charset="0"/>
                <a:cs typeface="Myriad Pro Semibold" charset="0"/>
              </a:rPr>
              <a:t>7</a:t>
            </a:r>
          </a:p>
        </p:txBody>
      </p:sp>
      <p:sp>
        <p:nvSpPr>
          <p:cNvPr id="16" name="TextBox 15">
            <a:extLst>
              <a:ext uri="{FF2B5EF4-FFF2-40B4-BE49-F238E27FC236}">
                <a16:creationId xmlns:a16="http://schemas.microsoft.com/office/drawing/2014/main" id="{32CB28CF-9BA4-46F4-BBCC-2D5A3F370E7B}"/>
              </a:ext>
            </a:extLst>
          </p:cNvPr>
          <p:cNvSpPr txBox="1"/>
          <p:nvPr/>
        </p:nvSpPr>
        <p:spPr bwMode="auto">
          <a:xfrm>
            <a:off x="206898" y="3890199"/>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200" dirty="0">
                <a:latin typeface="Myriad Pro Semibold" charset="0"/>
                <a:ea typeface="Myriad Pro Semibold" charset="0"/>
                <a:cs typeface="Myriad Pro Semibold" charset="0"/>
              </a:rPr>
              <a:t>8</a:t>
            </a:r>
          </a:p>
        </p:txBody>
      </p:sp>
      <p:sp>
        <p:nvSpPr>
          <p:cNvPr id="17" name="TextBox 16">
            <a:extLst>
              <a:ext uri="{FF2B5EF4-FFF2-40B4-BE49-F238E27FC236}">
                <a16:creationId xmlns:a16="http://schemas.microsoft.com/office/drawing/2014/main" id="{BCDF67A8-F8DB-4C2D-8B4D-C3463C3FEA88}"/>
              </a:ext>
            </a:extLst>
          </p:cNvPr>
          <p:cNvSpPr txBox="1"/>
          <p:nvPr/>
        </p:nvSpPr>
        <p:spPr bwMode="auto">
          <a:xfrm>
            <a:off x="206898" y="3890199"/>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200" dirty="0">
                <a:latin typeface="Myriad Pro Semibold" charset="0"/>
                <a:ea typeface="Myriad Pro Semibold" charset="0"/>
                <a:cs typeface="Myriad Pro Semibold" charset="0"/>
              </a:rPr>
              <a:t>9</a:t>
            </a:r>
          </a:p>
        </p:txBody>
      </p:sp>
      <p:sp>
        <p:nvSpPr>
          <p:cNvPr id="18" name="TextBox 17">
            <a:extLst>
              <a:ext uri="{FF2B5EF4-FFF2-40B4-BE49-F238E27FC236}">
                <a16:creationId xmlns:a16="http://schemas.microsoft.com/office/drawing/2014/main" id="{B7918626-8AFC-4E28-A5AD-E65AEDE7B659}"/>
              </a:ext>
            </a:extLst>
          </p:cNvPr>
          <p:cNvSpPr txBox="1"/>
          <p:nvPr/>
        </p:nvSpPr>
        <p:spPr bwMode="auto">
          <a:xfrm>
            <a:off x="1086947" y="3890199"/>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20</a:t>
            </a:r>
          </a:p>
        </p:txBody>
      </p:sp>
      <p:sp>
        <p:nvSpPr>
          <p:cNvPr id="19" name="TextBox 18">
            <a:extLst>
              <a:ext uri="{FF2B5EF4-FFF2-40B4-BE49-F238E27FC236}">
                <a16:creationId xmlns:a16="http://schemas.microsoft.com/office/drawing/2014/main" id="{47C4AA39-B55F-4585-9C61-65661C087DFB}"/>
              </a:ext>
            </a:extLst>
          </p:cNvPr>
          <p:cNvSpPr txBox="1"/>
          <p:nvPr/>
        </p:nvSpPr>
        <p:spPr bwMode="auto">
          <a:xfrm>
            <a:off x="1086947" y="3890199"/>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30</a:t>
            </a:r>
          </a:p>
        </p:txBody>
      </p:sp>
      <p:sp>
        <p:nvSpPr>
          <p:cNvPr id="20" name="TextBox 19">
            <a:extLst>
              <a:ext uri="{FF2B5EF4-FFF2-40B4-BE49-F238E27FC236}">
                <a16:creationId xmlns:a16="http://schemas.microsoft.com/office/drawing/2014/main" id="{A8B5FC34-DA50-4ED6-9D64-8A2846508EB5}"/>
              </a:ext>
            </a:extLst>
          </p:cNvPr>
          <p:cNvSpPr txBox="1"/>
          <p:nvPr/>
        </p:nvSpPr>
        <p:spPr bwMode="auto">
          <a:xfrm>
            <a:off x="1086947" y="3890199"/>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40</a:t>
            </a:r>
          </a:p>
        </p:txBody>
      </p:sp>
      <p:sp>
        <p:nvSpPr>
          <p:cNvPr id="21" name="TextBox 20">
            <a:extLst>
              <a:ext uri="{FF2B5EF4-FFF2-40B4-BE49-F238E27FC236}">
                <a16:creationId xmlns:a16="http://schemas.microsoft.com/office/drawing/2014/main" id="{FDECA74F-AC33-48CE-8BF9-C39936FC65C4}"/>
              </a:ext>
            </a:extLst>
          </p:cNvPr>
          <p:cNvSpPr txBox="1"/>
          <p:nvPr/>
        </p:nvSpPr>
        <p:spPr bwMode="auto">
          <a:xfrm>
            <a:off x="1086947" y="3890199"/>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50</a:t>
            </a:r>
          </a:p>
        </p:txBody>
      </p:sp>
      <p:sp>
        <p:nvSpPr>
          <p:cNvPr id="22" name="TextBox 21">
            <a:extLst>
              <a:ext uri="{FF2B5EF4-FFF2-40B4-BE49-F238E27FC236}">
                <a16:creationId xmlns:a16="http://schemas.microsoft.com/office/drawing/2014/main" id="{E8E03455-6E63-4749-8F99-FBD0985DF936}"/>
              </a:ext>
            </a:extLst>
          </p:cNvPr>
          <p:cNvSpPr txBox="1"/>
          <p:nvPr/>
        </p:nvSpPr>
        <p:spPr bwMode="auto">
          <a:xfrm>
            <a:off x="1086947" y="3890199"/>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60</a:t>
            </a:r>
          </a:p>
        </p:txBody>
      </p:sp>
      <p:sp>
        <p:nvSpPr>
          <p:cNvPr id="23" name="TextBox 22">
            <a:extLst>
              <a:ext uri="{FF2B5EF4-FFF2-40B4-BE49-F238E27FC236}">
                <a16:creationId xmlns:a16="http://schemas.microsoft.com/office/drawing/2014/main" id="{CCC7F934-968D-47F0-85A1-67E814488874}"/>
              </a:ext>
            </a:extLst>
          </p:cNvPr>
          <p:cNvSpPr txBox="1"/>
          <p:nvPr/>
        </p:nvSpPr>
        <p:spPr bwMode="auto">
          <a:xfrm>
            <a:off x="1086947" y="3890199"/>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70</a:t>
            </a:r>
          </a:p>
        </p:txBody>
      </p:sp>
      <p:sp>
        <p:nvSpPr>
          <p:cNvPr id="24" name="TextBox 23">
            <a:extLst>
              <a:ext uri="{FF2B5EF4-FFF2-40B4-BE49-F238E27FC236}">
                <a16:creationId xmlns:a16="http://schemas.microsoft.com/office/drawing/2014/main" id="{1F57C25B-22BA-48F6-BF3A-A93DCCE42EB7}"/>
              </a:ext>
            </a:extLst>
          </p:cNvPr>
          <p:cNvSpPr txBox="1"/>
          <p:nvPr/>
        </p:nvSpPr>
        <p:spPr bwMode="auto">
          <a:xfrm>
            <a:off x="1086947" y="3890199"/>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80</a:t>
            </a:r>
          </a:p>
        </p:txBody>
      </p:sp>
      <p:sp>
        <p:nvSpPr>
          <p:cNvPr id="25" name="TextBox 24">
            <a:extLst>
              <a:ext uri="{FF2B5EF4-FFF2-40B4-BE49-F238E27FC236}">
                <a16:creationId xmlns:a16="http://schemas.microsoft.com/office/drawing/2014/main" id="{3B0E4A77-F233-4682-A60E-2F1E353FB95F}"/>
              </a:ext>
            </a:extLst>
          </p:cNvPr>
          <p:cNvSpPr txBox="1"/>
          <p:nvPr/>
        </p:nvSpPr>
        <p:spPr bwMode="auto">
          <a:xfrm>
            <a:off x="1086947" y="3890199"/>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90</a:t>
            </a:r>
          </a:p>
        </p:txBody>
      </p:sp>
      <p:pic>
        <p:nvPicPr>
          <p:cNvPr id="27" name="Picture 26">
            <a:extLst>
              <a:ext uri="{FF2B5EF4-FFF2-40B4-BE49-F238E27FC236}">
                <a16:creationId xmlns:a16="http://schemas.microsoft.com/office/drawing/2014/main" id="{D32D5CB8-18A0-4C83-899D-F6E433AA66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7247" y="3887900"/>
            <a:ext cx="205740" cy="435485"/>
          </a:xfrm>
          <a:prstGeom prst="rect">
            <a:avLst/>
          </a:prstGeom>
        </p:spPr>
      </p:pic>
      <p:sp>
        <p:nvSpPr>
          <p:cNvPr id="29" name="Rectangle 28">
            <a:extLst>
              <a:ext uri="{FF2B5EF4-FFF2-40B4-BE49-F238E27FC236}">
                <a16:creationId xmlns:a16="http://schemas.microsoft.com/office/drawing/2014/main" id="{CABE3492-8D21-4A4A-8600-02C1BE2199BA}"/>
              </a:ext>
            </a:extLst>
          </p:cNvPr>
          <p:cNvSpPr/>
          <p:nvPr/>
        </p:nvSpPr>
        <p:spPr bwMode="auto">
          <a:xfrm>
            <a:off x="2199176" y="4119928"/>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0" name="Rectangle 29">
            <a:extLst>
              <a:ext uri="{FF2B5EF4-FFF2-40B4-BE49-F238E27FC236}">
                <a16:creationId xmlns:a16="http://schemas.microsoft.com/office/drawing/2014/main" id="{C20D18E3-1153-433B-830C-DA5FC8906A5E}"/>
              </a:ext>
            </a:extLst>
          </p:cNvPr>
          <p:cNvSpPr/>
          <p:nvPr/>
        </p:nvSpPr>
        <p:spPr bwMode="auto">
          <a:xfrm>
            <a:off x="2926703" y="4119928"/>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1" name="Rectangle 30">
            <a:extLst>
              <a:ext uri="{FF2B5EF4-FFF2-40B4-BE49-F238E27FC236}">
                <a16:creationId xmlns:a16="http://schemas.microsoft.com/office/drawing/2014/main" id="{7584628C-6A66-441C-B385-89200E5D5F69}"/>
              </a:ext>
            </a:extLst>
          </p:cNvPr>
          <p:cNvSpPr/>
          <p:nvPr/>
        </p:nvSpPr>
        <p:spPr bwMode="auto">
          <a:xfrm>
            <a:off x="3654231" y="4119928"/>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2" name="Rectangle 31">
            <a:extLst>
              <a:ext uri="{FF2B5EF4-FFF2-40B4-BE49-F238E27FC236}">
                <a16:creationId xmlns:a16="http://schemas.microsoft.com/office/drawing/2014/main" id="{674436FE-C49A-41EC-A814-38512E4AD2F9}"/>
              </a:ext>
            </a:extLst>
          </p:cNvPr>
          <p:cNvSpPr/>
          <p:nvPr/>
        </p:nvSpPr>
        <p:spPr bwMode="auto">
          <a:xfrm>
            <a:off x="4381759" y="4119928"/>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3" name="Rectangle 32">
            <a:extLst>
              <a:ext uri="{FF2B5EF4-FFF2-40B4-BE49-F238E27FC236}">
                <a16:creationId xmlns:a16="http://schemas.microsoft.com/office/drawing/2014/main" id="{B66FC9A6-36E5-49DB-84D0-35C56CAD157B}"/>
              </a:ext>
            </a:extLst>
          </p:cNvPr>
          <p:cNvSpPr/>
          <p:nvPr/>
        </p:nvSpPr>
        <p:spPr bwMode="auto">
          <a:xfrm>
            <a:off x="5109287" y="4119928"/>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4" name="Rectangle 33">
            <a:extLst>
              <a:ext uri="{FF2B5EF4-FFF2-40B4-BE49-F238E27FC236}">
                <a16:creationId xmlns:a16="http://schemas.microsoft.com/office/drawing/2014/main" id="{73E46D21-0529-43AA-B9D3-72E42808921C}"/>
              </a:ext>
            </a:extLst>
          </p:cNvPr>
          <p:cNvSpPr/>
          <p:nvPr/>
        </p:nvSpPr>
        <p:spPr bwMode="auto">
          <a:xfrm>
            <a:off x="5836815" y="4119928"/>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5" name="Rectangle 34">
            <a:extLst>
              <a:ext uri="{FF2B5EF4-FFF2-40B4-BE49-F238E27FC236}">
                <a16:creationId xmlns:a16="http://schemas.microsoft.com/office/drawing/2014/main" id="{CFCDC284-1C00-4C7A-BEA7-C21EA699133E}"/>
              </a:ext>
            </a:extLst>
          </p:cNvPr>
          <p:cNvSpPr/>
          <p:nvPr/>
        </p:nvSpPr>
        <p:spPr bwMode="auto">
          <a:xfrm>
            <a:off x="6564342" y="4119928"/>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6" name="Rectangle 35">
            <a:extLst>
              <a:ext uri="{FF2B5EF4-FFF2-40B4-BE49-F238E27FC236}">
                <a16:creationId xmlns:a16="http://schemas.microsoft.com/office/drawing/2014/main" id="{22267214-68E3-4460-B826-8040E1FA132B}"/>
              </a:ext>
            </a:extLst>
          </p:cNvPr>
          <p:cNvSpPr/>
          <p:nvPr/>
        </p:nvSpPr>
        <p:spPr bwMode="auto">
          <a:xfrm>
            <a:off x="7291870" y="4119928"/>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7" name="Rectangle 36">
            <a:extLst>
              <a:ext uri="{FF2B5EF4-FFF2-40B4-BE49-F238E27FC236}">
                <a16:creationId xmlns:a16="http://schemas.microsoft.com/office/drawing/2014/main" id="{FA1D92D5-003A-4131-ACF3-EDA791648F44}"/>
              </a:ext>
            </a:extLst>
          </p:cNvPr>
          <p:cNvSpPr/>
          <p:nvPr/>
        </p:nvSpPr>
        <p:spPr bwMode="auto">
          <a:xfrm>
            <a:off x="8019396" y="4119928"/>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8" name="Rectangle 37">
            <a:extLst>
              <a:ext uri="{FF2B5EF4-FFF2-40B4-BE49-F238E27FC236}">
                <a16:creationId xmlns:a16="http://schemas.microsoft.com/office/drawing/2014/main" id="{7B5D527D-4A7D-4AE8-9B9E-650507B9F1BB}"/>
              </a:ext>
            </a:extLst>
          </p:cNvPr>
          <p:cNvSpPr/>
          <p:nvPr/>
        </p:nvSpPr>
        <p:spPr bwMode="auto">
          <a:xfrm>
            <a:off x="2202270" y="3603626"/>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9" name="Rectangle 38">
            <a:extLst>
              <a:ext uri="{FF2B5EF4-FFF2-40B4-BE49-F238E27FC236}">
                <a16:creationId xmlns:a16="http://schemas.microsoft.com/office/drawing/2014/main" id="{8229F91C-4E31-4C45-9B57-E4A8D2E77551}"/>
              </a:ext>
            </a:extLst>
          </p:cNvPr>
          <p:cNvSpPr/>
          <p:nvPr/>
        </p:nvSpPr>
        <p:spPr bwMode="auto">
          <a:xfrm>
            <a:off x="2929797" y="3603626"/>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0" name="Rectangle 39">
            <a:extLst>
              <a:ext uri="{FF2B5EF4-FFF2-40B4-BE49-F238E27FC236}">
                <a16:creationId xmlns:a16="http://schemas.microsoft.com/office/drawing/2014/main" id="{5E554F50-6B29-4351-A887-AD5D839CB5DC}"/>
              </a:ext>
            </a:extLst>
          </p:cNvPr>
          <p:cNvSpPr/>
          <p:nvPr/>
        </p:nvSpPr>
        <p:spPr bwMode="auto">
          <a:xfrm>
            <a:off x="3657325" y="3603626"/>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1" name="Rectangle 40">
            <a:extLst>
              <a:ext uri="{FF2B5EF4-FFF2-40B4-BE49-F238E27FC236}">
                <a16:creationId xmlns:a16="http://schemas.microsoft.com/office/drawing/2014/main" id="{F986C14F-CB6A-4B4B-81AC-7B67ED515CB6}"/>
              </a:ext>
            </a:extLst>
          </p:cNvPr>
          <p:cNvSpPr/>
          <p:nvPr/>
        </p:nvSpPr>
        <p:spPr bwMode="auto">
          <a:xfrm>
            <a:off x="4384853" y="3603626"/>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2" name="Rectangle 41">
            <a:extLst>
              <a:ext uri="{FF2B5EF4-FFF2-40B4-BE49-F238E27FC236}">
                <a16:creationId xmlns:a16="http://schemas.microsoft.com/office/drawing/2014/main" id="{870FDDD2-D9DA-49FF-BF4D-6C830CA9E747}"/>
              </a:ext>
            </a:extLst>
          </p:cNvPr>
          <p:cNvSpPr/>
          <p:nvPr/>
        </p:nvSpPr>
        <p:spPr bwMode="auto">
          <a:xfrm>
            <a:off x="5112381" y="3603626"/>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3" name="Rectangle 42">
            <a:extLst>
              <a:ext uri="{FF2B5EF4-FFF2-40B4-BE49-F238E27FC236}">
                <a16:creationId xmlns:a16="http://schemas.microsoft.com/office/drawing/2014/main" id="{A7C15080-526B-482D-A3BF-F4EB66A9AB44}"/>
              </a:ext>
            </a:extLst>
          </p:cNvPr>
          <p:cNvSpPr/>
          <p:nvPr/>
        </p:nvSpPr>
        <p:spPr bwMode="auto">
          <a:xfrm>
            <a:off x="5839909" y="3603626"/>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4" name="Rectangle 43">
            <a:extLst>
              <a:ext uri="{FF2B5EF4-FFF2-40B4-BE49-F238E27FC236}">
                <a16:creationId xmlns:a16="http://schemas.microsoft.com/office/drawing/2014/main" id="{B9AE0E9C-4706-43FA-BAA0-44F52F130472}"/>
              </a:ext>
            </a:extLst>
          </p:cNvPr>
          <p:cNvSpPr/>
          <p:nvPr/>
        </p:nvSpPr>
        <p:spPr bwMode="auto">
          <a:xfrm>
            <a:off x="6567436" y="3603626"/>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5" name="Rectangle 44">
            <a:extLst>
              <a:ext uri="{FF2B5EF4-FFF2-40B4-BE49-F238E27FC236}">
                <a16:creationId xmlns:a16="http://schemas.microsoft.com/office/drawing/2014/main" id="{7C5EB294-4F93-44B7-A44F-E8E291D1FFA5}"/>
              </a:ext>
            </a:extLst>
          </p:cNvPr>
          <p:cNvSpPr/>
          <p:nvPr/>
        </p:nvSpPr>
        <p:spPr bwMode="auto">
          <a:xfrm>
            <a:off x="7294964" y="3603626"/>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6" name="Rectangle 45">
            <a:extLst>
              <a:ext uri="{FF2B5EF4-FFF2-40B4-BE49-F238E27FC236}">
                <a16:creationId xmlns:a16="http://schemas.microsoft.com/office/drawing/2014/main" id="{385FD0BD-C322-42B8-9AA8-85C8A9521A3E}"/>
              </a:ext>
            </a:extLst>
          </p:cNvPr>
          <p:cNvSpPr/>
          <p:nvPr/>
        </p:nvSpPr>
        <p:spPr bwMode="auto">
          <a:xfrm>
            <a:off x="8022490" y="3603626"/>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6" name="Picture 5">
            <a:extLst>
              <a:ext uri="{FF2B5EF4-FFF2-40B4-BE49-F238E27FC236}">
                <a16:creationId xmlns:a16="http://schemas.microsoft.com/office/drawing/2014/main" id="{2380CAD6-6D8D-46E5-B913-4A29143BC1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9652" y="2578093"/>
            <a:ext cx="6576021" cy="2079640"/>
          </a:xfrm>
          <a:prstGeom prst="rect">
            <a:avLst/>
          </a:prstGeom>
        </p:spPr>
      </p:pic>
      <p:sp>
        <p:nvSpPr>
          <p:cNvPr id="48" name="TextBox 47">
            <a:extLst>
              <a:ext uri="{FF2B5EF4-FFF2-40B4-BE49-F238E27FC236}">
                <a16:creationId xmlns:a16="http://schemas.microsoft.com/office/drawing/2014/main" id="{1FA1A872-1F0E-47EF-B081-F39E6C04EBBC}"/>
              </a:ext>
            </a:extLst>
          </p:cNvPr>
          <p:cNvSpPr txBox="1"/>
          <p:nvPr/>
        </p:nvSpPr>
        <p:spPr bwMode="auto">
          <a:xfrm>
            <a:off x="436127" y="3890199"/>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10</a:t>
            </a:r>
          </a:p>
        </p:txBody>
      </p:sp>
    </p:spTree>
    <p:extLst>
      <p:ext uri="{BB962C8B-B14F-4D97-AF65-F5344CB8AC3E}">
        <p14:creationId xmlns:p14="http://schemas.microsoft.com/office/powerpoint/2010/main" val="350182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29"/>
                                        </p:tgtEl>
                                      </p:cBhvr>
                                    </p:animEffect>
                                    <p:set>
                                      <p:cBhvr>
                                        <p:cTn id="32" dur="1" fill="hold">
                                          <p:stCondLst>
                                            <p:cond delay="499"/>
                                          </p:stCondLst>
                                        </p:cTn>
                                        <p:tgtEl>
                                          <p:spTgt spid="29"/>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38"/>
                                        </p:tgtEl>
                                      </p:cBhvr>
                                    </p:animEffect>
                                    <p:set>
                                      <p:cBhvr>
                                        <p:cTn id="38" dur="1" fill="hold">
                                          <p:stCondLst>
                                            <p:cond delay="499"/>
                                          </p:stCondLst>
                                        </p:cTn>
                                        <p:tgtEl>
                                          <p:spTgt spid="38"/>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500"/>
                                        <p:tgtEl>
                                          <p:spTgt spid="39"/>
                                        </p:tgtEl>
                                      </p:cBhvr>
                                    </p:animEffec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30"/>
                                        </p:tgtEl>
                                      </p:cBhvr>
                                    </p:animEffect>
                                    <p:set>
                                      <p:cBhvr>
                                        <p:cTn id="63" dur="1" fill="hold">
                                          <p:stCondLst>
                                            <p:cond delay="499"/>
                                          </p:stCondLst>
                                        </p:cTn>
                                        <p:tgtEl>
                                          <p:spTgt spid="30"/>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10"/>
                                        </p:tgtEl>
                                      </p:cBhvr>
                                    </p:animEffect>
                                    <p:set>
                                      <p:cBhvr>
                                        <p:cTn id="66" dur="1" fill="hold">
                                          <p:stCondLst>
                                            <p:cond delay="499"/>
                                          </p:stCondLst>
                                        </p:cTn>
                                        <p:tgtEl>
                                          <p:spTgt spid="10"/>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39"/>
                                        </p:tgtEl>
                                      </p:cBhvr>
                                    </p:animEffect>
                                    <p:set>
                                      <p:cBhvr>
                                        <p:cTn id="69" dur="1" fill="hold">
                                          <p:stCondLst>
                                            <p:cond delay="499"/>
                                          </p:stCondLst>
                                        </p:cTn>
                                        <p:tgtEl>
                                          <p:spTgt spid="39"/>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18"/>
                                        </p:tgtEl>
                                      </p:cBhvr>
                                    </p:animEffect>
                                    <p:set>
                                      <p:cBhvr>
                                        <p:cTn id="72" dur="1" fill="hold">
                                          <p:stCondLst>
                                            <p:cond delay="499"/>
                                          </p:stCondLst>
                                        </p:cTn>
                                        <p:tgtEl>
                                          <p:spTgt spid="18"/>
                                        </p:tgtEl>
                                        <p:attrNameLst>
                                          <p:attrName>style.visibility</p:attrName>
                                        </p:attrNameLst>
                                      </p:cBhvr>
                                      <p:to>
                                        <p:strVal val="hidden"/>
                                      </p:to>
                                    </p:se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childTnLst>
                          </p:cTn>
                        </p:par>
                        <p:par>
                          <p:cTn id="77" fill="hold">
                            <p:stCondLst>
                              <p:cond delay="1000"/>
                            </p:stCondLst>
                            <p:childTnLst>
                              <p:par>
                                <p:cTn id="78" presetID="10" presetClass="entr" presetSubtype="0" fill="hold" grpId="0"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500"/>
                                        <p:tgtEl>
                                          <p:spTgt spid="11"/>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fade">
                                      <p:cBhvr>
                                        <p:cTn id="85" dur="500"/>
                                        <p:tgtEl>
                                          <p:spTgt spid="40"/>
                                        </p:tgtEl>
                                      </p:cBhvr>
                                    </p:animEffect>
                                  </p:childTnLst>
                                </p:cTn>
                              </p:par>
                            </p:childTnLst>
                          </p:cTn>
                        </p:par>
                        <p:par>
                          <p:cTn id="86" fill="hold">
                            <p:stCondLst>
                              <p:cond delay="500"/>
                            </p:stCondLst>
                            <p:childTnLst>
                              <p:par>
                                <p:cTn id="87" presetID="10" presetClass="entr" presetSubtype="0"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fade">
                                      <p:cBhvr>
                                        <p:cTn id="89" dur="500"/>
                                        <p:tgtEl>
                                          <p:spTgt spid="19"/>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grpId="1" nodeType="clickEffect">
                                  <p:stCondLst>
                                    <p:cond delay="0"/>
                                  </p:stCondLst>
                                  <p:childTnLst>
                                    <p:animEffect transition="out" filter="fade">
                                      <p:cBhvr>
                                        <p:cTn id="93" dur="500"/>
                                        <p:tgtEl>
                                          <p:spTgt spid="31"/>
                                        </p:tgtEl>
                                      </p:cBhvr>
                                    </p:animEffect>
                                    <p:set>
                                      <p:cBhvr>
                                        <p:cTn id="94" dur="1" fill="hold">
                                          <p:stCondLst>
                                            <p:cond delay="499"/>
                                          </p:stCondLst>
                                        </p:cTn>
                                        <p:tgtEl>
                                          <p:spTgt spid="31"/>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11"/>
                                        </p:tgtEl>
                                      </p:cBhvr>
                                    </p:animEffect>
                                    <p:set>
                                      <p:cBhvr>
                                        <p:cTn id="97" dur="1" fill="hold">
                                          <p:stCondLst>
                                            <p:cond delay="499"/>
                                          </p:stCondLst>
                                        </p:cTn>
                                        <p:tgtEl>
                                          <p:spTgt spid="11"/>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40"/>
                                        </p:tgtEl>
                                      </p:cBhvr>
                                    </p:animEffect>
                                    <p:set>
                                      <p:cBhvr>
                                        <p:cTn id="100" dur="1" fill="hold">
                                          <p:stCondLst>
                                            <p:cond delay="499"/>
                                          </p:stCondLst>
                                        </p:cTn>
                                        <p:tgtEl>
                                          <p:spTgt spid="40"/>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19"/>
                                        </p:tgtEl>
                                      </p:cBhvr>
                                    </p:animEffect>
                                    <p:set>
                                      <p:cBhvr>
                                        <p:cTn id="103" dur="1" fill="hold">
                                          <p:stCondLst>
                                            <p:cond delay="499"/>
                                          </p:stCondLst>
                                        </p:cTn>
                                        <p:tgtEl>
                                          <p:spTgt spid="19"/>
                                        </p:tgtEl>
                                        <p:attrNameLst>
                                          <p:attrName>style.visibility</p:attrName>
                                        </p:attrNameLst>
                                      </p:cBhvr>
                                      <p:to>
                                        <p:strVal val="hidden"/>
                                      </p:to>
                                    </p:set>
                                  </p:childTnLst>
                                </p:cTn>
                              </p:par>
                            </p:childTnLst>
                          </p:cTn>
                        </p:par>
                        <p:par>
                          <p:cTn id="104" fill="hold">
                            <p:stCondLst>
                              <p:cond delay="500"/>
                            </p:stCondLst>
                            <p:childTnLst>
                              <p:par>
                                <p:cTn id="105" presetID="10" presetClass="entr" presetSubtype="0" fill="hold" grpId="0" nodeType="after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500"/>
                                        <p:tgtEl>
                                          <p:spTgt spid="32"/>
                                        </p:tgtEl>
                                      </p:cBhvr>
                                    </p:animEffect>
                                  </p:childTnLst>
                                </p:cTn>
                              </p:par>
                            </p:childTnLst>
                          </p:cTn>
                        </p:par>
                        <p:par>
                          <p:cTn id="108" fill="hold">
                            <p:stCondLst>
                              <p:cond delay="1000"/>
                            </p:stCondLst>
                            <p:childTnLst>
                              <p:par>
                                <p:cTn id="109" presetID="10" presetClass="entr" presetSubtype="0" fill="hold" grpId="0" nodeType="afterEffect">
                                  <p:stCondLst>
                                    <p:cond delay="0"/>
                                  </p:stCondLst>
                                  <p:childTnLst>
                                    <p:set>
                                      <p:cBhvr>
                                        <p:cTn id="110" dur="1" fill="hold">
                                          <p:stCondLst>
                                            <p:cond delay="0"/>
                                          </p:stCondLst>
                                        </p:cTn>
                                        <p:tgtEl>
                                          <p:spTgt spid="12"/>
                                        </p:tgtEl>
                                        <p:attrNameLst>
                                          <p:attrName>style.visibility</p:attrName>
                                        </p:attrNameLst>
                                      </p:cBhvr>
                                      <p:to>
                                        <p:strVal val="visible"/>
                                      </p:to>
                                    </p:set>
                                    <p:animEffect transition="in" filter="fade">
                                      <p:cBhvr>
                                        <p:cTn id="111" dur="500"/>
                                        <p:tgtEl>
                                          <p:spTgt spid="12"/>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41"/>
                                        </p:tgtEl>
                                        <p:attrNameLst>
                                          <p:attrName>style.visibility</p:attrName>
                                        </p:attrNameLst>
                                      </p:cBhvr>
                                      <p:to>
                                        <p:strVal val="visible"/>
                                      </p:to>
                                    </p:set>
                                    <p:animEffect transition="in" filter="fade">
                                      <p:cBhvr>
                                        <p:cTn id="116" dur="500"/>
                                        <p:tgtEl>
                                          <p:spTgt spid="41"/>
                                        </p:tgtEl>
                                      </p:cBhvr>
                                    </p:animEffect>
                                  </p:childTnLst>
                                </p:cTn>
                              </p:par>
                            </p:childTnLst>
                          </p:cTn>
                        </p:par>
                        <p:par>
                          <p:cTn id="117" fill="hold">
                            <p:stCondLst>
                              <p:cond delay="500"/>
                            </p:stCondLst>
                            <p:childTnLst>
                              <p:par>
                                <p:cTn id="118" presetID="10" presetClass="entr" presetSubtype="0"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fade">
                                      <p:cBhvr>
                                        <p:cTn id="120" dur="500"/>
                                        <p:tgtEl>
                                          <p:spTgt spid="20"/>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xit" presetSubtype="0" fill="hold" grpId="1" nodeType="clickEffect">
                                  <p:stCondLst>
                                    <p:cond delay="0"/>
                                  </p:stCondLst>
                                  <p:childTnLst>
                                    <p:animEffect transition="out" filter="fade">
                                      <p:cBhvr>
                                        <p:cTn id="124" dur="500"/>
                                        <p:tgtEl>
                                          <p:spTgt spid="32"/>
                                        </p:tgtEl>
                                      </p:cBhvr>
                                    </p:animEffect>
                                    <p:set>
                                      <p:cBhvr>
                                        <p:cTn id="125" dur="1" fill="hold">
                                          <p:stCondLst>
                                            <p:cond delay="499"/>
                                          </p:stCondLst>
                                        </p:cTn>
                                        <p:tgtEl>
                                          <p:spTgt spid="32"/>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12"/>
                                        </p:tgtEl>
                                      </p:cBhvr>
                                    </p:animEffect>
                                    <p:set>
                                      <p:cBhvr>
                                        <p:cTn id="128" dur="1" fill="hold">
                                          <p:stCondLst>
                                            <p:cond delay="499"/>
                                          </p:stCondLst>
                                        </p:cTn>
                                        <p:tgtEl>
                                          <p:spTgt spid="12"/>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41"/>
                                        </p:tgtEl>
                                      </p:cBhvr>
                                    </p:animEffect>
                                    <p:set>
                                      <p:cBhvr>
                                        <p:cTn id="131" dur="1" fill="hold">
                                          <p:stCondLst>
                                            <p:cond delay="499"/>
                                          </p:stCondLst>
                                        </p:cTn>
                                        <p:tgtEl>
                                          <p:spTgt spid="41"/>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20"/>
                                        </p:tgtEl>
                                      </p:cBhvr>
                                    </p:animEffect>
                                    <p:set>
                                      <p:cBhvr>
                                        <p:cTn id="134" dur="1" fill="hold">
                                          <p:stCondLst>
                                            <p:cond delay="499"/>
                                          </p:stCondLst>
                                        </p:cTn>
                                        <p:tgtEl>
                                          <p:spTgt spid="20"/>
                                        </p:tgtEl>
                                        <p:attrNameLst>
                                          <p:attrName>style.visibility</p:attrName>
                                        </p:attrNameLst>
                                      </p:cBhvr>
                                      <p:to>
                                        <p:strVal val="hidden"/>
                                      </p:to>
                                    </p:set>
                                  </p:childTnLst>
                                </p:cTn>
                              </p:par>
                            </p:childTnLst>
                          </p:cTn>
                        </p:par>
                        <p:par>
                          <p:cTn id="135" fill="hold">
                            <p:stCondLst>
                              <p:cond delay="500"/>
                            </p:stCondLst>
                            <p:childTnLst>
                              <p:par>
                                <p:cTn id="136" presetID="10" presetClass="entr" presetSubtype="0" fill="hold" grpId="0" nodeType="afterEffect">
                                  <p:stCondLst>
                                    <p:cond delay="0"/>
                                  </p:stCondLst>
                                  <p:childTnLst>
                                    <p:set>
                                      <p:cBhvr>
                                        <p:cTn id="137" dur="1" fill="hold">
                                          <p:stCondLst>
                                            <p:cond delay="0"/>
                                          </p:stCondLst>
                                        </p:cTn>
                                        <p:tgtEl>
                                          <p:spTgt spid="33"/>
                                        </p:tgtEl>
                                        <p:attrNameLst>
                                          <p:attrName>style.visibility</p:attrName>
                                        </p:attrNameLst>
                                      </p:cBhvr>
                                      <p:to>
                                        <p:strVal val="visible"/>
                                      </p:to>
                                    </p:set>
                                    <p:animEffect transition="in" filter="fade">
                                      <p:cBhvr>
                                        <p:cTn id="138" dur="500"/>
                                        <p:tgtEl>
                                          <p:spTgt spid="33"/>
                                        </p:tgtEl>
                                      </p:cBhvr>
                                    </p:animEffect>
                                  </p:childTnLst>
                                </p:cTn>
                              </p:par>
                            </p:childTnLst>
                          </p:cTn>
                        </p:par>
                        <p:par>
                          <p:cTn id="139" fill="hold">
                            <p:stCondLst>
                              <p:cond delay="1000"/>
                            </p:stCondLst>
                            <p:childTnLst>
                              <p:par>
                                <p:cTn id="140" presetID="10" presetClass="entr" presetSubtype="0" fill="hold" grpId="0" nodeType="afterEffect">
                                  <p:stCondLst>
                                    <p:cond delay="0"/>
                                  </p:stCondLst>
                                  <p:childTnLst>
                                    <p:set>
                                      <p:cBhvr>
                                        <p:cTn id="141" dur="1" fill="hold">
                                          <p:stCondLst>
                                            <p:cond delay="0"/>
                                          </p:stCondLst>
                                        </p:cTn>
                                        <p:tgtEl>
                                          <p:spTgt spid="13"/>
                                        </p:tgtEl>
                                        <p:attrNameLst>
                                          <p:attrName>style.visibility</p:attrName>
                                        </p:attrNameLst>
                                      </p:cBhvr>
                                      <p:to>
                                        <p:strVal val="visible"/>
                                      </p:to>
                                    </p:set>
                                    <p:animEffect transition="in" filter="fade">
                                      <p:cBhvr>
                                        <p:cTn id="142" dur="500"/>
                                        <p:tgtEl>
                                          <p:spTgt spid="13"/>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42"/>
                                        </p:tgtEl>
                                        <p:attrNameLst>
                                          <p:attrName>style.visibility</p:attrName>
                                        </p:attrNameLst>
                                      </p:cBhvr>
                                      <p:to>
                                        <p:strVal val="visible"/>
                                      </p:to>
                                    </p:set>
                                    <p:animEffect transition="in" filter="fade">
                                      <p:cBhvr>
                                        <p:cTn id="147" dur="500"/>
                                        <p:tgtEl>
                                          <p:spTgt spid="42"/>
                                        </p:tgtEl>
                                      </p:cBhvr>
                                    </p:animEffect>
                                  </p:childTnLst>
                                </p:cTn>
                              </p:par>
                            </p:childTnLst>
                          </p:cTn>
                        </p:par>
                        <p:par>
                          <p:cTn id="148" fill="hold">
                            <p:stCondLst>
                              <p:cond delay="500"/>
                            </p:stCondLst>
                            <p:childTnLst>
                              <p:par>
                                <p:cTn id="149" presetID="10" presetClass="entr" presetSubtype="0" fill="hold" grpId="0" nodeType="afterEffect">
                                  <p:stCondLst>
                                    <p:cond delay="0"/>
                                  </p:stCondLst>
                                  <p:childTnLst>
                                    <p:set>
                                      <p:cBhvr>
                                        <p:cTn id="150" dur="1" fill="hold">
                                          <p:stCondLst>
                                            <p:cond delay="0"/>
                                          </p:stCondLst>
                                        </p:cTn>
                                        <p:tgtEl>
                                          <p:spTgt spid="21"/>
                                        </p:tgtEl>
                                        <p:attrNameLst>
                                          <p:attrName>style.visibility</p:attrName>
                                        </p:attrNameLst>
                                      </p:cBhvr>
                                      <p:to>
                                        <p:strVal val="visible"/>
                                      </p:to>
                                    </p:set>
                                    <p:animEffect transition="in" filter="fade">
                                      <p:cBhvr>
                                        <p:cTn id="151" dur="500"/>
                                        <p:tgtEl>
                                          <p:spTgt spid="21"/>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xit" presetSubtype="0" fill="hold" grpId="1" nodeType="clickEffect">
                                  <p:stCondLst>
                                    <p:cond delay="0"/>
                                  </p:stCondLst>
                                  <p:childTnLst>
                                    <p:animEffect transition="out" filter="fade">
                                      <p:cBhvr>
                                        <p:cTn id="155" dur="500"/>
                                        <p:tgtEl>
                                          <p:spTgt spid="33"/>
                                        </p:tgtEl>
                                      </p:cBhvr>
                                    </p:animEffect>
                                    <p:set>
                                      <p:cBhvr>
                                        <p:cTn id="156" dur="1" fill="hold">
                                          <p:stCondLst>
                                            <p:cond delay="499"/>
                                          </p:stCondLst>
                                        </p:cTn>
                                        <p:tgtEl>
                                          <p:spTgt spid="33"/>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500"/>
                                        <p:tgtEl>
                                          <p:spTgt spid="13"/>
                                        </p:tgtEl>
                                      </p:cBhvr>
                                    </p:animEffect>
                                    <p:set>
                                      <p:cBhvr>
                                        <p:cTn id="159" dur="1" fill="hold">
                                          <p:stCondLst>
                                            <p:cond delay="499"/>
                                          </p:stCondLst>
                                        </p:cTn>
                                        <p:tgtEl>
                                          <p:spTgt spid="13"/>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42"/>
                                        </p:tgtEl>
                                      </p:cBhvr>
                                    </p:animEffect>
                                    <p:set>
                                      <p:cBhvr>
                                        <p:cTn id="162" dur="1" fill="hold">
                                          <p:stCondLst>
                                            <p:cond delay="499"/>
                                          </p:stCondLst>
                                        </p:cTn>
                                        <p:tgtEl>
                                          <p:spTgt spid="42"/>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500"/>
                                        <p:tgtEl>
                                          <p:spTgt spid="21"/>
                                        </p:tgtEl>
                                      </p:cBhvr>
                                    </p:animEffect>
                                    <p:set>
                                      <p:cBhvr>
                                        <p:cTn id="165" dur="1" fill="hold">
                                          <p:stCondLst>
                                            <p:cond delay="499"/>
                                          </p:stCondLst>
                                        </p:cTn>
                                        <p:tgtEl>
                                          <p:spTgt spid="21"/>
                                        </p:tgtEl>
                                        <p:attrNameLst>
                                          <p:attrName>style.visibility</p:attrName>
                                        </p:attrNameLst>
                                      </p:cBhvr>
                                      <p:to>
                                        <p:strVal val="hidden"/>
                                      </p:to>
                                    </p:set>
                                  </p:childTnLst>
                                </p:cTn>
                              </p:par>
                            </p:childTnLst>
                          </p:cTn>
                        </p:par>
                        <p:par>
                          <p:cTn id="166" fill="hold">
                            <p:stCondLst>
                              <p:cond delay="500"/>
                            </p:stCondLst>
                            <p:childTnLst>
                              <p:par>
                                <p:cTn id="167" presetID="10" presetClass="entr" presetSubtype="0" fill="hold" grpId="0" nodeType="afterEffect">
                                  <p:stCondLst>
                                    <p:cond delay="0"/>
                                  </p:stCondLst>
                                  <p:childTnLst>
                                    <p:set>
                                      <p:cBhvr>
                                        <p:cTn id="168" dur="1" fill="hold">
                                          <p:stCondLst>
                                            <p:cond delay="0"/>
                                          </p:stCondLst>
                                        </p:cTn>
                                        <p:tgtEl>
                                          <p:spTgt spid="34"/>
                                        </p:tgtEl>
                                        <p:attrNameLst>
                                          <p:attrName>style.visibility</p:attrName>
                                        </p:attrNameLst>
                                      </p:cBhvr>
                                      <p:to>
                                        <p:strVal val="visible"/>
                                      </p:to>
                                    </p:set>
                                    <p:animEffect transition="in" filter="fade">
                                      <p:cBhvr>
                                        <p:cTn id="169" dur="500"/>
                                        <p:tgtEl>
                                          <p:spTgt spid="34"/>
                                        </p:tgtEl>
                                      </p:cBhvr>
                                    </p:animEffect>
                                  </p:childTnLst>
                                </p:cTn>
                              </p:par>
                            </p:childTnLst>
                          </p:cTn>
                        </p:par>
                        <p:par>
                          <p:cTn id="170" fill="hold">
                            <p:stCondLst>
                              <p:cond delay="1000"/>
                            </p:stCondLst>
                            <p:childTnLst>
                              <p:par>
                                <p:cTn id="171" presetID="10" presetClass="entr" presetSubtype="0" fill="hold" grpId="0" nodeType="afterEffect">
                                  <p:stCondLst>
                                    <p:cond delay="0"/>
                                  </p:stCondLst>
                                  <p:childTnLst>
                                    <p:set>
                                      <p:cBhvr>
                                        <p:cTn id="172" dur="1" fill="hold">
                                          <p:stCondLst>
                                            <p:cond delay="0"/>
                                          </p:stCondLst>
                                        </p:cTn>
                                        <p:tgtEl>
                                          <p:spTgt spid="14"/>
                                        </p:tgtEl>
                                        <p:attrNameLst>
                                          <p:attrName>style.visibility</p:attrName>
                                        </p:attrNameLst>
                                      </p:cBhvr>
                                      <p:to>
                                        <p:strVal val="visible"/>
                                      </p:to>
                                    </p:set>
                                    <p:animEffect transition="in" filter="fade">
                                      <p:cBhvr>
                                        <p:cTn id="173" dur="500"/>
                                        <p:tgtEl>
                                          <p:spTgt spid="14"/>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grpId="0" nodeType="clickEffect">
                                  <p:stCondLst>
                                    <p:cond delay="0"/>
                                  </p:stCondLst>
                                  <p:childTnLst>
                                    <p:set>
                                      <p:cBhvr>
                                        <p:cTn id="177" dur="1" fill="hold">
                                          <p:stCondLst>
                                            <p:cond delay="0"/>
                                          </p:stCondLst>
                                        </p:cTn>
                                        <p:tgtEl>
                                          <p:spTgt spid="43"/>
                                        </p:tgtEl>
                                        <p:attrNameLst>
                                          <p:attrName>style.visibility</p:attrName>
                                        </p:attrNameLst>
                                      </p:cBhvr>
                                      <p:to>
                                        <p:strVal val="visible"/>
                                      </p:to>
                                    </p:set>
                                    <p:animEffect transition="in" filter="fade">
                                      <p:cBhvr>
                                        <p:cTn id="178" dur="500"/>
                                        <p:tgtEl>
                                          <p:spTgt spid="43"/>
                                        </p:tgtEl>
                                      </p:cBhvr>
                                    </p:animEffect>
                                  </p:childTnLst>
                                </p:cTn>
                              </p:par>
                            </p:childTnLst>
                          </p:cTn>
                        </p:par>
                        <p:par>
                          <p:cTn id="179" fill="hold">
                            <p:stCondLst>
                              <p:cond delay="500"/>
                            </p:stCondLst>
                            <p:childTnLst>
                              <p:par>
                                <p:cTn id="180" presetID="10" presetClass="entr" presetSubtype="0" fill="hold" grpId="0" nodeType="afterEffect">
                                  <p:stCondLst>
                                    <p:cond delay="0"/>
                                  </p:stCondLst>
                                  <p:childTnLst>
                                    <p:set>
                                      <p:cBhvr>
                                        <p:cTn id="181" dur="1" fill="hold">
                                          <p:stCondLst>
                                            <p:cond delay="0"/>
                                          </p:stCondLst>
                                        </p:cTn>
                                        <p:tgtEl>
                                          <p:spTgt spid="22"/>
                                        </p:tgtEl>
                                        <p:attrNameLst>
                                          <p:attrName>style.visibility</p:attrName>
                                        </p:attrNameLst>
                                      </p:cBhvr>
                                      <p:to>
                                        <p:strVal val="visible"/>
                                      </p:to>
                                    </p:set>
                                    <p:animEffect transition="in" filter="fade">
                                      <p:cBhvr>
                                        <p:cTn id="182" dur="500"/>
                                        <p:tgtEl>
                                          <p:spTgt spid="22"/>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xit" presetSubtype="0" fill="hold" grpId="1" nodeType="clickEffect">
                                  <p:stCondLst>
                                    <p:cond delay="0"/>
                                  </p:stCondLst>
                                  <p:childTnLst>
                                    <p:animEffect transition="out" filter="fade">
                                      <p:cBhvr>
                                        <p:cTn id="186" dur="500"/>
                                        <p:tgtEl>
                                          <p:spTgt spid="34"/>
                                        </p:tgtEl>
                                      </p:cBhvr>
                                    </p:animEffect>
                                    <p:set>
                                      <p:cBhvr>
                                        <p:cTn id="187" dur="1" fill="hold">
                                          <p:stCondLst>
                                            <p:cond delay="499"/>
                                          </p:stCondLst>
                                        </p:cTn>
                                        <p:tgtEl>
                                          <p:spTgt spid="34"/>
                                        </p:tgtEl>
                                        <p:attrNameLst>
                                          <p:attrName>style.visibility</p:attrName>
                                        </p:attrNameLst>
                                      </p:cBhvr>
                                      <p:to>
                                        <p:strVal val="hidden"/>
                                      </p:to>
                                    </p:set>
                                  </p:childTnLst>
                                </p:cTn>
                              </p:par>
                              <p:par>
                                <p:cTn id="188" presetID="10" presetClass="exit" presetSubtype="0" fill="hold" grpId="1" nodeType="withEffect">
                                  <p:stCondLst>
                                    <p:cond delay="0"/>
                                  </p:stCondLst>
                                  <p:childTnLst>
                                    <p:animEffect transition="out" filter="fade">
                                      <p:cBhvr>
                                        <p:cTn id="189" dur="500"/>
                                        <p:tgtEl>
                                          <p:spTgt spid="14"/>
                                        </p:tgtEl>
                                      </p:cBhvr>
                                    </p:animEffect>
                                    <p:set>
                                      <p:cBhvr>
                                        <p:cTn id="190" dur="1" fill="hold">
                                          <p:stCondLst>
                                            <p:cond delay="499"/>
                                          </p:stCondLst>
                                        </p:cTn>
                                        <p:tgtEl>
                                          <p:spTgt spid="14"/>
                                        </p:tgtEl>
                                        <p:attrNameLst>
                                          <p:attrName>style.visibility</p:attrName>
                                        </p:attrNameLst>
                                      </p:cBhvr>
                                      <p:to>
                                        <p:strVal val="hidden"/>
                                      </p:to>
                                    </p:set>
                                  </p:childTnLst>
                                </p:cTn>
                              </p:par>
                              <p:par>
                                <p:cTn id="191" presetID="10" presetClass="exit" presetSubtype="0" fill="hold" grpId="1" nodeType="withEffect">
                                  <p:stCondLst>
                                    <p:cond delay="0"/>
                                  </p:stCondLst>
                                  <p:childTnLst>
                                    <p:animEffect transition="out" filter="fade">
                                      <p:cBhvr>
                                        <p:cTn id="192" dur="500"/>
                                        <p:tgtEl>
                                          <p:spTgt spid="43"/>
                                        </p:tgtEl>
                                      </p:cBhvr>
                                    </p:animEffect>
                                    <p:set>
                                      <p:cBhvr>
                                        <p:cTn id="193" dur="1" fill="hold">
                                          <p:stCondLst>
                                            <p:cond delay="499"/>
                                          </p:stCondLst>
                                        </p:cTn>
                                        <p:tgtEl>
                                          <p:spTgt spid="43"/>
                                        </p:tgtEl>
                                        <p:attrNameLst>
                                          <p:attrName>style.visibility</p:attrName>
                                        </p:attrNameLst>
                                      </p:cBhvr>
                                      <p:to>
                                        <p:strVal val="hidden"/>
                                      </p:to>
                                    </p:set>
                                  </p:childTnLst>
                                </p:cTn>
                              </p:par>
                              <p:par>
                                <p:cTn id="194" presetID="10" presetClass="exit" presetSubtype="0" fill="hold" grpId="1" nodeType="withEffect">
                                  <p:stCondLst>
                                    <p:cond delay="0"/>
                                  </p:stCondLst>
                                  <p:childTnLst>
                                    <p:animEffect transition="out" filter="fade">
                                      <p:cBhvr>
                                        <p:cTn id="195" dur="500"/>
                                        <p:tgtEl>
                                          <p:spTgt spid="22"/>
                                        </p:tgtEl>
                                      </p:cBhvr>
                                    </p:animEffect>
                                    <p:set>
                                      <p:cBhvr>
                                        <p:cTn id="196" dur="1" fill="hold">
                                          <p:stCondLst>
                                            <p:cond delay="499"/>
                                          </p:stCondLst>
                                        </p:cTn>
                                        <p:tgtEl>
                                          <p:spTgt spid="22"/>
                                        </p:tgtEl>
                                        <p:attrNameLst>
                                          <p:attrName>style.visibility</p:attrName>
                                        </p:attrNameLst>
                                      </p:cBhvr>
                                      <p:to>
                                        <p:strVal val="hidden"/>
                                      </p:to>
                                    </p:set>
                                  </p:childTnLst>
                                </p:cTn>
                              </p:par>
                            </p:childTnLst>
                          </p:cTn>
                        </p:par>
                        <p:par>
                          <p:cTn id="197" fill="hold">
                            <p:stCondLst>
                              <p:cond delay="500"/>
                            </p:stCondLst>
                            <p:childTnLst>
                              <p:par>
                                <p:cTn id="198" presetID="10" presetClass="entr" presetSubtype="0" fill="hold" grpId="0" nodeType="afterEffect">
                                  <p:stCondLst>
                                    <p:cond delay="0"/>
                                  </p:stCondLst>
                                  <p:childTnLst>
                                    <p:set>
                                      <p:cBhvr>
                                        <p:cTn id="199" dur="1" fill="hold">
                                          <p:stCondLst>
                                            <p:cond delay="0"/>
                                          </p:stCondLst>
                                        </p:cTn>
                                        <p:tgtEl>
                                          <p:spTgt spid="35"/>
                                        </p:tgtEl>
                                        <p:attrNameLst>
                                          <p:attrName>style.visibility</p:attrName>
                                        </p:attrNameLst>
                                      </p:cBhvr>
                                      <p:to>
                                        <p:strVal val="visible"/>
                                      </p:to>
                                    </p:set>
                                    <p:animEffect transition="in" filter="fade">
                                      <p:cBhvr>
                                        <p:cTn id="200" dur="500"/>
                                        <p:tgtEl>
                                          <p:spTgt spid="35"/>
                                        </p:tgtEl>
                                      </p:cBhvr>
                                    </p:animEffect>
                                  </p:childTnLst>
                                </p:cTn>
                              </p:par>
                            </p:childTnLst>
                          </p:cTn>
                        </p:par>
                        <p:par>
                          <p:cTn id="201" fill="hold">
                            <p:stCondLst>
                              <p:cond delay="1000"/>
                            </p:stCondLst>
                            <p:childTnLst>
                              <p:par>
                                <p:cTn id="202" presetID="10" presetClass="entr" presetSubtype="0" fill="hold" grpId="0" nodeType="afterEffect">
                                  <p:stCondLst>
                                    <p:cond delay="0"/>
                                  </p:stCondLst>
                                  <p:childTnLst>
                                    <p:set>
                                      <p:cBhvr>
                                        <p:cTn id="203" dur="1" fill="hold">
                                          <p:stCondLst>
                                            <p:cond delay="0"/>
                                          </p:stCondLst>
                                        </p:cTn>
                                        <p:tgtEl>
                                          <p:spTgt spid="15"/>
                                        </p:tgtEl>
                                        <p:attrNameLst>
                                          <p:attrName>style.visibility</p:attrName>
                                        </p:attrNameLst>
                                      </p:cBhvr>
                                      <p:to>
                                        <p:strVal val="visible"/>
                                      </p:to>
                                    </p:set>
                                    <p:animEffect transition="in" filter="fade">
                                      <p:cBhvr>
                                        <p:cTn id="204" dur="500"/>
                                        <p:tgtEl>
                                          <p:spTgt spid="15"/>
                                        </p:tgtEl>
                                      </p:cBhvr>
                                    </p:animEffect>
                                  </p:childTnLst>
                                </p:cTn>
                              </p:par>
                            </p:childTnLst>
                          </p:cTn>
                        </p:par>
                      </p:childTnLst>
                    </p:cTn>
                  </p:par>
                  <p:par>
                    <p:cTn id="205" fill="hold">
                      <p:stCondLst>
                        <p:cond delay="indefinite"/>
                      </p:stCondLst>
                      <p:childTnLst>
                        <p:par>
                          <p:cTn id="206" fill="hold">
                            <p:stCondLst>
                              <p:cond delay="0"/>
                            </p:stCondLst>
                            <p:childTnLst>
                              <p:par>
                                <p:cTn id="207" presetID="10" presetClass="entr" presetSubtype="0" fill="hold" grpId="0" nodeType="clickEffect">
                                  <p:stCondLst>
                                    <p:cond delay="0"/>
                                  </p:stCondLst>
                                  <p:childTnLst>
                                    <p:set>
                                      <p:cBhvr>
                                        <p:cTn id="208" dur="1" fill="hold">
                                          <p:stCondLst>
                                            <p:cond delay="0"/>
                                          </p:stCondLst>
                                        </p:cTn>
                                        <p:tgtEl>
                                          <p:spTgt spid="44"/>
                                        </p:tgtEl>
                                        <p:attrNameLst>
                                          <p:attrName>style.visibility</p:attrName>
                                        </p:attrNameLst>
                                      </p:cBhvr>
                                      <p:to>
                                        <p:strVal val="visible"/>
                                      </p:to>
                                    </p:set>
                                    <p:animEffect transition="in" filter="fade">
                                      <p:cBhvr>
                                        <p:cTn id="209" dur="500"/>
                                        <p:tgtEl>
                                          <p:spTgt spid="44"/>
                                        </p:tgtEl>
                                      </p:cBhvr>
                                    </p:animEffect>
                                  </p:childTnLst>
                                </p:cTn>
                              </p:par>
                            </p:childTnLst>
                          </p:cTn>
                        </p:par>
                        <p:par>
                          <p:cTn id="210" fill="hold">
                            <p:stCondLst>
                              <p:cond delay="500"/>
                            </p:stCondLst>
                            <p:childTnLst>
                              <p:par>
                                <p:cTn id="211" presetID="10" presetClass="entr" presetSubtype="0" fill="hold" grpId="0" nodeType="after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500"/>
                                        <p:tgtEl>
                                          <p:spTgt spid="23"/>
                                        </p:tgtEl>
                                      </p:cBhvr>
                                    </p:animEffect>
                                  </p:childTnLst>
                                </p:cTn>
                              </p:par>
                            </p:childTnLst>
                          </p:cTn>
                        </p:par>
                      </p:childTnLst>
                    </p:cTn>
                  </p:par>
                  <p:par>
                    <p:cTn id="214" fill="hold">
                      <p:stCondLst>
                        <p:cond delay="indefinite"/>
                      </p:stCondLst>
                      <p:childTnLst>
                        <p:par>
                          <p:cTn id="215" fill="hold">
                            <p:stCondLst>
                              <p:cond delay="0"/>
                            </p:stCondLst>
                            <p:childTnLst>
                              <p:par>
                                <p:cTn id="216" presetID="10" presetClass="exit" presetSubtype="0" fill="hold" grpId="1" nodeType="clickEffect">
                                  <p:stCondLst>
                                    <p:cond delay="0"/>
                                  </p:stCondLst>
                                  <p:childTnLst>
                                    <p:animEffect transition="out" filter="fade">
                                      <p:cBhvr>
                                        <p:cTn id="217" dur="500"/>
                                        <p:tgtEl>
                                          <p:spTgt spid="35"/>
                                        </p:tgtEl>
                                      </p:cBhvr>
                                    </p:animEffect>
                                    <p:set>
                                      <p:cBhvr>
                                        <p:cTn id="218" dur="1" fill="hold">
                                          <p:stCondLst>
                                            <p:cond delay="499"/>
                                          </p:stCondLst>
                                        </p:cTn>
                                        <p:tgtEl>
                                          <p:spTgt spid="35"/>
                                        </p:tgtEl>
                                        <p:attrNameLst>
                                          <p:attrName>style.visibility</p:attrName>
                                        </p:attrNameLst>
                                      </p:cBhvr>
                                      <p:to>
                                        <p:strVal val="hidden"/>
                                      </p:to>
                                    </p:set>
                                  </p:childTnLst>
                                </p:cTn>
                              </p:par>
                              <p:par>
                                <p:cTn id="219" presetID="10" presetClass="exit" presetSubtype="0" fill="hold" grpId="1" nodeType="withEffect">
                                  <p:stCondLst>
                                    <p:cond delay="0"/>
                                  </p:stCondLst>
                                  <p:childTnLst>
                                    <p:animEffect transition="out" filter="fade">
                                      <p:cBhvr>
                                        <p:cTn id="220" dur="500"/>
                                        <p:tgtEl>
                                          <p:spTgt spid="15"/>
                                        </p:tgtEl>
                                      </p:cBhvr>
                                    </p:animEffect>
                                    <p:set>
                                      <p:cBhvr>
                                        <p:cTn id="221" dur="1" fill="hold">
                                          <p:stCondLst>
                                            <p:cond delay="499"/>
                                          </p:stCondLst>
                                        </p:cTn>
                                        <p:tgtEl>
                                          <p:spTgt spid="15"/>
                                        </p:tgtEl>
                                        <p:attrNameLst>
                                          <p:attrName>style.visibility</p:attrName>
                                        </p:attrNameLst>
                                      </p:cBhvr>
                                      <p:to>
                                        <p:strVal val="hidden"/>
                                      </p:to>
                                    </p:set>
                                  </p:childTnLst>
                                </p:cTn>
                              </p:par>
                              <p:par>
                                <p:cTn id="222" presetID="10" presetClass="exit" presetSubtype="0" fill="hold" grpId="1" nodeType="withEffect">
                                  <p:stCondLst>
                                    <p:cond delay="0"/>
                                  </p:stCondLst>
                                  <p:childTnLst>
                                    <p:animEffect transition="out" filter="fade">
                                      <p:cBhvr>
                                        <p:cTn id="223" dur="500"/>
                                        <p:tgtEl>
                                          <p:spTgt spid="44"/>
                                        </p:tgtEl>
                                      </p:cBhvr>
                                    </p:animEffect>
                                    <p:set>
                                      <p:cBhvr>
                                        <p:cTn id="224" dur="1" fill="hold">
                                          <p:stCondLst>
                                            <p:cond delay="499"/>
                                          </p:stCondLst>
                                        </p:cTn>
                                        <p:tgtEl>
                                          <p:spTgt spid="44"/>
                                        </p:tgtEl>
                                        <p:attrNameLst>
                                          <p:attrName>style.visibility</p:attrName>
                                        </p:attrNameLst>
                                      </p:cBhvr>
                                      <p:to>
                                        <p:strVal val="hidden"/>
                                      </p:to>
                                    </p:set>
                                  </p:childTnLst>
                                </p:cTn>
                              </p:par>
                              <p:par>
                                <p:cTn id="225" presetID="10" presetClass="exit" presetSubtype="0" fill="hold" grpId="1" nodeType="withEffect">
                                  <p:stCondLst>
                                    <p:cond delay="0"/>
                                  </p:stCondLst>
                                  <p:childTnLst>
                                    <p:animEffect transition="out" filter="fade">
                                      <p:cBhvr>
                                        <p:cTn id="226" dur="500"/>
                                        <p:tgtEl>
                                          <p:spTgt spid="23"/>
                                        </p:tgtEl>
                                      </p:cBhvr>
                                    </p:animEffect>
                                    <p:set>
                                      <p:cBhvr>
                                        <p:cTn id="227" dur="1" fill="hold">
                                          <p:stCondLst>
                                            <p:cond delay="499"/>
                                          </p:stCondLst>
                                        </p:cTn>
                                        <p:tgtEl>
                                          <p:spTgt spid="23"/>
                                        </p:tgtEl>
                                        <p:attrNameLst>
                                          <p:attrName>style.visibility</p:attrName>
                                        </p:attrNameLst>
                                      </p:cBhvr>
                                      <p:to>
                                        <p:strVal val="hidden"/>
                                      </p:to>
                                    </p:set>
                                  </p:childTnLst>
                                </p:cTn>
                              </p:par>
                            </p:childTnLst>
                          </p:cTn>
                        </p:par>
                        <p:par>
                          <p:cTn id="228" fill="hold">
                            <p:stCondLst>
                              <p:cond delay="500"/>
                            </p:stCondLst>
                            <p:childTnLst>
                              <p:par>
                                <p:cTn id="229" presetID="10" presetClass="entr" presetSubtype="0" fill="hold" grpId="0" nodeType="afterEffect">
                                  <p:stCondLst>
                                    <p:cond delay="0"/>
                                  </p:stCondLst>
                                  <p:childTnLst>
                                    <p:set>
                                      <p:cBhvr>
                                        <p:cTn id="230" dur="1" fill="hold">
                                          <p:stCondLst>
                                            <p:cond delay="0"/>
                                          </p:stCondLst>
                                        </p:cTn>
                                        <p:tgtEl>
                                          <p:spTgt spid="36"/>
                                        </p:tgtEl>
                                        <p:attrNameLst>
                                          <p:attrName>style.visibility</p:attrName>
                                        </p:attrNameLst>
                                      </p:cBhvr>
                                      <p:to>
                                        <p:strVal val="visible"/>
                                      </p:to>
                                    </p:set>
                                    <p:animEffect transition="in" filter="fade">
                                      <p:cBhvr>
                                        <p:cTn id="231" dur="500"/>
                                        <p:tgtEl>
                                          <p:spTgt spid="36"/>
                                        </p:tgtEl>
                                      </p:cBhvr>
                                    </p:animEffect>
                                  </p:childTnLst>
                                </p:cTn>
                              </p:par>
                            </p:childTnLst>
                          </p:cTn>
                        </p:par>
                        <p:par>
                          <p:cTn id="232" fill="hold">
                            <p:stCondLst>
                              <p:cond delay="1000"/>
                            </p:stCondLst>
                            <p:childTnLst>
                              <p:par>
                                <p:cTn id="233" presetID="10" presetClass="entr" presetSubtype="0" fill="hold" grpId="0" nodeType="afterEffect">
                                  <p:stCondLst>
                                    <p:cond delay="0"/>
                                  </p:stCondLst>
                                  <p:childTnLst>
                                    <p:set>
                                      <p:cBhvr>
                                        <p:cTn id="234" dur="1" fill="hold">
                                          <p:stCondLst>
                                            <p:cond delay="0"/>
                                          </p:stCondLst>
                                        </p:cTn>
                                        <p:tgtEl>
                                          <p:spTgt spid="16"/>
                                        </p:tgtEl>
                                        <p:attrNameLst>
                                          <p:attrName>style.visibility</p:attrName>
                                        </p:attrNameLst>
                                      </p:cBhvr>
                                      <p:to>
                                        <p:strVal val="visible"/>
                                      </p:to>
                                    </p:set>
                                    <p:animEffect transition="in" filter="fade">
                                      <p:cBhvr>
                                        <p:cTn id="235" dur="500"/>
                                        <p:tgtEl>
                                          <p:spTgt spid="16"/>
                                        </p:tgtEl>
                                      </p:cBhvr>
                                    </p:animEffect>
                                  </p:childTnLst>
                                </p:cTn>
                              </p:par>
                            </p:childTnLst>
                          </p:cTn>
                        </p:par>
                      </p:childTnLst>
                    </p:cTn>
                  </p:par>
                  <p:par>
                    <p:cTn id="236" fill="hold">
                      <p:stCondLst>
                        <p:cond delay="indefinite"/>
                      </p:stCondLst>
                      <p:childTnLst>
                        <p:par>
                          <p:cTn id="237" fill="hold">
                            <p:stCondLst>
                              <p:cond delay="0"/>
                            </p:stCondLst>
                            <p:childTnLst>
                              <p:par>
                                <p:cTn id="238" presetID="10" presetClass="entr" presetSubtype="0" fill="hold" grpId="0" nodeType="clickEffect">
                                  <p:stCondLst>
                                    <p:cond delay="0"/>
                                  </p:stCondLst>
                                  <p:childTnLst>
                                    <p:set>
                                      <p:cBhvr>
                                        <p:cTn id="239" dur="1" fill="hold">
                                          <p:stCondLst>
                                            <p:cond delay="0"/>
                                          </p:stCondLst>
                                        </p:cTn>
                                        <p:tgtEl>
                                          <p:spTgt spid="45"/>
                                        </p:tgtEl>
                                        <p:attrNameLst>
                                          <p:attrName>style.visibility</p:attrName>
                                        </p:attrNameLst>
                                      </p:cBhvr>
                                      <p:to>
                                        <p:strVal val="visible"/>
                                      </p:to>
                                    </p:set>
                                    <p:animEffect transition="in" filter="fade">
                                      <p:cBhvr>
                                        <p:cTn id="240" dur="500"/>
                                        <p:tgtEl>
                                          <p:spTgt spid="45"/>
                                        </p:tgtEl>
                                      </p:cBhvr>
                                    </p:animEffect>
                                  </p:childTnLst>
                                </p:cTn>
                              </p:par>
                            </p:childTnLst>
                          </p:cTn>
                        </p:par>
                        <p:par>
                          <p:cTn id="241" fill="hold">
                            <p:stCondLst>
                              <p:cond delay="500"/>
                            </p:stCondLst>
                            <p:childTnLst>
                              <p:par>
                                <p:cTn id="242" presetID="10" presetClass="entr" presetSubtype="0" fill="hold" grpId="0" nodeType="afterEffect">
                                  <p:stCondLst>
                                    <p:cond delay="0"/>
                                  </p:stCondLst>
                                  <p:childTnLst>
                                    <p:set>
                                      <p:cBhvr>
                                        <p:cTn id="243" dur="1" fill="hold">
                                          <p:stCondLst>
                                            <p:cond delay="0"/>
                                          </p:stCondLst>
                                        </p:cTn>
                                        <p:tgtEl>
                                          <p:spTgt spid="24"/>
                                        </p:tgtEl>
                                        <p:attrNameLst>
                                          <p:attrName>style.visibility</p:attrName>
                                        </p:attrNameLst>
                                      </p:cBhvr>
                                      <p:to>
                                        <p:strVal val="visible"/>
                                      </p:to>
                                    </p:set>
                                    <p:animEffect transition="in" filter="fade">
                                      <p:cBhvr>
                                        <p:cTn id="244" dur="500"/>
                                        <p:tgtEl>
                                          <p:spTgt spid="24"/>
                                        </p:tgtEl>
                                      </p:cBhvr>
                                    </p:animEffect>
                                  </p:childTnLst>
                                </p:cTn>
                              </p:par>
                            </p:childTnLst>
                          </p:cTn>
                        </p:par>
                      </p:childTnLst>
                    </p:cTn>
                  </p:par>
                  <p:par>
                    <p:cTn id="245" fill="hold">
                      <p:stCondLst>
                        <p:cond delay="indefinite"/>
                      </p:stCondLst>
                      <p:childTnLst>
                        <p:par>
                          <p:cTn id="246" fill="hold">
                            <p:stCondLst>
                              <p:cond delay="0"/>
                            </p:stCondLst>
                            <p:childTnLst>
                              <p:par>
                                <p:cTn id="247" presetID="10" presetClass="exit" presetSubtype="0" fill="hold" grpId="1" nodeType="clickEffect">
                                  <p:stCondLst>
                                    <p:cond delay="0"/>
                                  </p:stCondLst>
                                  <p:childTnLst>
                                    <p:animEffect transition="out" filter="fade">
                                      <p:cBhvr>
                                        <p:cTn id="248" dur="500"/>
                                        <p:tgtEl>
                                          <p:spTgt spid="36"/>
                                        </p:tgtEl>
                                      </p:cBhvr>
                                    </p:animEffect>
                                    <p:set>
                                      <p:cBhvr>
                                        <p:cTn id="249" dur="1" fill="hold">
                                          <p:stCondLst>
                                            <p:cond delay="499"/>
                                          </p:stCondLst>
                                        </p:cTn>
                                        <p:tgtEl>
                                          <p:spTgt spid="36"/>
                                        </p:tgtEl>
                                        <p:attrNameLst>
                                          <p:attrName>style.visibility</p:attrName>
                                        </p:attrNameLst>
                                      </p:cBhvr>
                                      <p:to>
                                        <p:strVal val="hidden"/>
                                      </p:to>
                                    </p:set>
                                  </p:childTnLst>
                                </p:cTn>
                              </p:par>
                              <p:par>
                                <p:cTn id="250" presetID="10" presetClass="exit" presetSubtype="0" fill="hold" grpId="1" nodeType="withEffect">
                                  <p:stCondLst>
                                    <p:cond delay="0"/>
                                  </p:stCondLst>
                                  <p:childTnLst>
                                    <p:animEffect transition="out" filter="fade">
                                      <p:cBhvr>
                                        <p:cTn id="251" dur="500"/>
                                        <p:tgtEl>
                                          <p:spTgt spid="16"/>
                                        </p:tgtEl>
                                      </p:cBhvr>
                                    </p:animEffect>
                                    <p:set>
                                      <p:cBhvr>
                                        <p:cTn id="252" dur="1" fill="hold">
                                          <p:stCondLst>
                                            <p:cond delay="499"/>
                                          </p:stCondLst>
                                        </p:cTn>
                                        <p:tgtEl>
                                          <p:spTgt spid="16"/>
                                        </p:tgtEl>
                                        <p:attrNameLst>
                                          <p:attrName>style.visibility</p:attrName>
                                        </p:attrNameLst>
                                      </p:cBhvr>
                                      <p:to>
                                        <p:strVal val="hidden"/>
                                      </p:to>
                                    </p:set>
                                  </p:childTnLst>
                                </p:cTn>
                              </p:par>
                              <p:par>
                                <p:cTn id="253" presetID="10" presetClass="exit" presetSubtype="0" fill="hold" grpId="1" nodeType="withEffect">
                                  <p:stCondLst>
                                    <p:cond delay="0"/>
                                  </p:stCondLst>
                                  <p:childTnLst>
                                    <p:animEffect transition="out" filter="fade">
                                      <p:cBhvr>
                                        <p:cTn id="254" dur="500"/>
                                        <p:tgtEl>
                                          <p:spTgt spid="45"/>
                                        </p:tgtEl>
                                      </p:cBhvr>
                                    </p:animEffect>
                                    <p:set>
                                      <p:cBhvr>
                                        <p:cTn id="255" dur="1" fill="hold">
                                          <p:stCondLst>
                                            <p:cond delay="499"/>
                                          </p:stCondLst>
                                        </p:cTn>
                                        <p:tgtEl>
                                          <p:spTgt spid="45"/>
                                        </p:tgtEl>
                                        <p:attrNameLst>
                                          <p:attrName>style.visibility</p:attrName>
                                        </p:attrNameLst>
                                      </p:cBhvr>
                                      <p:to>
                                        <p:strVal val="hidden"/>
                                      </p:to>
                                    </p:set>
                                  </p:childTnLst>
                                </p:cTn>
                              </p:par>
                              <p:par>
                                <p:cTn id="256" presetID="10" presetClass="exit" presetSubtype="0" fill="hold" grpId="1" nodeType="withEffect">
                                  <p:stCondLst>
                                    <p:cond delay="0"/>
                                  </p:stCondLst>
                                  <p:childTnLst>
                                    <p:animEffect transition="out" filter="fade">
                                      <p:cBhvr>
                                        <p:cTn id="257" dur="500"/>
                                        <p:tgtEl>
                                          <p:spTgt spid="24"/>
                                        </p:tgtEl>
                                      </p:cBhvr>
                                    </p:animEffect>
                                    <p:set>
                                      <p:cBhvr>
                                        <p:cTn id="258" dur="1" fill="hold">
                                          <p:stCondLst>
                                            <p:cond delay="499"/>
                                          </p:stCondLst>
                                        </p:cTn>
                                        <p:tgtEl>
                                          <p:spTgt spid="24"/>
                                        </p:tgtEl>
                                        <p:attrNameLst>
                                          <p:attrName>style.visibility</p:attrName>
                                        </p:attrNameLst>
                                      </p:cBhvr>
                                      <p:to>
                                        <p:strVal val="hidden"/>
                                      </p:to>
                                    </p:set>
                                  </p:childTnLst>
                                </p:cTn>
                              </p:par>
                            </p:childTnLst>
                          </p:cTn>
                        </p:par>
                        <p:par>
                          <p:cTn id="259" fill="hold">
                            <p:stCondLst>
                              <p:cond delay="500"/>
                            </p:stCondLst>
                            <p:childTnLst>
                              <p:par>
                                <p:cTn id="260" presetID="10" presetClass="entr" presetSubtype="0" fill="hold" grpId="0" nodeType="afterEffect">
                                  <p:stCondLst>
                                    <p:cond delay="0"/>
                                  </p:stCondLst>
                                  <p:childTnLst>
                                    <p:set>
                                      <p:cBhvr>
                                        <p:cTn id="261" dur="1" fill="hold">
                                          <p:stCondLst>
                                            <p:cond delay="0"/>
                                          </p:stCondLst>
                                        </p:cTn>
                                        <p:tgtEl>
                                          <p:spTgt spid="37"/>
                                        </p:tgtEl>
                                        <p:attrNameLst>
                                          <p:attrName>style.visibility</p:attrName>
                                        </p:attrNameLst>
                                      </p:cBhvr>
                                      <p:to>
                                        <p:strVal val="visible"/>
                                      </p:to>
                                    </p:set>
                                    <p:animEffect transition="in" filter="fade">
                                      <p:cBhvr>
                                        <p:cTn id="262" dur="500"/>
                                        <p:tgtEl>
                                          <p:spTgt spid="37"/>
                                        </p:tgtEl>
                                      </p:cBhvr>
                                    </p:animEffect>
                                  </p:childTnLst>
                                </p:cTn>
                              </p:par>
                            </p:childTnLst>
                          </p:cTn>
                        </p:par>
                        <p:par>
                          <p:cTn id="263" fill="hold">
                            <p:stCondLst>
                              <p:cond delay="1000"/>
                            </p:stCondLst>
                            <p:childTnLst>
                              <p:par>
                                <p:cTn id="264" presetID="10" presetClass="entr" presetSubtype="0" fill="hold" grpId="0" nodeType="afterEffect">
                                  <p:stCondLst>
                                    <p:cond delay="0"/>
                                  </p:stCondLst>
                                  <p:childTnLst>
                                    <p:set>
                                      <p:cBhvr>
                                        <p:cTn id="265" dur="1" fill="hold">
                                          <p:stCondLst>
                                            <p:cond delay="0"/>
                                          </p:stCondLst>
                                        </p:cTn>
                                        <p:tgtEl>
                                          <p:spTgt spid="17"/>
                                        </p:tgtEl>
                                        <p:attrNameLst>
                                          <p:attrName>style.visibility</p:attrName>
                                        </p:attrNameLst>
                                      </p:cBhvr>
                                      <p:to>
                                        <p:strVal val="visible"/>
                                      </p:to>
                                    </p:set>
                                    <p:animEffect transition="in" filter="fade">
                                      <p:cBhvr>
                                        <p:cTn id="266" dur="500"/>
                                        <p:tgtEl>
                                          <p:spTgt spid="17"/>
                                        </p:tgtEl>
                                      </p:cBhvr>
                                    </p:animEffect>
                                  </p:childTnLst>
                                </p:cTn>
                              </p:par>
                            </p:childTnLst>
                          </p:cTn>
                        </p:par>
                      </p:childTnLst>
                    </p:cTn>
                  </p:par>
                  <p:par>
                    <p:cTn id="267" fill="hold">
                      <p:stCondLst>
                        <p:cond delay="indefinite"/>
                      </p:stCondLst>
                      <p:childTnLst>
                        <p:par>
                          <p:cTn id="268" fill="hold">
                            <p:stCondLst>
                              <p:cond delay="0"/>
                            </p:stCondLst>
                            <p:childTnLst>
                              <p:par>
                                <p:cTn id="269" presetID="10" presetClass="entr" presetSubtype="0" fill="hold" grpId="0" nodeType="click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500"/>
                                        <p:tgtEl>
                                          <p:spTgt spid="46"/>
                                        </p:tgtEl>
                                      </p:cBhvr>
                                    </p:animEffect>
                                  </p:childTnLst>
                                </p:cTn>
                              </p:par>
                            </p:childTnLst>
                          </p:cTn>
                        </p:par>
                        <p:par>
                          <p:cTn id="272" fill="hold">
                            <p:stCondLst>
                              <p:cond delay="500"/>
                            </p:stCondLst>
                            <p:childTnLst>
                              <p:par>
                                <p:cTn id="273" presetID="10" presetClass="entr" presetSubtype="0" fill="hold" grpId="0" nodeType="afterEffect">
                                  <p:stCondLst>
                                    <p:cond delay="0"/>
                                  </p:stCondLst>
                                  <p:childTnLst>
                                    <p:set>
                                      <p:cBhvr>
                                        <p:cTn id="274" dur="1" fill="hold">
                                          <p:stCondLst>
                                            <p:cond delay="0"/>
                                          </p:stCondLst>
                                        </p:cTn>
                                        <p:tgtEl>
                                          <p:spTgt spid="25"/>
                                        </p:tgtEl>
                                        <p:attrNameLst>
                                          <p:attrName>style.visibility</p:attrName>
                                        </p:attrNameLst>
                                      </p:cBhvr>
                                      <p:to>
                                        <p:strVal val="visible"/>
                                      </p:to>
                                    </p:set>
                                    <p:animEffect transition="in" filter="fade">
                                      <p:cBhvr>
                                        <p:cTn id="2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7" grpId="0"/>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8"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6:5</a:t>
            </a:r>
          </a:p>
        </p:txBody>
      </p:sp>
      <p:pic>
        <p:nvPicPr>
          <p:cNvPr id="3" name="Picture 2" descr="A close up of a logo&#10;&#10;Description automatically generated">
            <a:extLst>
              <a:ext uri="{FF2B5EF4-FFF2-40B4-BE49-F238E27FC236}">
                <a16:creationId xmlns:a16="http://schemas.microsoft.com/office/drawing/2014/main" id="{EA004452-0D11-4250-8E10-CDA1468354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9375" y="2596694"/>
            <a:ext cx="556321" cy="556321"/>
          </a:xfrm>
          <a:prstGeom prst="rect">
            <a:avLst/>
          </a:prstGeom>
        </p:spPr>
      </p:pic>
      <p:pic>
        <p:nvPicPr>
          <p:cNvPr id="4" name="Picture 3" descr="A picture containing object&#10;&#10;Description automatically generated">
            <a:extLst>
              <a:ext uri="{FF2B5EF4-FFF2-40B4-BE49-F238E27FC236}">
                <a16:creationId xmlns:a16="http://schemas.microsoft.com/office/drawing/2014/main" id="{31E78BBB-05E1-419D-B9D7-A6687E2AE1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59" y="3201476"/>
            <a:ext cx="197922" cy="855881"/>
          </a:xfrm>
          <a:prstGeom prst="rect">
            <a:avLst/>
          </a:prstGeom>
        </p:spPr>
      </p:pic>
      <p:pic>
        <p:nvPicPr>
          <p:cNvPr id="5" name="Picture 4" descr="A close up of a logo&#10;&#10;Description automatically generated">
            <a:extLst>
              <a:ext uri="{FF2B5EF4-FFF2-40B4-BE49-F238E27FC236}">
                <a16:creationId xmlns:a16="http://schemas.microsoft.com/office/drawing/2014/main" id="{6C918316-389E-4825-8A8A-F0531FEAB2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4960" y="2596694"/>
            <a:ext cx="556321" cy="556321"/>
          </a:xfrm>
          <a:prstGeom prst="rect">
            <a:avLst/>
          </a:prstGeom>
        </p:spPr>
      </p:pic>
      <p:pic>
        <p:nvPicPr>
          <p:cNvPr id="6" name="Picture 5" descr="A close up of a logo&#10;&#10;Description automatically generated">
            <a:extLst>
              <a:ext uri="{FF2B5EF4-FFF2-40B4-BE49-F238E27FC236}">
                <a16:creationId xmlns:a16="http://schemas.microsoft.com/office/drawing/2014/main" id="{90BA5936-24BA-4E86-A5B0-703970C09E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4960" y="4116021"/>
            <a:ext cx="556321" cy="556321"/>
          </a:xfrm>
          <a:prstGeom prst="rect">
            <a:avLst/>
          </a:prstGeom>
        </p:spPr>
      </p:pic>
      <p:pic>
        <p:nvPicPr>
          <p:cNvPr id="7" name="Picture 6" descr="A close up of a logo&#10;&#10;Description automatically generated">
            <a:extLst>
              <a:ext uri="{FF2B5EF4-FFF2-40B4-BE49-F238E27FC236}">
                <a16:creationId xmlns:a16="http://schemas.microsoft.com/office/drawing/2014/main" id="{32F42431-6494-4BB5-8B36-B289AFC06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9375" y="4116021"/>
            <a:ext cx="556321" cy="556321"/>
          </a:xfrm>
          <a:prstGeom prst="rect">
            <a:avLst/>
          </a:prstGeom>
        </p:spPr>
      </p:pic>
      <p:pic>
        <p:nvPicPr>
          <p:cNvPr id="8" name="Picture 7" descr="A picture containing object&#10;&#10;Description automatically generated">
            <a:extLst>
              <a:ext uri="{FF2B5EF4-FFF2-40B4-BE49-F238E27FC236}">
                <a16:creationId xmlns:a16="http://schemas.microsoft.com/office/drawing/2014/main" id="{B2DDE84C-FC64-45B5-818C-A9A5E2D18B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8574" y="3201476"/>
            <a:ext cx="197922" cy="855881"/>
          </a:xfrm>
          <a:prstGeom prst="rect">
            <a:avLst/>
          </a:prstGeom>
        </p:spPr>
      </p:pic>
      <p:sp>
        <p:nvSpPr>
          <p:cNvPr id="9" name="TextBox 8">
            <a:extLst>
              <a:ext uri="{FF2B5EF4-FFF2-40B4-BE49-F238E27FC236}">
                <a16:creationId xmlns:a16="http://schemas.microsoft.com/office/drawing/2014/main" id="{B1FD4601-8AD3-4C70-8CE5-F6579563508F}"/>
              </a:ext>
            </a:extLst>
          </p:cNvPr>
          <p:cNvSpPr txBox="1"/>
          <p:nvPr/>
        </p:nvSpPr>
        <p:spPr bwMode="auto">
          <a:xfrm>
            <a:off x="5561260" y="416695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a:t>
            </a:r>
          </a:p>
        </p:txBody>
      </p:sp>
      <p:grpSp>
        <p:nvGrpSpPr>
          <p:cNvPr id="10" name="Group 9">
            <a:extLst>
              <a:ext uri="{FF2B5EF4-FFF2-40B4-BE49-F238E27FC236}">
                <a16:creationId xmlns:a16="http://schemas.microsoft.com/office/drawing/2014/main" id="{A686987F-392F-4247-B8D6-FDEE95DD73FE}"/>
              </a:ext>
            </a:extLst>
          </p:cNvPr>
          <p:cNvGrpSpPr/>
          <p:nvPr/>
        </p:nvGrpSpPr>
        <p:grpSpPr>
          <a:xfrm>
            <a:off x="2923096" y="4105402"/>
            <a:ext cx="2394667" cy="584775"/>
            <a:chOff x="2923096" y="4105402"/>
            <a:chExt cx="2394667" cy="584775"/>
          </a:xfrm>
        </p:grpSpPr>
        <p:sp>
          <p:nvSpPr>
            <p:cNvPr id="11" name="TextBox 10">
              <a:extLst>
                <a:ext uri="{FF2B5EF4-FFF2-40B4-BE49-F238E27FC236}">
                  <a16:creationId xmlns:a16="http://schemas.microsoft.com/office/drawing/2014/main" id="{EE189E6C-EDE1-4A52-B44E-FC55F204A10B}"/>
                </a:ext>
              </a:extLst>
            </p:cNvPr>
            <p:cNvSpPr txBox="1"/>
            <p:nvPr/>
          </p:nvSpPr>
          <p:spPr bwMode="auto">
            <a:xfrm>
              <a:off x="2923096" y="4166957"/>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150</a:t>
              </a:r>
            </a:p>
          </p:txBody>
        </p:sp>
        <p:sp>
          <p:nvSpPr>
            <p:cNvPr id="12" name="TextBox 11">
              <a:extLst>
                <a:ext uri="{FF2B5EF4-FFF2-40B4-BE49-F238E27FC236}">
                  <a16:creationId xmlns:a16="http://schemas.microsoft.com/office/drawing/2014/main" id="{A45B9D5B-1D32-4351-9A49-3A685C7F161D}"/>
                </a:ext>
              </a:extLst>
            </p:cNvPr>
            <p:cNvSpPr txBox="1"/>
            <p:nvPr/>
          </p:nvSpPr>
          <p:spPr bwMode="auto">
            <a:xfrm>
              <a:off x="4356889" y="4166957"/>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13" name="TextBox 12">
              <a:extLst>
                <a:ext uri="{FF2B5EF4-FFF2-40B4-BE49-F238E27FC236}">
                  <a16:creationId xmlns:a16="http://schemas.microsoft.com/office/drawing/2014/main" id="{00EC5346-23DA-4E3B-A8D1-35C855DA510F}"/>
                </a:ext>
              </a:extLst>
            </p:cNvPr>
            <p:cNvSpPr txBox="1"/>
            <p:nvPr/>
          </p:nvSpPr>
          <p:spPr bwMode="auto">
            <a:xfrm>
              <a:off x="4852571" y="41054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sp>
          <p:nvSpPr>
            <p:cNvPr id="14" name="TextBox 13">
              <a:extLst>
                <a:ext uri="{FF2B5EF4-FFF2-40B4-BE49-F238E27FC236}">
                  <a16:creationId xmlns:a16="http://schemas.microsoft.com/office/drawing/2014/main" id="{7CE1391B-3AE6-4914-AFFA-4FE401AE23A2}"/>
                </a:ext>
              </a:extLst>
            </p:cNvPr>
            <p:cNvSpPr txBox="1"/>
            <p:nvPr/>
          </p:nvSpPr>
          <p:spPr bwMode="auto">
            <a:xfrm>
              <a:off x="3707358" y="41054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grpSp>
      <p:grpSp>
        <p:nvGrpSpPr>
          <p:cNvPr id="15" name="Group 14">
            <a:extLst>
              <a:ext uri="{FF2B5EF4-FFF2-40B4-BE49-F238E27FC236}">
                <a16:creationId xmlns:a16="http://schemas.microsoft.com/office/drawing/2014/main" id="{AC310D10-7DFB-48CF-AEA4-9B6BAC840734}"/>
              </a:ext>
            </a:extLst>
          </p:cNvPr>
          <p:cNvGrpSpPr/>
          <p:nvPr/>
        </p:nvGrpSpPr>
        <p:grpSpPr>
          <a:xfrm>
            <a:off x="3015976" y="2571131"/>
            <a:ext cx="2980825" cy="584775"/>
            <a:chOff x="3015976" y="2571131"/>
            <a:chExt cx="2980825" cy="584775"/>
          </a:xfrm>
        </p:grpSpPr>
        <p:sp>
          <p:nvSpPr>
            <p:cNvPr id="16" name="TextBox 15">
              <a:extLst>
                <a:ext uri="{FF2B5EF4-FFF2-40B4-BE49-F238E27FC236}">
                  <a16:creationId xmlns:a16="http://schemas.microsoft.com/office/drawing/2014/main" id="{3064C8AE-BDB1-47EA-8AE3-9C2F8ACA5FBC}"/>
                </a:ext>
              </a:extLst>
            </p:cNvPr>
            <p:cNvSpPr txBox="1"/>
            <p:nvPr/>
          </p:nvSpPr>
          <p:spPr bwMode="auto">
            <a:xfrm>
              <a:off x="3015976" y="2632686"/>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15</a:t>
              </a:r>
            </a:p>
          </p:txBody>
        </p:sp>
        <p:sp>
          <p:nvSpPr>
            <p:cNvPr id="17" name="TextBox 16">
              <a:extLst>
                <a:ext uri="{FF2B5EF4-FFF2-40B4-BE49-F238E27FC236}">
                  <a16:creationId xmlns:a16="http://schemas.microsoft.com/office/drawing/2014/main" id="{09DA5DB7-7F85-4719-8197-B5C68EDC6317}"/>
                </a:ext>
              </a:extLst>
            </p:cNvPr>
            <p:cNvSpPr txBox="1"/>
            <p:nvPr/>
          </p:nvSpPr>
          <p:spPr bwMode="auto">
            <a:xfrm>
              <a:off x="4352080" y="263268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18" name="TextBox 17">
              <a:extLst>
                <a:ext uri="{FF2B5EF4-FFF2-40B4-BE49-F238E27FC236}">
                  <a16:creationId xmlns:a16="http://schemas.microsoft.com/office/drawing/2014/main" id="{4468C956-C02C-4ACF-8D9A-B22A3A532E52}"/>
                </a:ext>
              </a:extLst>
            </p:cNvPr>
            <p:cNvSpPr txBox="1"/>
            <p:nvPr/>
          </p:nvSpPr>
          <p:spPr bwMode="auto">
            <a:xfrm>
              <a:off x="5645423" y="2632686"/>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19" name="TextBox 18">
              <a:extLst>
                <a:ext uri="{FF2B5EF4-FFF2-40B4-BE49-F238E27FC236}">
                  <a16:creationId xmlns:a16="http://schemas.microsoft.com/office/drawing/2014/main" id="{3C5B1C2A-EFF8-437B-92A4-C5834C832C15}"/>
                </a:ext>
              </a:extLst>
            </p:cNvPr>
            <p:cNvSpPr txBox="1"/>
            <p:nvPr/>
          </p:nvSpPr>
          <p:spPr bwMode="auto">
            <a:xfrm>
              <a:off x="4852571" y="2571131"/>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sp>
          <p:nvSpPr>
            <p:cNvPr id="20" name="TextBox 19">
              <a:extLst>
                <a:ext uri="{FF2B5EF4-FFF2-40B4-BE49-F238E27FC236}">
                  <a16:creationId xmlns:a16="http://schemas.microsoft.com/office/drawing/2014/main" id="{6BA54121-5E9F-4679-9128-3A3E1EFFDA93}"/>
                </a:ext>
              </a:extLst>
            </p:cNvPr>
            <p:cNvSpPr txBox="1"/>
            <p:nvPr/>
          </p:nvSpPr>
          <p:spPr bwMode="auto">
            <a:xfrm>
              <a:off x="3707358" y="2571131"/>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grpSp>
      <p:grpSp>
        <p:nvGrpSpPr>
          <p:cNvPr id="21" name="Group 20">
            <a:extLst>
              <a:ext uri="{FF2B5EF4-FFF2-40B4-BE49-F238E27FC236}">
                <a16:creationId xmlns:a16="http://schemas.microsoft.com/office/drawing/2014/main" id="{4A65CED6-265B-427D-BC97-4C870E370A5A}"/>
              </a:ext>
            </a:extLst>
          </p:cNvPr>
          <p:cNvGrpSpPr/>
          <p:nvPr/>
        </p:nvGrpSpPr>
        <p:grpSpPr>
          <a:xfrm>
            <a:off x="2394869" y="3318922"/>
            <a:ext cx="872631" cy="584775"/>
            <a:chOff x="3235609" y="3197002"/>
            <a:chExt cx="872631" cy="584775"/>
          </a:xfrm>
        </p:grpSpPr>
        <p:sp>
          <p:nvSpPr>
            <p:cNvPr id="22" name="TextBox 21">
              <a:extLst>
                <a:ext uri="{FF2B5EF4-FFF2-40B4-BE49-F238E27FC236}">
                  <a16:creationId xmlns:a16="http://schemas.microsoft.com/office/drawing/2014/main" id="{7FC8226E-801A-44B9-B64A-AC3C22BA29BB}"/>
                </a:ext>
              </a:extLst>
            </p:cNvPr>
            <p:cNvSpPr txBox="1"/>
            <p:nvPr/>
          </p:nvSpPr>
          <p:spPr bwMode="auto">
            <a:xfrm>
              <a:off x="3235609" y="31970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046388"/>
                  </a:solidFill>
                  <a:latin typeface="Myriad Pro Semibold" charset="0"/>
                  <a:ea typeface="Myriad Pro Semibold" charset="0"/>
                  <a:cs typeface="Myriad Pro Semibold" charset="0"/>
                </a:rPr>
                <a:t>×</a:t>
              </a:r>
            </a:p>
          </p:txBody>
        </p:sp>
        <p:sp>
          <p:nvSpPr>
            <p:cNvPr id="23" name="TextBox 22">
              <a:extLst>
                <a:ext uri="{FF2B5EF4-FFF2-40B4-BE49-F238E27FC236}">
                  <a16:creationId xmlns:a16="http://schemas.microsoft.com/office/drawing/2014/main" id="{8824E62C-06BE-4780-A53F-B9E5A6E3A399}"/>
                </a:ext>
              </a:extLst>
            </p:cNvPr>
            <p:cNvSpPr txBox="1"/>
            <p:nvPr/>
          </p:nvSpPr>
          <p:spPr bwMode="auto">
            <a:xfrm>
              <a:off x="3590148" y="32779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46388"/>
                  </a:solidFill>
                  <a:latin typeface="Myriad Pro Semibold" charset="0"/>
                  <a:ea typeface="Myriad Pro Semibold" charset="0"/>
                  <a:cs typeface="Myriad Pro Semibold" charset="0"/>
                </a:rPr>
                <a:t>10</a:t>
              </a:r>
            </a:p>
          </p:txBody>
        </p:sp>
      </p:grpSp>
      <p:grpSp>
        <p:nvGrpSpPr>
          <p:cNvPr id="24" name="Group 23">
            <a:extLst>
              <a:ext uri="{FF2B5EF4-FFF2-40B4-BE49-F238E27FC236}">
                <a16:creationId xmlns:a16="http://schemas.microsoft.com/office/drawing/2014/main" id="{054583FF-8A98-4110-9FE8-5D5B8CC887A2}"/>
              </a:ext>
            </a:extLst>
          </p:cNvPr>
          <p:cNvGrpSpPr/>
          <p:nvPr/>
        </p:nvGrpSpPr>
        <p:grpSpPr>
          <a:xfrm>
            <a:off x="5797199" y="3318922"/>
            <a:ext cx="872631" cy="584775"/>
            <a:chOff x="3235609" y="3197002"/>
            <a:chExt cx="872631" cy="584775"/>
          </a:xfrm>
        </p:grpSpPr>
        <p:sp>
          <p:nvSpPr>
            <p:cNvPr id="25" name="TextBox 24">
              <a:extLst>
                <a:ext uri="{FF2B5EF4-FFF2-40B4-BE49-F238E27FC236}">
                  <a16:creationId xmlns:a16="http://schemas.microsoft.com/office/drawing/2014/main" id="{8B99AB9B-F543-4E75-843C-CB3ACE999379}"/>
                </a:ext>
              </a:extLst>
            </p:cNvPr>
            <p:cNvSpPr txBox="1"/>
            <p:nvPr/>
          </p:nvSpPr>
          <p:spPr bwMode="auto">
            <a:xfrm>
              <a:off x="3235609" y="31970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046388"/>
                  </a:solidFill>
                  <a:latin typeface="Myriad Pro Semibold" charset="0"/>
                  <a:ea typeface="Myriad Pro Semibold" charset="0"/>
                  <a:cs typeface="Myriad Pro Semibold" charset="0"/>
                </a:rPr>
                <a:t>×</a:t>
              </a:r>
            </a:p>
          </p:txBody>
        </p:sp>
        <p:sp>
          <p:nvSpPr>
            <p:cNvPr id="26" name="TextBox 25">
              <a:extLst>
                <a:ext uri="{FF2B5EF4-FFF2-40B4-BE49-F238E27FC236}">
                  <a16:creationId xmlns:a16="http://schemas.microsoft.com/office/drawing/2014/main" id="{05DEE15B-70DA-4177-B7E6-80B0317DDFE1}"/>
                </a:ext>
              </a:extLst>
            </p:cNvPr>
            <p:cNvSpPr txBox="1"/>
            <p:nvPr/>
          </p:nvSpPr>
          <p:spPr bwMode="auto">
            <a:xfrm>
              <a:off x="3590148" y="32779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46388"/>
                  </a:solidFill>
                  <a:latin typeface="Myriad Pro Semibold" charset="0"/>
                  <a:ea typeface="Myriad Pro Semibold" charset="0"/>
                  <a:cs typeface="Myriad Pro Semibold" charset="0"/>
                </a:rPr>
                <a:t>10</a:t>
              </a:r>
            </a:p>
          </p:txBody>
        </p:sp>
      </p:grpSp>
    </p:spTree>
    <p:extLst>
      <p:ext uri="{BB962C8B-B14F-4D97-AF65-F5344CB8AC3E}">
        <p14:creationId xmlns:p14="http://schemas.microsoft.com/office/powerpoint/2010/main" val="284080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0"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6:5</a:t>
            </a:r>
          </a:p>
        </p:txBody>
      </p:sp>
      <p:pic>
        <p:nvPicPr>
          <p:cNvPr id="3" name="Picture 2" descr="A close up of a logo&#10;&#10;Description automatically generated">
            <a:extLst>
              <a:ext uri="{FF2B5EF4-FFF2-40B4-BE49-F238E27FC236}">
                <a16:creationId xmlns:a16="http://schemas.microsoft.com/office/drawing/2014/main" id="{76B1E65C-C339-441E-8E6F-A45D2BF22F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0393" y="3201476"/>
            <a:ext cx="122644" cy="851879"/>
          </a:xfrm>
          <a:prstGeom prst="rect">
            <a:avLst/>
          </a:prstGeom>
        </p:spPr>
      </p:pic>
      <p:grpSp>
        <p:nvGrpSpPr>
          <p:cNvPr id="4" name="Group 3">
            <a:extLst>
              <a:ext uri="{FF2B5EF4-FFF2-40B4-BE49-F238E27FC236}">
                <a16:creationId xmlns:a16="http://schemas.microsoft.com/office/drawing/2014/main" id="{AAD171A0-9B33-469C-8605-6101A4F63AE8}"/>
              </a:ext>
            </a:extLst>
          </p:cNvPr>
          <p:cNvGrpSpPr/>
          <p:nvPr/>
        </p:nvGrpSpPr>
        <p:grpSpPr>
          <a:xfrm>
            <a:off x="2913304" y="2540651"/>
            <a:ext cx="3292037" cy="584775"/>
            <a:chOff x="2496744" y="2418731"/>
            <a:chExt cx="3292037" cy="584775"/>
          </a:xfrm>
        </p:grpSpPr>
        <p:sp>
          <p:nvSpPr>
            <p:cNvPr id="5" name="TextBox 4">
              <a:extLst>
                <a:ext uri="{FF2B5EF4-FFF2-40B4-BE49-F238E27FC236}">
                  <a16:creationId xmlns:a16="http://schemas.microsoft.com/office/drawing/2014/main" id="{82FCB2A8-4EA7-45A7-8C47-7DAB905284E5}"/>
                </a:ext>
              </a:extLst>
            </p:cNvPr>
            <p:cNvSpPr txBox="1"/>
            <p:nvPr/>
          </p:nvSpPr>
          <p:spPr bwMode="auto">
            <a:xfrm>
              <a:off x="2496744" y="2510766"/>
              <a:ext cx="5100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12</a:t>
              </a:r>
            </a:p>
          </p:txBody>
        </p:sp>
        <p:sp>
          <p:nvSpPr>
            <p:cNvPr id="6" name="TextBox 5">
              <a:extLst>
                <a:ext uri="{FF2B5EF4-FFF2-40B4-BE49-F238E27FC236}">
                  <a16:creationId xmlns:a16="http://schemas.microsoft.com/office/drawing/2014/main" id="{96945A5A-6759-4C15-9499-396D7F2DBF49}"/>
                </a:ext>
              </a:extLst>
            </p:cNvPr>
            <p:cNvSpPr txBox="1"/>
            <p:nvPr/>
          </p:nvSpPr>
          <p:spPr bwMode="auto">
            <a:xfrm>
              <a:off x="3932721" y="2510766"/>
              <a:ext cx="37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3</a:t>
              </a:r>
            </a:p>
          </p:txBody>
        </p:sp>
        <p:sp>
          <p:nvSpPr>
            <p:cNvPr id="7" name="TextBox 6">
              <a:extLst>
                <a:ext uri="{FF2B5EF4-FFF2-40B4-BE49-F238E27FC236}">
                  <a16:creationId xmlns:a16="http://schemas.microsoft.com/office/drawing/2014/main" id="{CF1DFE3C-3E42-411A-ADB0-B521156167C1}"/>
                </a:ext>
              </a:extLst>
            </p:cNvPr>
            <p:cNvSpPr txBox="1"/>
            <p:nvPr/>
          </p:nvSpPr>
          <p:spPr bwMode="auto">
            <a:xfrm>
              <a:off x="5416564" y="2510766"/>
              <a:ext cx="3722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4</a:t>
              </a:r>
            </a:p>
          </p:txBody>
        </p:sp>
        <p:sp>
          <p:nvSpPr>
            <p:cNvPr id="8" name="TextBox 7">
              <a:extLst>
                <a:ext uri="{FF2B5EF4-FFF2-40B4-BE49-F238E27FC236}">
                  <a16:creationId xmlns:a16="http://schemas.microsoft.com/office/drawing/2014/main" id="{2D305D70-6842-41C9-B354-F7B517057577}"/>
                </a:ext>
              </a:extLst>
            </p:cNvPr>
            <p:cNvSpPr txBox="1"/>
            <p:nvPr/>
          </p:nvSpPr>
          <p:spPr bwMode="auto">
            <a:xfrm>
              <a:off x="4661777" y="2418731"/>
              <a:ext cx="3946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959595"/>
                  </a:solidFill>
                  <a:latin typeface="Comic Sans MS" panose="030F0702030302020204" pitchFamily="66" charset="0"/>
                  <a:ea typeface="Myriad Pro Semibold" charset="0"/>
                  <a:cs typeface="Myriad Pro Semibold" charset="0"/>
                </a:rPr>
                <a:t>=</a:t>
              </a:r>
            </a:p>
          </p:txBody>
        </p:sp>
        <p:sp>
          <p:nvSpPr>
            <p:cNvPr id="9" name="TextBox 8">
              <a:extLst>
                <a:ext uri="{FF2B5EF4-FFF2-40B4-BE49-F238E27FC236}">
                  <a16:creationId xmlns:a16="http://schemas.microsoft.com/office/drawing/2014/main" id="{DF28BB1A-CE03-4A17-8AED-9A603AD32B38}"/>
                </a:ext>
              </a:extLst>
            </p:cNvPr>
            <p:cNvSpPr txBox="1"/>
            <p:nvPr/>
          </p:nvSpPr>
          <p:spPr bwMode="auto">
            <a:xfrm>
              <a:off x="3242538" y="2418731"/>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959595"/>
                  </a:solidFill>
                  <a:latin typeface="Comic Sans MS" panose="030F0702030302020204" pitchFamily="66" charset="0"/>
                  <a:ea typeface="Myriad Pro Semibold" charset="0"/>
                  <a:cs typeface="Myriad Pro Semibold" charset="0"/>
                </a:rPr>
                <a:t>÷</a:t>
              </a:r>
            </a:p>
          </p:txBody>
        </p:sp>
      </p:grpSp>
      <p:sp>
        <p:nvSpPr>
          <p:cNvPr id="10" name="TextBox 9">
            <a:extLst>
              <a:ext uri="{FF2B5EF4-FFF2-40B4-BE49-F238E27FC236}">
                <a16:creationId xmlns:a16="http://schemas.microsoft.com/office/drawing/2014/main" id="{F6DAA916-E5E5-43C1-B040-6DFC6EFD7EF3}"/>
              </a:ext>
            </a:extLst>
          </p:cNvPr>
          <p:cNvSpPr txBox="1"/>
          <p:nvPr/>
        </p:nvSpPr>
        <p:spPr bwMode="auto">
          <a:xfrm>
            <a:off x="5738542" y="4166957"/>
            <a:ext cx="5597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40</a:t>
            </a:r>
          </a:p>
        </p:txBody>
      </p:sp>
      <p:grpSp>
        <p:nvGrpSpPr>
          <p:cNvPr id="11" name="Group 10">
            <a:extLst>
              <a:ext uri="{FF2B5EF4-FFF2-40B4-BE49-F238E27FC236}">
                <a16:creationId xmlns:a16="http://schemas.microsoft.com/office/drawing/2014/main" id="{14AB2210-49FB-4BD1-8BD8-DF24215D08CE}"/>
              </a:ext>
            </a:extLst>
          </p:cNvPr>
          <p:cNvGrpSpPr/>
          <p:nvPr/>
        </p:nvGrpSpPr>
        <p:grpSpPr>
          <a:xfrm>
            <a:off x="2819528" y="4074922"/>
            <a:ext cx="2688735" cy="584775"/>
            <a:chOff x="2402968" y="3953002"/>
            <a:chExt cx="2688735" cy="584775"/>
          </a:xfrm>
        </p:grpSpPr>
        <p:sp>
          <p:nvSpPr>
            <p:cNvPr id="12" name="TextBox 11">
              <a:extLst>
                <a:ext uri="{FF2B5EF4-FFF2-40B4-BE49-F238E27FC236}">
                  <a16:creationId xmlns:a16="http://schemas.microsoft.com/office/drawing/2014/main" id="{FFCBA958-C5E4-4ECB-B5F6-3A74B09A724D}"/>
                </a:ext>
              </a:extLst>
            </p:cNvPr>
            <p:cNvSpPr txBox="1"/>
            <p:nvPr/>
          </p:nvSpPr>
          <p:spPr bwMode="auto">
            <a:xfrm>
              <a:off x="2402968" y="4045037"/>
              <a:ext cx="6976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120</a:t>
              </a:r>
            </a:p>
          </p:txBody>
        </p:sp>
        <p:sp>
          <p:nvSpPr>
            <p:cNvPr id="13" name="TextBox 12">
              <a:extLst>
                <a:ext uri="{FF2B5EF4-FFF2-40B4-BE49-F238E27FC236}">
                  <a16:creationId xmlns:a16="http://schemas.microsoft.com/office/drawing/2014/main" id="{BF8D8DDF-F05C-4BA9-BD12-4720D9704BB2}"/>
                </a:ext>
              </a:extLst>
            </p:cNvPr>
            <p:cNvSpPr txBox="1"/>
            <p:nvPr/>
          </p:nvSpPr>
          <p:spPr bwMode="auto">
            <a:xfrm>
              <a:off x="3947949" y="4045037"/>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a:t>
              </a:r>
            </a:p>
          </p:txBody>
        </p:sp>
        <p:sp>
          <p:nvSpPr>
            <p:cNvPr id="14" name="TextBox 13">
              <a:extLst>
                <a:ext uri="{FF2B5EF4-FFF2-40B4-BE49-F238E27FC236}">
                  <a16:creationId xmlns:a16="http://schemas.microsoft.com/office/drawing/2014/main" id="{55967FE5-004D-4A0D-87EE-9BCA1D4A0B49}"/>
                </a:ext>
              </a:extLst>
            </p:cNvPr>
            <p:cNvSpPr txBox="1"/>
            <p:nvPr/>
          </p:nvSpPr>
          <p:spPr bwMode="auto">
            <a:xfrm>
              <a:off x="4626511" y="39530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a:ea typeface="Myriad Pro Semibold" charset="0"/>
                  <a:cs typeface="Myriad Pro Semibold" charset="0"/>
                </a:rPr>
                <a:t>=</a:t>
              </a:r>
            </a:p>
          </p:txBody>
        </p:sp>
        <p:sp>
          <p:nvSpPr>
            <p:cNvPr id="15" name="TextBox 14">
              <a:extLst>
                <a:ext uri="{FF2B5EF4-FFF2-40B4-BE49-F238E27FC236}">
                  <a16:creationId xmlns:a16="http://schemas.microsoft.com/office/drawing/2014/main" id="{D2F00504-F4D0-497C-AEEA-1A1DAF074EFF}"/>
                </a:ext>
              </a:extLst>
            </p:cNvPr>
            <p:cNvSpPr txBox="1"/>
            <p:nvPr/>
          </p:nvSpPr>
          <p:spPr bwMode="auto">
            <a:xfrm>
              <a:off x="3242538" y="39530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a:ea typeface="Myriad Pro Semibold" charset="0"/>
                  <a:cs typeface="Myriad Pro Semibold" charset="0"/>
                </a:rPr>
                <a:t>÷</a:t>
              </a:r>
            </a:p>
          </p:txBody>
        </p:sp>
      </p:grpSp>
      <p:grpSp>
        <p:nvGrpSpPr>
          <p:cNvPr id="16" name="Group 15">
            <a:extLst>
              <a:ext uri="{FF2B5EF4-FFF2-40B4-BE49-F238E27FC236}">
                <a16:creationId xmlns:a16="http://schemas.microsoft.com/office/drawing/2014/main" id="{15A3E304-0157-4BA7-9BDF-489B4DFA808F}"/>
              </a:ext>
            </a:extLst>
          </p:cNvPr>
          <p:cNvGrpSpPr/>
          <p:nvPr/>
        </p:nvGrpSpPr>
        <p:grpSpPr>
          <a:xfrm>
            <a:off x="2280569" y="3318922"/>
            <a:ext cx="872631" cy="584775"/>
            <a:chOff x="3235609" y="3197002"/>
            <a:chExt cx="872631" cy="584775"/>
          </a:xfrm>
        </p:grpSpPr>
        <p:sp>
          <p:nvSpPr>
            <p:cNvPr id="17" name="TextBox 16">
              <a:extLst>
                <a:ext uri="{FF2B5EF4-FFF2-40B4-BE49-F238E27FC236}">
                  <a16:creationId xmlns:a16="http://schemas.microsoft.com/office/drawing/2014/main" id="{547D3BB9-070F-47EA-A25E-AA9FB3812332}"/>
                </a:ext>
              </a:extLst>
            </p:cNvPr>
            <p:cNvSpPr txBox="1"/>
            <p:nvPr/>
          </p:nvSpPr>
          <p:spPr bwMode="auto">
            <a:xfrm>
              <a:off x="3235609" y="31970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959595"/>
                  </a:solidFill>
                  <a:latin typeface="Comic Sans MS" panose="030F0702030302020204" pitchFamily="66" charset="0"/>
                  <a:ea typeface="Myriad Pro Semibold" charset="0"/>
                  <a:cs typeface="Myriad Pro Semibold" charset="0"/>
                </a:rPr>
                <a:t>×</a:t>
              </a:r>
            </a:p>
          </p:txBody>
        </p:sp>
        <p:sp>
          <p:nvSpPr>
            <p:cNvPr id="18" name="TextBox 17">
              <a:extLst>
                <a:ext uri="{FF2B5EF4-FFF2-40B4-BE49-F238E27FC236}">
                  <a16:creationId xmlns:a16="http://schemas.microsoft.com/office/drawing/2014/main" id="{1DE3E8A2-A706-4B1A-9300-60CCFA38B5A0}"/>
                </a:ext>
              </a:extLst>
            </p:cNvPr>
            <p:cNvSpPr txBox="1"/>
            <p:nvPr/>
          </p:nvSpPr>
          <p:spPr bwMode="auto">
            <a:xfrm>
              <a:off x="3590148" y="32779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10</a:t>
              </a:r>
            </a:p>
          </p:txBody>
        </p:sp>
      </p:grpSp>
      <p:grpSp>
        <p:nvGrpSpPr>
          <p:cNvPr id="19" name="Group 18">
            <a:extLst>
              <a:ext uri="{FF2B5EF4-FFF2-40B4-BE49-F238E27FC236}">
                <a16:creationId xmlns:a16="http://schemas.microsoft.com/office/drawing/2014/main" id="{E92FE550-47F0-45DD-B52E-D9B387A7DE1B}"/>
              </a:ext>
            </a:extLst>
          </p:cNvPr>
          <p:cNvGrpSpPr/>
          <p:nvPr/>
        </p:nvGrpSpPr>
        <p:grpSpPr>
          <a:xfrm>
            <a:off x="5995319" y="3318922"/>
            <a:ext cx="872631" cy="584775"/>
            <a:chOff x="3235609" y="3197002"/>
            <a:chExt cx="872631" cy="584775"/>
          </a:xfrm>
        </p:grpSpPr>
        <p:sp>
          <p:nvSpPr>
            <p:cNvPr id="20" name="TextBox 19">
              <a:extLst>
                <a:ext uri="{FF2B5EF4-FFF2-40B4-BE49-F238E27FC236}">
                  <a16:creationId xmlns:a16="http://schemas.microsoft.com/office/drawing/2014/main" id="{236165F8-8014-423E-B4AA-C04C6171B3BD}"/>
                </a:ext>
              </a:extLst>
            </p:cNvPr>
            <p:cNvSpPr txBox="1"/>
            <p:nvPr/>
          </p:nvSpPr>
          <p:spPr bwMode="auto">
            <a:xfrm>
              <a:off x="3235609" y="31970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959595"/>
                  </a:solidFill>
                  <a:latin typeface="Comic Sans MS" panose="030F0702030302020204" pitchFamily="66" charset="0"/>
                  <a:ea typeface="Myriad Pro Semibold" charset="0"/>
                  <a:cs typeface="Myriad Pro Semibold" charset="0"/>
                </a:rPr>
                <a:t>×</a:t>
              </a:r>
            </a:p>
          </p:txBody>
        </p:sp>
        <p:sp>
          <p:nvSpPr>
            <p:cNvPr id="21" name="TextBox 20">
              <a:extLst>
                <a:ext uri="{FF2B5EF4-FFF2-40B4-BE49-F238E27FC236}">
                  <a16:creationId xmlns:a16="http://schemas.microsoft.com/office/drawing/2014/main" id="{9CF7CC33-ED6B-4C3D-A074-AD047C373018}"/>
                </a:ext>
              </a:extLst>
            </p:cNvPr>
            <p:cNvSpPr txBox="1"/>
            <p:nvPr/>
          </p:nvSpPr>
          <p:spPr bwMode="auto">
            <a:xfrm>
              <a:off x="3590148" y="32779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10</a:t>
              </a:r>
            </a:p>
          </p:txBody>
        </p:sp>
      </p:grpSp>
      <p:pic>
        <p:nvPicPr>
          <p:cNvPr id="22" name="Picture 21" descr="A close up of a logo&#10;&#10;Description automatically generated">
            <a:extLst>
              <a:ext uri="{FF2B5EF4-FFF2-40B4-BE49-F238E27FC236}">
                <a16:creationId xmlns:a16="http://schemas.microsoft.com/office/drawing/2014/main" id="{59AF7B36-557E-458C-975A-E20E92BE37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8358" y="3205478"/>
            <a:ext cx="122644" cy="851879"/>
          </a:xfrm>
          <a:prstGeom prst="rect">
            <a:avLst/>
          </a:prstGeom>
        </p:spPr>
      </p:pic>
      <p:sp>
        <p:nvSpPr>
          <p:cNvPr id="23" name="Rectangle 22">
            <a:extLst>
              <a:ext uri="{FF2B5EF4-FFF2-40B4-BE49-F238E27FC236}">
                <a16:creationId xmlns:a16="http://schemas.microsoft.com/office/drawing/2014/main" id="{85DB0CF8-949C-4B2E-8603-E13EB4A9063F}"/>
              </a:ext>
            </a:extLst>
          </p:cNvPr>
          <p:cNvSpPr/>
          <p:nvPr/>
        </p:nvSpPr>
        <p:spPr bwMode="auto">
          <a:xfrm>
            <a:off x="5781283" y="4166957"/>
            <a:ext cx="4608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12940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descr="A picture containing clock, object&#10;&#10;Description automatically generated">
            <a:extLst>
              <a:ext uri="{FF2B5EF4-FFF2-40B4-BE49-F238E27FC236}">
                <a16:creationId xmlns:a16="http://schemas.microsoft.com/office/drawing/2014/main" id="{34CB177F-E167-4032-8C01-4B31010E3D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2845" y="2382641"/>
            <a:ext cx="713233" cy="1574600"/>
          </a:xfrm>
          <a:prstGeom prst="rect">
            <a:avLst/>
          </a:prstGeom>
        </p:spPr>
      </p:pic>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6:6</a:t>
            </a:r>
          </a:p>
        </p:txBody>
      </p:sp>
      <p:sp>
        <p:nvSpPr>
          <p:cNvPr id="3" name="TextBox 2">
            <a:extLst>
              <a:ext uri="{FF2B5EF4-FFF2-40B4-BE49-F238E27FC236}">
                <a16:creationId xmlns:a16="http://schemas.microsoft.com/office/drawing/2014/main" id="{E7045C6A-78D6-4618-9BF8-F96C97D7C37D}"/>
              </a:ext>
            </a:extLst>
          </p:cNvPr>
          <p:cNvSpPr txBox="1"/>
          <p:nvPr/>
        </p:nvSpPr>
        <p:spPr bwMode="auto">
          <a:xfrm>
            <a:off x="711174" y="1007945"/>
            <a:ext cx="802655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80 children are going on a trip. There are 4 coaches.</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If the children are divided equally between the 4 coaches,</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how many are on each coach?</a:t>
            </a:r>
          </a:p>
        </p:txBody>
      </p:sp>
      <p:pic>
        <p:nvPicPr>
          <p:cNvPr id="31" name="Picture 30" descr="A close up of a logo&#10;&#10;Description automatically generated">
            <a:extLst>
              <a:ext uri="{FF2B5EF4-FFF2-40B4-BE49-F238E27FC236}">
                <a16:creationId xmlns:a16="http://schemas.microsoft.com/office/drawing/2014/main" id="{0721B6A1-8E88-4583-8432-B5FF1CB794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5735" y="4123545"/>
            <a:ext cx="556321" cy="556321"/>
          </a:xfrm>
          <a:prstGeom prst="rect">
            <a:avLst/>
          </a:prstGeom>
        </p:spPr>
      </p:pic>
      <p:pic>
        <p:nvPicPr>
          <p:cNvPr id="32" name="Picture 31" descr="A picture containing object&#10;&#10;Description automatically generated">
            <a:extLst>
              <a:ext uri="{FF2B5EF4-FFF2-40B4-BE49-F238E27FC236}">
                <a16:creationId xmlns:a16="http://schemas.microsoft.com/office/drawing/2014/main" id="{256DD715-D217-4B7F-A068-721B8B1C56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0519" y="4728327"/>
            <a:ext cx="197922" cy="855881"/>
          </a:xfrm>
          <a:prstGeom prst="rect">
            <a:avLst/>
          </a:prstGeom>
        </p:spPr>
      </p:pic>
      <p:pic>
        <p:nvPicPr>
          <p:cNvPr id="33" name="Picture 32" descr="A close up of a logo&#10;&#10;Description automatically generated">
            <a:extLst>
              <a:ext uri="{FF2B5EF4-FFF2-40B4-BE49-F238E27FC236}">
                <a16:creationId xmlns:a16="http://schemas.microsoft.com/office/drawing/2014/main" id="{CF424233-7C70-424E-955A-95676393EA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1320" y="4123545"/>
            <a:ext cx="556321" cy="556321"/>
          </a:xfrm>
          <a:prstGeom prst="rect">
            <a:avLst/>
          </a:prstGeom>
        </p:spPr>
      </p:pic>
      <p:pic>
        <p:nvPicPr>
          <p:cNvPr id="34" name="Picture 33" descr="A close up of a logo&#10;&#10;Description automatically generated">
            <a:extLst>
              <a:ext uri="{FF2B5EF4-FFF2-40B4-BE49-F238E27FC236}">
                <a16:creationId xmlns:a16="http://schemas.microsoft.com/office/drawing/2014/main" id="{151BC9EF-B646-4D35-94B3-C280488662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1320" y="5642872"/>
            <a:ext cx="556321" cy="556321"/>
          </a:xfrm>
          <a:prstGeom prst="rect">
            <a:avLst/>
          </a:prstGeom>
        </p:spPr>
      </p:pic>
      <p:pic>
        <p:nvPicPr>
          <p:cNvPr id="35" name="Picture 34" descr="A close up of a logo&#10;&#10;Description automatically generated">
            <a:extLst>
              <a:ext uri="{FF2B5EF4-FFF2-40B4-BE49-F238E27FC236}">
                <a16:creationId xmlns:a16="http://schemas.microsoft.com/office/drawing/2014/main" id="{15481C54-A338-43E4-8666-6FD1A2CD66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5735" y="5642872"/>
            <a:ext cx="556321" cy="556321"/>
          </a:xfrm>
          <a:prstGeom prst="rect">
            <a:avLst/>
          </a:prstGeom>
        </p:spPr>
      </p:pic>
      <p:pic>
        <p:nvPicPr>
          <p:cNvPr id="36" name="Picture 35" descr="A picture containing object&#10;&#10;Description automatically generated">
            <a:extLst>
              <a:ext uri="{FF2B5EF4-FFF2-40B4-BE49-F238E27FC236}">
                <a16:creationId xmlns:a16="http://schemas.microsoft.com/office/drawing/2014/main" id="{5F8BF419-42CF-4CC4-A1EC-91419E347A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4934" y="4728327"/>
            <a:ext cx="197922" cy="855881"/>
          </a:xfrm>
          <a:prstGeom prst="rect">
            <a:avLst/>
          </a:prstGeom>
        </p:spPr>
      </p:pic>
      <p:sp>
        <p:nvSpPr>
          <p:cNvPr id="37" name="TextBox 36">
            <a:extLst>
              <a:ext uri="{FF2B5EF4-FFF2-40B4-BE49-F238E27FC236}">
                <a16:creationId xmlns:a16="http://schemas.microsoft.com/office/drawing/2014/main" id="{9D6C26B3-59B3-4A0D-8BD6-4080659DDFA6}"/>
              </a:ext>
            </a:extLst>
          </p:cNvPr>
          <p:cNvSpPr txBox="1"/>
          <p:nvPr/>
        </p:nvSpPr>
        <p:spPr bwMode="auto">
          <a:xfrm>
            <a:off x="5647620" y="569380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grpSp>
        <p:nvGrpSpPr>
          <p:cNvPr id="38" name="Group 37">
            <a:extLst>
              <a:ext uri="{FF2B5EF4-FFF2-40B4-BE49-F238E27FC236}">
                <a16:creationId xmlns:a16="http://schemas.microsoft.com/office/drawing/2014/main" id="{5F544F03-B1BC-45DE-8FAF-721369844216}"/>
              </a:ext>
            </a:extLst>
          </p:cNvPr>
          <p:cNvGrpSpPr/>
          <p:nvPr/>
        </p:nvGrpSpPr>
        <p:grpSpPr>
          <a:xfrm>
            <a:off x="3102336" y="5632253"/>
            <a:ext cx="2301787" cy="584775"/>
            <a:chOff x="3015976" y="4105402"/>
            <a:chExt cx="2301787" cy="584775"/>
          </a:xfrm>
        </p:grpSpPr>
        <p:sp>
          <p:nvSpPr>
            <p:cNvPr id="39" name="TextBox 38">
              <a:extLst>
                <a:ext uri="{FF2B5EF4-FFF2-40B4-BE49-F238E27FC236}">
                  <a16:creationId xmlns:a16="http://schemas.microsoft.com/office/drawing/2014/main" id="{F17427BF-CF12-4482-8037-31488BC2D163}"/>
                </a:ext>
              </a:extLst>
            </p:cNvPr>
            <p:cNvSpPr txBox="1"/>
            <p:nvPr/>
          </p:nvSpPr>
          <p:spPr bwMode="auto">
            <a:xfrm>
              <a:off x="3015976" y="416695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80</a:t>
              </a:r>
            </a:p>
          </p:txBody>
        </p:sp>
        <p:sp>
          <p:nvSpPr>
            <p:cNvPr id="40" name="TextBox 39">
              <a:extLst>
                <a:ext uri="{FF2B5EF4-FFF2-40B4-BE49-F238E27FC236}">
                  <a16:creationId xmlns:a16="http://schemas.microsoft.com/office/drawing/2014/main" id="{23059979-E426-4BD8-A930-25EEA5841C11}"/>
                </a:ext>
              </a:extLst>
            </p:cNvPr>
            <p:cNvSpPr txBox="1"/>
            <p:nvPr/>
          </p:nvSpPr>
          <p:spPr bwMode="auto">
            <a:xfrm>
              <a:off x="4356889" y="4166957"/>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41" name="TextBox 40">
              <a:extLst>
                <a:ext uri="{FF2B5EF4-FFF2-40B4-BE49-F238E27FC236}">
                  <a16:creationId xmlns:a16="http://schemas.microsoft.com/office/drawing/2014/main" id="{936CF898-7138-4A8C-8295-8D4A425EAFA4}"/>
                </a:ext>
              </a:extLst>
            </p:cNvPr>
            <p:cNvSpPr txBox="1"/>
            <p:nvPr/>
          </p:nvSpPr>
          <p:spPr bwMode="auto">
            <a:xfrm>
              <a:off x="4852571" y="41054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sp>
          <p:nvSpPr>
            <p:cNvPr id="42" name="TextBox 41">
              <a:extLst>
                <a:ext uri="{FF2B5EF4-FFF2-40B4-BE49-F238E27FC236}">
                  <a16:creationId xmlns:a16="http://schemas.microsoft.com/office/drawing/2014/main" id="{6A9E61A0-C8D0-4B27-992F-54233CCF91DF}"/>
                </a:ext>
              </a:extLst>
            </p:cNvPr>
            <p:cNvSpPr txBox="1"/>
            <p:nvPr/>
          </p:nvSpPr>
          <p:spPr bwMode="auto">
            <a:xfrm>
              <a:off x="3707358" y="41054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grpSp>
      <p:grpSp>
        <p:nvGrpSpPr>
          <p:cNvPr id="43" name="Group 42">
            <a:extLst>
              <a:ext uri="{FF2B5EF4-FFF2-40B4-BE49-F238E27FC236}">
                <a16:creationId xmlns:a16="http://schemas.microsoft.com/office/drawing/2014/main" id="{61F72AA2-24A4-4A1D-A791-6B801527F1AE}"/>
              </a:ext>
            </a:extLst>
          </p:cNvPr>
          <p:cNvGrpSpPr/>
          <p:nvPr/>
        </p:nvGrpSpPr>
        <p:grpSpPr>
          <a:xfrm>
            <a:off x="3185692" y="4097982"/>
            <a:ext cx="2897469" cy="584775"/>
            <a:chOff x="3099332" y="2571131"/>
            <a:chExt cx="2897469" cy="584775"/>
          </a:xfrm>
        </p:grpSpPr>
        <p:sp>
          <p:nvSpPr>
            <p:cNvPr id="44" name="TextBox 43">
              <a:extLst>
                <a:ext uri="{FF2B5EF4-FFF2-40B4-BE49-F238E27FC236}">
                  <a16:creationId xmlns:a16="http://schemas.microsoft.com/office/drawing/2014/main" id="{BA0144BA-FADE-4194-BA22-FE1AF2C57ABC}"/>
                </a:ext>
              </a:extLst>
            </p:cNvPr>
            <p:cNvSpPr txBox="1"/>
            <p:nvPr/>
          </p:nvSpPr>
          <p:spPr bwMode="auto">
            <a:xfrm>
              <a:off x="3099332" y="263268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45" name="TextBox 44">
              <a:extLst>
                <a:ext uri="{FF2B5EF4-FFF2-40B4-BE49-F238E27FC236}">
                  <a16:creationId xmlns:a16="http://schemas.microsoft.com/office/drawing/2014/main" id="{98D65567-CA1A-49BA-9B42-FA42AFD61ECC}"/>
                </a:ext>
              </a:extLst>
            </p:cNvPr>
            <p:cNvSpPr txBox="1"/>
            <p:nvPr/>
          </p:nvSpPr>
          <p:spPr bwMode="auto">
            <a:xfrm>
              <a:off x="4352080" y="263268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46" name="TextBox 45">
              <a:extLst>
                <a:ext uri="{FF2B5EF4-FFF2-40B4-BE49-F238E27FC236}">
                  <a16:creationId xmlns:a16="http://schemas.microsoft.com/office/drawing/2014/main" id="{D601C600-15EA-40EB-B1E9-BB372160A7C4}"/>
                </a:ext>
              </a:extLst>
            </p:cNvPr>
            <p:cNvSpPr txBox="1"/>
            <p:nvPr/>
          </p:nvSpPr>
          <p:spPr bwMode="auto">
            <a:xfrm>
              <a:off x="5645423" y="2632686"/>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47" name="TextBox 46">
              <a:extLst>
                <a:ext uri="{FF2B5EF4-FFF2-40B4-BE49-F238E27FC236}">
                  <a16:creationId xmlns:a16="http://schemas.microsoft.com/office/drawing/2014/main" id="{E3F18F86-07B4-4111-A472-CE917206A061}"/>
                </a:ext>
              </a:extLst>
            </p:cNvPr>
            <p:cNvSpPr txBox="1"/>
            <p:nvPr/>
          </p:nvSpPr>
          <p:spPr bwMode="auto">
            <a:xfrm>
              <a:off x="4852571" y="2571131"/>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sp>
          <p:nvSpPr>
            <p:cNvPr id="48" name="TextBox 47">
              <a:extLst>
                <a:ext uri="{FF2B5EF4-FFF2-40B4-BE49-F238E27FC236}">
                  <a16:creationId xmlns:a16="http://schemas.microsoft.com/office/drawing/2014/main" id="{BFA99F48-FBE9-4CAE-B2F4-D13DCFAE5CB3}"/>
                </a:ext>
              </a:extLst>
            </p:cNvPr>
            <p:cNvSpPr txBox="1"/>
            <p:nvPr/>
          </p:nvSpPr>
          <p:spPr bwMode="auto">
            <a:xfrm>
              <a:off x="3707358" y="2571131"/>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grpSp>
      <p:grpSp>
        <p:nvGrpSpPr>
          <p:cNvPr id="49" name="Group 48">
            <a:extLst>
              <a:ext uri="{FF2B5EF4-FFF2-40B4-BE49-F238E27FC236}">
                <a16:creationId xmlns:a16="http://schemas.microsoft.com/office/drawing/2014/main" id="{06A7CC9F-03AA-4920-A7AD-2ED87E97CAA3}"/>
              </a:ext>
            </a:extLst>
          </p:cNvPr>
          <p:cNvGrpSpPr/>
          <p:nvPr/>
        </p:nvGrpSpPr>
        <p:grpSpPr>
          <a:xfrm>
            <a:off x="2481229" y="4845773"/>
            <a:ext cx="872631" cy="584775"/>
            <a:chOff x="3235609" y="3197002"/>
            <a:chExt cx="872631" cy="584775"/>
          </a:xfrm>
        </p:grpSpPr>
        <p:sp>
          <p:nvSpPr>
            <p:cNvPr id="50" name="TextBox 49">
              <a:extLst>
                <a:ext uri="{FF2B5EF4-FFF2-40B4-BE49-F238E27FC236}">
                  <a16:creationId xmlns:a16="http://schemas.microsoft.com/office/drawing/2014/main" id="{4022CDB3-593F-413D-999E-7EF93048F2EB}"/>
                </a:ext>
              </a:extLst>
            </p:cNvPr>
            <p:cNvSpPr txBox="1"/>
            <p:nvPr/>
          </p:nvSpPr>
          <p:spPr bwMode="auto">
            <a:xfrm>
              <a:off x="3235609" y="31970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046388"/>
                  </a:solidFill>
                  <a:latin typeface="Myriad Pro Semibold" charset="0"/>
                  <a:ea typeface="Myriad Pro Semibold" charset="0"/>
                  <a:cs typeface="Myriad Pro Semibold" charset="0"/>
                </a:rPr>
                <a:t>×</a:t>
              </a:r>
            </a:p>
          </p:txBody>
        </p:sp>
        <p:sp>
          <p:nvSpPr>
            <p:cNvPr id="51" name="TextBox 50">
              <a:extLst>
                <a:ext uri="{FF2B5EF4-FFF2-40B4-BE49-F238E27FC236}">
                  <a16:creationId xmlns:a16="http://schemas.microsoft.com/office/drawing/2014/main" id="{9681BAC1-FE39-4F59-8BD5-62CE1F08B231}"/>
                </a:ext>
              </a:extLst>
            </p:cNvPr>
            <p:cNvSpPr txBox="1"/>
            <p:nvPr/>
          </p:nvSpPr>
          <p:spPr bwMode="auto">
            <a:xfrm>
              <a:off x="3590148" y="32779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46388"/>
                  </a:solidFill>
                  <a:latin typeface="Myriad Pro Semibold" charset="0"/>
                  <a:ea typeface="Myriad Pro Semibold" charset="0"/>
                  <a:cs typeface="Myriad Pro Semibold" charset="0"/>
                </a:rPr>
                <a:t>10</a:t>
              </a:r>
            </a:p>
          </p:txBody>
        </p:sp>
      </p:grpSp>
      <p:grpSp>
        <p:nvGrpSpPr>
          <p:cNvPr id="52" name="Group 51">
            <a:extLst>
              <a:ext uri="{FF2B5EF4-FFF2-40B4-BE49-F238E27FC236}">
                <a16:creationId xmlns:a16="http://schemas.microsoft.com/office/drawing/2014/main" id="{7C929D36-2E40-4AD8-8DB7-74C2401A93FA}"/>
              </a:ext>
            </a:extLst>
          </p:cNvPr>
          <p:cNvGrpSpPr/>
          <p:nvPr/>
        </p:nvGrpSpPr>
        <p:grpSpPr>
          <a:xfrm>
            <a:off x="5883559" y="4845773"/>
            <a:ext cx="872631" cy="584775"/>
            <a:chOff x="3235609" y="3197002"/>
            <a:chExt cx="872631" cy="584775"/>
          </a:xfrm>
        </p:grpSpPr>
        <p:sp>
          <p:nvSpPr>
            <p:cNvPr id="53" name="TextBox 52">
              <a:extLst>
                <a:ext uri="{FF2B5EF4-FFF2-40B4-BE49-F238E27FC236}">
                  <a16:creationId xmlns:a16="http://schemas.microsoft.com/office/drawing/2014/main" id="{6968177F-439B-438D-94AE-F5BD5B6FA7EC}"/>
                </a:ext>
              </a:extLst>
            </p:cNvPr>
            <p:cNvSpPr txBox="1"/>
            <p:nvPr/>
          </p:nvSpPr>
          <p:spPr bwMode="auto">
            <a:xfrm>
              <a:off x="3235609" y="31970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046388"/>
                  </a:solidFill>
                  <a:latin typeface="Myriad Pro Semibold" charset="0"/>
                  <a:ea typeface="Myriad Pro Semibold" charset="0"/>
                  <a:cs typeface="Myriad Pro Semibold" charset="0"/>
                </a:rPr>
                <a:t>×</a:t>
              </a:r>
            </a:p>
          </p:txBody>
        </p:sp>
        <p:sp>
          <p:nvSpPr>
            <p:cNvPr id="54" name="TextBox 53">
              <a:extLst>
                <a:ext uri="{FF2B5EF4-FFF2-40B4-BE49-F238E27FC236}">
                  <a16:creationId xmlns:a16="http://schemas.microsoft.com/office/drawing/2014/main" id="{1EC4D0E9-631D-4BC7-B40F-1311CB8171B0}"/>
                </a:ext>
              </a:extLst>
            </p:cNvPr>
            <p:cNvSpPr txBox="1"/>
            <p:nvPr/>
          </p:nvSpPr>
          <p:spPr bwMode="auto">
            <a:xfrm>
              <a:off x="3590148" y="32779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46388"/>
                  </a:solidFill>
                  <a:latin typeface="Myriad Pro Semibold" charset="0"/>
                  <a:ea typeface="Myriad Pro Semibold" charset="0"/>
                  <a:cs typeface="Myriad Pro Semibold" charset="0"/>
                </a:rPr>
                <a:t>10</a:t>
              </a:r>
            </a:p>
          </p:txBody>
        </p:sp>
      </p:grpSp>
      <p:pic>
        <p:nvPicPr>
          <p:cNvPr id="64" name="Picture 63" descr="A picture containing clock&#10;&#10;Description automatically generated">
            <a:extLst>
              <a:ext uri="{FF2B5EF4-FFF2-40B4-BE49-F238E27FC236}">
                <a16:creationId xmlns:a16="http://schemas.microsoft.com/office/drawing/2014/main" id="{EABE8B11-5743-408E-BB28-91A402FCD3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2845" y="2382641"/>
            <a:ext cx="713233" cy="1577344"/>
          </a:xfrm>
          <a:prstGeom prst="rect">
            <a:avLst/>
          </a:prstGeom>
        </p:spPr>
      </p:pic>
      <p:pic>
        <p:nvPicPr>
          <p:cNvPr id="66" name="Picture 65">
            <a:extLst>
              <a:ext uri="{FF2B5EF4-FFF2-40B4-BE49-F238E27FC236}">
                <a16:creationId xmlns:a16="http://schemas.microsoft.com/office/drawing/2014/main" id="{2588E065-3BDA-41C3-A52E-0C4BDC26EE6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3171" y="2382641"/>
            <a:ext cx="732436" cy="334672"/>
          </a:xfrm>
          <a:prstGeom prst="rect">
            <a:avLst/>
          </a:prstGeom>
        </p:spPr>
      </p:pic>
      <p:pic>
        <p:nvPicPr>
          <p:cNvPr id="67" name="Picture 66">
            <a:extLst>
              <a:ext uri="{FF2B5EF4-FFF2-40B4-BE49-F238E27FC236}">
                <a16:creationId xmlns:a16="http://schemas.microsoft.com/office/drawing/2014/main" id="{CF622188-594F-438F-987E-9F9C848FAAB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3171" y="2809635"/>
            <a:ext cx="732436" cy="334672"/>
          </a:xfrm>
          <a:prstGeom prst="rect">
            <a:avLst/>
          </a:prstGeom>
        </p:spPr>
      </p:pic>
      <p:pic>
        <p:nvPicPr>
          <p:cNvPr id="68" name="Picture 67">
            <a:extLst>
              <a:ext uri="{FF2B5EF4-FFF2-40B4-BE49-F238E27FC236}">
                <a16:creationId xmlns:a16="http://schemas.microsoft.com/office/drawing/2014/main" id="{417C3CA0-2D55-434E-81EE-35AE0AFE0E2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3171" y="3236629"/>
            <a:ext cx="732436" cy="334672"/>
          </a:xfrm>
          <a:prstGeom prst="rect">
            <a:avLst/>
          </a:prstGeom>
        </p:spPr>
      </p:pic>
      <p:pic>
        <p:nvPicPr>
          <p:cNvPr id="69" name="Picture 68">
            <a:extLst>
              <a:ext uri="{FF2B5EF4-FFF2-40B4-BE49-F238E27FC236}">
                <a16:creationId xmlns:a16="http://schemas.microsoft.com/office/drawing/2014/main" id="{EF75A2A9-334E-4832-82A8-455455DF10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3171" y="3663624"/>
            <a:ext cx="732436" cy="334672"/>
          </a:xfrm>
          <a:prstGeom prst="rect">
            <a:avLst/>
          </a:prstGeom>
        </p:spPr>
      </p:pic>
    </p:spTree>
    <p:extLst>
      <p:ext uri="{BB962C8B-B14F-4D97-AF65-F5344CB8AC3E}">
        <p14:creationId xmlns:p14="http://schemas.microsoft.com/office/powerpoint/2010/main" val="274444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500"/>
                                        <p:tgtEl>
                                          <p:spTgt spid="66"/>
                                        </p:tgtEl>
                                      </p:cBhvr>
                                    </p:animEffect>
                                  </p:childTnLst>
                                </p:cTn>
                              </p:par>
                              <p:par>
                                <p:cTn id="13" presetID="10" presetClass="entr" presetSubtype="0" fill="hold" nodeType="with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fade">
                                      <p:cBhvr>
                                        <p:cTn id="15" dur="500"/>
                                        <p:tgtEl>
                                          <p:spTgt spid="67"/>
                                        </p:tgtEl>
                                      </p:cBhvr>
                                    </p:animEffect>
                                  </p:childTnLst>
                                </p:cTn>
                              </p:par>
                              <p:par>
                                <p:cTn id="16" presetID="10" presetClass="entr" presetSubtype="0" fill="hold" nodeType="with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500"/>
                                        <p:tgtEl>
                                          <p:spTgt spid="68"/>
                                        </p:tgtEl>
                                      </p:cBhvr>
                                    </p:animEffect>
                                  </p:childTnLst>
                                </p:cTn>
                              </p:par>
                              <p:par>
                                <p:cTn id="19" presetID="10" presetClass="entr" presetSubtype="0" fill="hold" nodeType="with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fade">
                                      <p:cBhvr>
                                        <p:cTn id="21" dur="500"/>
                                        <p:tgtEl>
                                          <p:spTgt spid="6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500"/>
                                        <p:tgtEl>
                                          <p:spTgt spid="4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500"/>
                                        <p:tgtEl>
                                          <p:spTgt spid="6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par>
                                <p:cTn id="45" presetID="10"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par>
                                <p:cTn id="48" presetID="10" presetClass="entr" presetSubtype="0" fill="hold" nodeType="with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500"/>
                                        <p:tgtEl>
                                          <p:spTgt spid="49"/>
                                        </p:tgtEl>
                                      </p:cBhvr>
                                    </p:animEffect>
                                  </p:childTnLst>
                                </p:cTn>
                              </p:par>
                              <p:par>
                                <p:cTn id="51" presetID="10" presetClass="entr" presetSubtype="0"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par>
                                <p:cTn id="59" presetID="10" presetClass="entr" presetSubtype="0" fill="hold"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par>
                                <p:cTn id="62" presetID="10" presetClass="entr" presetSubtype="0" fill="hold"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500"/>
                                        <p:tgtEl>
                                          <p:spTgt spid="52"/>
                                        </p:tgtEl>
                                      </p:cBhvr>
                                    </p:animEffect>
                                  </p:childTnLst>
                                </p:cTn>
                              </p:par>
                              <p:par>
                                <p:cTn id="65" presetID="10" presetClass="entr" presetSubtype="0"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0177293A-8A94-4C66-8710-C658E0D8D2FD}"/>
              </a:ext>
            </a:extLst>
          </p:cNvPr>
          <p:cNvGrpSpPr/>
          <p:nvPr/>
        </p:nvGrpSpPr>
        <p:grpSpPr>
          <a:xfrm>
            <a:off x="3254911" y="5783380"/>
            <a:ext cx="2634178" cy="461667"/>
            <a:chOff x="3254911" y="5783380"/>
            <a:chExt cx="2634178" cy="461667"/>
          </a:xfrm>
        </p:grpSpPr>
        <p:sp>
          <p:nvSpPr>
            <p:cNvPr id="62" name="TextBox 61">
              <a:extLst>
                <a:ext uri="{FF2B5EF4-FFF2-40B4-BE49-F238E27FC236}">
                  <a16:creationId xmlns:a16="http://schemas.microsoft.com/office/drawing/2014/main" id="{FC413622-C213-4F44-B6A2-32BC85DC8008}"/>
                </a:ext>
              </a:extLst>
            </p:cNvPr>
            <p:cNvSpPr txBox="1"/>
            <p:nvPr/>
          </p:nvSpPr>
          <p:spPr bwMode="auto">
            <a:xfrm>
              <a:off x="5370998" y="5783382"/>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50</a:t>
              </a:r>
            </a:p>
          </p:txBody>
        </p:sp>
        <p:sp>
          <p:nvSpPr>
            <p:cNvPr id="65" name="Rectangle 64">
              <a:extLst>
                <a:ext uri="{FF2B5EF4-FFF2-40B4-BE49-F238E27FC236}">
                  <a16:creationId xmlns:a16="http://schemas.microsoft.com/office/drawing/2014/main" id="{415B860F-EF29-4A3B-8F6B-C4F5C3849CE3}"/>
                </a:ext>
              </a:extLst>
            </p:cNvPr>
            <p:cNvSpPr/>
            <p:nvPr/>
          </p:nvSpPr>
          <p:spPr bwMode="auto">
            <a:xfrm>
              <a:off x="4422292" y="5783381"/>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6" name="TextBox 65">
              <a:extLst>
                <a:ext uri="{FF2B5EF4-FFF2-40B4-BE49-F238E27FC236}">
                  <a16:creationId xmlns:a16="http://schemas.microsoft.com/office/drawing/2014/main" id="{17B29F06-9D34-4600-9830-827457D95800}"/>
                </a:ext>
              </a:extLst>
            </p:cNvPr>
            <p:cNvSpPr txBox="1"/>
            <p:nvPr/>
          </p:nvSpPr>
          <p:spPr bwMode="auto">
            <a:xfrm>
              <a:off x="4954980" y="5783381"/>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endParaRPr lang="en-GB" sz="2400" dirty="0">
                <a:solidFill>
                  <a:srgbClr val="C00000"/>
                </a:solidFill>
                <a:latin typeface="Myriad Pro Semibold" charset="0"/>
                <a:ea typeface="Myriad Pro Semibold" charset="0"/>
                <a:cs typeface="Myriad Pro Semibold" charset="0"/>
              </a:endParaRPr>
            </a:p>
          </p:txBody>
        </p:sp>
        <p:sp>
          <p:nvSpPr>
            <p:cNvPr id="67" name="TextBox 66">
              <a:extLst>
                <a:ext uri="{FF2B5EF4-FFF2-40B4-BE49-F238E27FC236}">
                  <a16:creationId xmlns:a16="http://schemas.microsoft.com/office/drawing/2014/main" id="{5657DCE8-3546-4513-866F-6488BC0A08ED}"/>
                </a:ext>
              </a:extLst>
            </p:cNvPr>
            <p:cNvSpPr txBox="1"/>
            <p:nvPr/>
          </p:nvSpPr>
          <p:spPr bwMode="auto">
            <a:xfrm>
              <a:off x="3254911" y="5783380"/>
              <a:ext cx="12346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150  ÷  </a:t>
              </a:r>
              <a:endParaRPr lang="en-GB" sz="2400" dirty="0">
                <a:solidFill>
                  <a:srgbClr val="C00000"/>
                </a:solidFill>
                <a:latin typeface="Myriad Pro Semibold" charset="0"/>
                <a:ea typeface="Myriad Pro Semibold" charset="0"/>
                <a:cs typeface="Myriad Pro Semibold" charset="0"/>
              </a:endParaRPr>
            </a:p>
          </p:txBody>
        </p:sp>
      </p:grpSp>
      <p:grpSp>
        <p:nvGrpSpPr>
          <p:cNvPr id="78" name="Group 77">
            <a:extLst>
              <a:ext uri="{FF2B5EF4-FFF2-40B4-BE49-F238E27FC236}">
                <a16:creationId xmlns:a16="http://schemas.microsoft.com/office/drawing/2014/main" id="{C50C3570-1F2A-4FC7-A4F4-64ECF77DC21D}"/>
              </a:ext>
            </a:extLst>
          </p:cNvPr>
          <p:cNvGrpSpPr/>
          <p:nvPr/>
        </p:nvGrpSpPr>
        <p:grpSpPr>
          <a:xfrm>
            <a:off x="3263252" y="5036546"/>
            <a:ext cx="2560446" cy="461668"/>
            <a:chOff x="3263252" y="5036546"/>
            <a:chExt cx="2560446" cy="461668"/>
          </a:xfrm>
        </p:grpSpPr>
        <p:sp>
          <p:nvSpPr>
            <p:cNvPr id="58" name="Rectangle 57">
              <a:extLst>
                <a:ext uri="{FF2B5EF4-FFF2-40B4-BE49-F238E27FC236}">
                  <a16:creationId xmlns:a16="http://schemas.microsoft.com/office/drawing/2014/main" id="{C61D83A4-1996-4BA1-B060-376C5DB4D96B}"/>
                </a:ext>
              </a:extLst>
            </p:cNvPr>
            <p:cNvSpPr/>
            <p:nvPr/>
          </p:nvSpPr>
          <p:spPr bwMode="auto">
            <a:xfrm>
              <a:off x="5283698" y="5036549"/>
              <a:ext cx="540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9" name="Rectangle 58">
              <a:extLst>
                <a:ext uri="{FF2B5EF4-FFF2-40B4-BE49-F238E27FC236}">
                  <a16:creationId xmlns:a16="http://schemas.microsoft.com/office/drawing/2014/main" id="{16EFFD1F-29AF-4BF8-9F00-30DEC34F4828}"/>
                </a:ext>
              </a:extLst>
            </p:cNvPr>
            <p:cNvSpPr/>
            <p:nvPr/>
          </p:nvSpPr>
          <p:spPr bwMode="auto">
            <a:xfrm>
              <a:off x="4263921" y="5036547"/>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0" name="TextBox 59">
              <a:extLst>
                <a:ext uri="{FF2B5EF4-FFF2-40B4-BE49-F238E27FC236}">
                  <a16:creationId xmlns:a16="http://schemas.microsoft.com/office/drawing/2014/main" id="{A23FFA93-DE48-4EA8-92F2-EEFDBA7B988E}"/>
                </a:ext>
              </a:extLst>
            </p:cNvPr>
            <p:cNvSpPr txBox="1"/>
            <p:nvPr/>
          </p:nvSpPr>
          <p:spPr bwMode="auto">
            <a:xfrm>
              <a:off x="4796609" y="5036547"/>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endParaRPr lang="en-GB" sz="2400" dirty="0">
                <a:solidFill>
                  <a:srgbClr val="C00000"/>
                </a:solidFill>
                <a:latin typeface="Myriad Pro Semibold" charset="0"/>
                <a:ea typeface="Myriad Pro Semibold" charset="0"/>
                <a:cs typeface="Myriad Pro Semibold" charset="0"/>
              </a:endParaRPr>
            </a:p>
          </p:txBody>
        </p:sp>
        <p:sp>
          <p:nvSpPr>
            <p:cNvPr id="61" name="TextBox 60">
              <a:extLst>
                <a:ext uri="{FF2B5EF4-FFF2-40B4-BE49-F238E27FC236}">
                  <a16:creationId xmlns:a16="http://schemas.microsoft.com/office/drawing/2014/main" id="{061303F3-F4BC-4F3C-A7E9-F6CB07BC7C8C}"/>
                </a:ext>
              </a:extLst>
            </p:cNvPr>
            <p:cNvSpPr txBox="1"/>
            <p:nvPr/>
          </p:nvSpPr>
          <p:spPr bwMode="auto">
            <a:xfrm>
              <a:off x="3263252" y="5036546"/>
              <a:ext cx="10679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50  ×  </a:t>
              </a:r>
              <a:endParaRPr lang="en-GB" sz="2400" dirty="0">
                <a:solidFill>
                  <a:srgbClr val="C00000"/>
                </a:solidFill>
                <a:latin typeface="Myriad Pro Semibold" charset="0"/>
                <a:ea typeface="Myriad Pro Semibold" charset="0"/>
                <a:cs typeface="Myriad Pro Semibold" charset="0"/>
              </a:endParaRPr>
            </a:p>
          </p:txBody>
        </p:sp>
      </p:grpSp>
      <p:grpSp>
        <p:nvGrpSpPr>
          <p:cNvPr id="77" name="Group 76">
            <a:extLst>
              <a:ext uri="{FF2B5EF4-FFF2-40B4-BE49-F238E27FC236}">
                <a16:creationId xmlns:a16="http://schemas.microsoft.com/office/drawing/2014/main" id="{9536D926-162D-403D-BEDB-124FDF3ABD68}"/>
              </a:ext>
            </a:extLst>
          </p:cNvPr>
          <p:cNvGrpSpPr/>
          <p:nvPr/>
        </p:nvGrpSpPr>
        <p:grpSpPr>
          <a:xfrm>
            <a:off x="3352555" y="4289712"/>
            <a:ext cx="2429465" cy="461668"/>
            <a:chOff x="3352555" y="4289712"/>
            <a:chExt cx="2429465" cy="461668"/>
          </a:xfrm>
        </p:grpSpPr>
        <p:sp>
          <p:nvSpPr>
            <p:cNvPr id="43" name="Rectangle 42">
              <a:extLst>
                <a:ext uri="{FF2B5EF4-FFF2-40B4-BE49-F238E27FC236}">
                  <a16:creationId xmlns:a16="http://schemas.microsoft.com/office/drawing/2014/main" id="{7158BCCB-C0D8-4B67-BD6E-DD3DDAC4EA96}"/>
                </a:ext>
              </a:extLst>
            </p:cNvPr>
            <p:cNvSpPr/>
            <p:nvPr/>
          </p:nvSpPr>
          <p:spPr bwMode="auto">
            <a:xfrm>
              <a:off x="5242020" y="4289715"/>
              <a:ext cx="540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4" name="Rectangle 43">
              <a:extLst>
                <a:ext uri="{FF2B5EF4-FFF2-40B4-BE49-F238E27FC236}">
                  <a16:creationId xmlns:a16="http://schemas.microsoft.com/office/drawing/2014/main" id="{DDAAB655-D6C7-4D4A-A850-3969B565A09C}"/>
                </a:ext>
              </a:extLst>
            </p:cNvPr>
            <p:cNvSpPr/>
            <p:nvPr/>
          </p:nvSpPr>
          <p:spPr bwMode="auto">
            <a:xfrm>
              <a:off x="4222243" y="4289713"/>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5" name="TextBox 44">
              <a:extLst>
                <a:ext uri="{FF2B5EF4-FFF2-40B4-BE49-F238E27FC236}">
                  <a16:creationId xmlns:a16="http://schemas.microsoft.com/office/drawing/2014/main" id="{9AD20BA0-D6B1-44BC-8922-2D52C287D0DA}"/>
                </a:ext>
              </a:extLst>
            </p:cNvPr>
            <p:cNvSpPr txBox="1"/>
            <p:nvPr/>
          </p:nvSpPr>
          <p:spPr bwMode="auto">
            <a:xfrm>
              <a:off x="4754931" y="4289713"/>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endParaRPr lang="en-GB" sz="2400" dirty="0">
                <a:solidFill>
                  <a:srgbClr val="C00000"/>
                </a:solidFill>
                <a:latin typeface="Myriad Pro Semibold" charset="0"/>
                <a:ea typeface="Myriad Pro Semibold" charset="0"/>
                <a:cs typeface="Myriad Pro Semibold" charset="0"/>
              </a:endParaRPr>
            </a:p>
          </p:txBody>
        </p:sp>
        <p:sp>
          <p:nvSpPr>
            <p:cNvPr id="46" name="TextBox 45">
              <a:extLst>
                <a:ext uri="{FF2B5EF4-FFF2-40B4-BE49-F238E27FC236}">
                  <a16:creationId xmlns:a16="http://schemas.microsoft.com/office/drawing/2014/main" id="{75852825-98D2-4AE4-BC01-1AB6AD7AB5D4}"/>
                </a:ext>
              </a:extLst>
            </p:cNvPr>
            <p:cNvSpPr txBox="1"/>
            <p:nvPr/>
          </p:nvSpPr>
          <p:spPr bwMode="auto">
            <a:xfrm>
              <a:off x="3352555" y="4289712"/>
              <a:ext cx="901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  </a:t>
              </a:r>
              <a:endParaRPr lang="en-GB" sz="2400" dirty="0">
                <a:solidFill>
                  <a:srgbClr val="C00000"/>
                </a:solidFill>
                <a:latin typeface="Myriad Pro Semibold" charset="0"/>
                <a:ea typeface="Myriad Pro Semibold" charset="0"/>
                <a:cs typeface="Myriad Pro Semibold" charset="0"/>
              </a:endParaRPr>
            </a:p>
          </p:txBody>
        </p:sp>
      </p:grpSp>
      <p:grpSp>
        <p:nvGrpSpPr>
          <p:cNvPr id="76" name="Group 75">
            <a:extLst>
              <a:ext uri="{FF2B5EF4-FFF2-40B4-BE49-F238E27FC236}">
                <a16:creationId xmlns:a16="http://schemas.microsoft.com/office/drawing/2014/main" id="{125A09C5-EA1D-4CB6-AE50-6CD95DF917E0}"/>
              </a:ext>
            </a:extLst>
          </p:cNvPr>
          <p:cNvGrpSpPr/>
          <p:nvPr/>
        </p:nvGrpSpPr>
        <p:grpSpPr>
          <a:xfrm>
            <a:off x="2891001" y="3538317"/>
            <a:ext cx="3469733" cy="466229"/>
            <a:chOff x="2891001" y="3538317"/>
            <a:chExt cx="3469733" cy="466229"/>
          </a:xfrm>
        </p:grpSpPr>
        <p:sp>
          <p:nvSpPr>
            <p:cNvPr id="10" name="TextBox 9">
              <a:extLst>
                <a:ext uri="{FF2B5EF4-FFF2-40B4-BE49-F238E27FC236}">
                  <a16:creationId xmlns:a16="http://schemas.microsoft.com/office/drawing/2014/main" id="{E27AA6DD-30BB-468B-9CEF-437FEC4A5E38}"/>
                </a:ext>
              </a:extLst>
            </p:cNvPr>
            <p:cNvSpPr txBox="1"/>
            <p:nvPr/>
          </p:nvSpPr>
          <p:spPr bwMode="auto">
            <a:xfrm>
              <a:off x="4768198" y="353831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50</a:t>
              </a:r>
            </a:p>
          </p:txBody>
        </p:sp>
        <p:sp>
          <p:nvSpPr>
            <p:cNvPr id="12" name="TextBox 11">
              <a:extLst>
                <a:ext uri="{FF2B5EF4-FFF2-40B4-BE49-F238E27FC236}">
                  <a16:creationId xmlns:a16="http://schemas.microsoft.com/office/drawing/2014/main" id="{1A6B0C49-A276-4F90-839E-661D9CC1F948}"/>
                </a:ext>
              </a:extLst>
            </p:cNvPr>
            <p:cNvSpPr txBox="1"/>
            <p:nvPr/>
          </p:nvSpPr>
          <p:spPr bwMode="auto">
            <a:xfrm>
              <a:off x="4389371" y="3538317"/>
              <a:ext cx="394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endParaRPr lang="en-GB" sz="2400" dirty="0">
                <a:solidFill>
                  <a:srgbClr val="C00000"/>
                </a:solidFill>
                <a:latin typeface="Myriad Pro Semibold" charset="0"/>
                <a:ea typeface="Myriad Pro Semibold" charset="0"/>
                <a:cs typeface="Myriad Pro Semibold" charset="0"/>
              </a:endParaRPr>
            </a:p>
          </p:txBody>
        </p:sp>
        <p:sp>
          <p:nvSpPr>
            <p:cNvPr id="13" name="Rectangle 12">
              <a:extLst>
                <a:ext uri="{FF2B5EF4-FFF2-40B4-BE49-F238E27FC236}">
                  <a16:creationId xmlns:a16="http://schemas.microsoft.com/office/drawing/2014/main" id="{D973253B-AF09-438A-8510-6D087F721FA3}"/>
                </a:ext>
              </a:extLst>
            </p:cNvPr>
            <p:cNvSpPr/>
            <p:nvPr/>
          </p:nvSpPr>
          <p:spPr bwMode="auto">
            <a:xfrm>
              <a:off x="5820734" y="3538322"/>
              <a:ext cx="540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24B63880-201D-411B-9062-F910A37E623C}"/>
                </a:ext>
              </a:extLst>
            </p:cNvPr>
            <p:cNvSpPr/>
            <p:nvPr/>
          </p:nvSpPr>
          <p:spPr bwMode="auto">
            <a:xfrm>
              <a:off x="3857813" y="353831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TextBox 15">
              <a:extLst>
                <a:ext uri="{FF2B5EF4-FFF2-40B4-BE49-F238E27FC236}">
                  <a16:creationId xmlns:a16="http://schemas.microsoft.com/office/drawing/2014/main" id="{6A9D6F0E-D8C2-444A-A2CD-764B445EE011}"/>
                </a:ext>
              </a:extLst>
            </p:cNvPr>
            <p:cNvSpPr txBox="1"/>
            <p:nvPr/>
          </p:nvSpPr>
          <p:spPr bwMode="auto">
            <a:xfrm>
              <a:off x="5299033" y="3538317"/>
              <a:ext cx="394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Semibold" charset="0"/>
                  <a:ea typeface="Myriad Pro Semibold" charset="0"/>
                  <a:cs typeface="Myriad Pro Semibold" charset="0"/>
                </a:rPr>
                <a:t>=</a:t>
              </a:r>
              <a:endParaRPr lang="en-GB" sz="2400" dirty="0">
                <a:solidFill>
                  <a:srgbClr val="FF0000"/>
                </a:solidFill>
                <a:latin typeface="Myriad Pro Semibold" charset="0"/>
                <a:ea typeface="Myriad Pro Semibold" charset="0"/>
                <a:cs typeface="Myriad Pro Semibold" charset="0"/>
              </a:endParaRPr>
            </a:p>
          </p:txBody>
        </p:sp>
        <p:sp>
          <p:nvSpPr>
            <p:cNvPr id="19" name="TextBox 18">
              <a:extLst>
                <a:ext uri="{FF2B5EF4-FFF2-40B4-BE49-F238E27FC236}">
                  <a16:creationId xmlns:a16="http://schemas.microsoft.com/office/drawing/2014/main" id="{CE0DADB3-24B2-4097-A704-D845D25A4467}"/>
                </a:ext>
              </a:extLst>
            </p:cNvPr>
            <p:cNvSpPr txBox="1"/>
            <p:nvPr/>
          </p:nvSpPr>
          <p:spPr bwMode="auto">
            <a:xfrm>
              <a:off x="2891001" y="354288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50</a:t>
              </a:r>
            </a:p>
          </p:txBody>
        </p:sp>
        <p:sp>
          <p:nvSpPr>
            <p:cNvPr id="20" name="TextBox 19">
              <a:extLst>
                <a:ext uri="{FF2B5EF4-FFF2-40B4-BE49-F238E27FC236}">
                  <a16:creationId xmlns:a16="http://schemas.microsoft.com/office/drawing/2014/main" id="{7E861C33-A5E6-4C26-B78E-1352AE55FF34}"/>
                </a:ext>
              </a:extLst>
            </p:cNvPr>
            <p:cNvSpPr txBox="1"/>
            <p:nvPr/>
          </p:nvSpPr>
          <p:spPr bwMode="auto">
            <a:xfrm>
              <a:off x="3393261" y="3542879"/>
              <a:ext cx="394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endParaRPr lang="en-GB" sz="2400" dirty="0">
                <a:solidFill>
                  <a:srgbClr val="C00000"/>
                </a:solidFill>
                <a:latin typeface="Myriad Pro Semibold" charset="0"/>
                <a:ea typeface="Myriad Pro Semibold" charset="0"/>
                <a:cs typeface="Myriad Pro Semibold" charset="0"/>
              </a:endParaRPr>
            </a:p>
          </p:txBody>
        </p:sp>
      </p:grpSp>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6:7</a:t>
            </a:r>
          </a:p>
        </p:txBody>
      </p:sp>
      <p:sp>
        <p:nvSpPr>
          <p:cNvPr id="3" name="TextBox 2">
            <a:extLst>
              <a:ext uri="{FF2B5EF4-FFF2-40B4-BE49-F238E27FC236}">
                <a16:creationId xmlns:a16="http://schemas.microsoft.com/office/drawing/2014/main" id="{4AC8B26D-A91B-4B8C-997E-F358D518CC78}"/>
              </a:ext>
            </a:extLst>
          </p:cNvPr>
          <p:cNvSpPr txBox="1"/>
          <p:nvPr/>
        </p:nvSpPr>
        <p:spPr bwMode="auto">
          <a:xfrm>
            <a:off x="1053697" y="1007945"/>
            <a:ext cx="70366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Complete the equations to describe the bar model.</a:t>
            </a:r>
          </a:p>
        </p:txBody>
      </p:sp>
      <p:sp>
        <p:nvSpPr>
          <p:cNvPr id="8" name="TextBox 7">
            <a:extLst>
              <a:ext uri="{FF2B5EF4-FFF2-40B4-BE49-F238E27FC236}">
                <a16:creationId xmlns:a16="http://schemas.microsoft.com/office/drawing/2014/main" id="{B93285BA-220C-4B38-AB02-E2143DB8934C}"/>
              </a:ext>
            </a:extLst>
          </p:cNvPr>
          <p:cNvSpPr txBox="1"/>
          <p:nvPr/>
        </p:nvSpPr>
        <p:spPr bwMode="auto">
          <a:xfrm>
            <a:off x="5739647" y="3538321"/>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150</a:t>
            </a:r>
          </a:p>
        </p:txBody>
      </p:sp>
      <p:sp>
        <p:nvSpPr>
          <p:cNvPr id="9" name="TextBox 8">
            <a:extLst>
              <a:ext uri="{FF2B5EF4-FFF2-40B4-BE49-F238E27FC236}">
                <a16:creationId xmlns:a16="http://schemas.microsoft.com/office/drawing/2014/main" id="{D69C91DB-29F2-4BFD-8C47-F291B8C3AD74}"/>
              </a:ext>
            </a:extLst>
          </p:cNvPr>
          <p:cNvSpPr txBox="1"/>
          <p:nvPr/>
        </p:nvSpPr>
        <p:spPr bwMode="auto">
          <a:xfrm>
            <a:off x="3831143" y="353831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50</a:t>
            </a:r>
          </a:p>
        </p:txBody>
      </p:sp>
      <p:sp>
        <p:nvSpPr>
          <p:cNvPr id="40" name="TextBox 39">
            <a:extLst>
              <a:ext uri="{FF2B5EF4-FFF2-40B4-BE49-F238E27FC236}">
                <a16:creationId xmlns:a16="http://schemas.microsoft.com/office/drawing/2014/main" id="{D1D76F78-5647-4C0C-9DDF-90219211B897}"/>
              </a:ext>
            </a:extLst>
          </p:cNvPr>
          <p:cNvSpPr txBox="1"/>
          <p:nvPr/>
        </p:nvSpPr>
        <p:spPr bwMode="auto">
          <a:xfrm>
            <a:off x="5154268" y="4289714"/>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150</a:t>
            </a:r>
          </a:p>
        </p:txBody>
      </p:sp>
      <p:sp>
        <p:nvSpPr>
          <p:cNvPr id="41" name="TextBox 40">
            <a:extLst>
              <a:ext uri="{FF2B5EF4-FFF2-40B4-BE49-F238E27FC236}">
                <a16:creationId xmlns:a16="http://schemas.microsoft.com/office/drawing/2014/main" id="{1ECA31A2-8723-49E8-ABB2-B9BF954599C6}"/>
              </a:ext>
            </a:extLst>
          </p:cNvPr>
          <p:cNvSpPr txBox="1"/>
          <p:nvPr/>
        </p:nvSpPr>
        <p:spPr bwMode="auto">
          <a:xfrm>
            <a:off x="4192098" y="428971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50</a:t>
            </a:r>
          </a:p>
        </p:txBody>
      </p:sp>
      <p:sp>
        <p:nvSpPr>
          <p:cNvPr id="56" name="TextBox 55">
            <a:extLst>
              <a:ext uri="{FF2B5EF4-FFF2-40B4-BE49-F238E27FC236}">
                <a16:creationId xmlns:a16="http://schemas.microsoft.com/office/drawing/2014/main" id="{706B5E49-947E-4CA6-9EB5-9D92573CDD72}"/>
              </a:ext>
            </a:extLst>
          </p:cNvPr>
          <p:cNvSpPr txBox="1"/>
          <p:nvPr/>
        </p:nvSpPr>
        <p:spPr bwMode="auto">
          <a:xfrm>
            <a:off x="5195946" y="5036548"/>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150</a:t>
            </a:r>
          </a:p>
        </p:txBody>
      </p:sp>
      <p:sp>
        <p:nvSpPr>
          <p:cNvPr id="57" name="TextBox 56">
            <a:extLst>
              <a:ext uri="{FF2B5EF4-FFF2-40B4-BE49-F238E27FC236}">
                <a16:creationId xmlns:a16="http://schemas.microsoft.com/office/drawing/2014/main" id="{409C8920-3436-44BD-B21F-D8D5CD3D81C7}"/>
              </a:ext>
            </a:extLst>
          </p:cNvPr>
          <p:cNvSpPr txBox="1"/>
          <p:nvPr/>
        </p:nvSpPr>
        <p:spPr bwMode="auto">
          <a:xfrm>
            <a:off x="4317133" y="5036546"/>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63" name="TextBox 62">
            <a:extLst>
              <a:ext uri="{FF2B5EF4-FFF2-40B4-BE49-F238E27FC236}">
                <a16:creationId xmlns:a16="http://schemas.microsoft.com/office/drawing/2014/main" id="{C0FFF9DE-06BC-422A-8492-3471F01ADB4C}"/>
              </a:ext>
            </a:extLst>
          </p:cNvPr>
          <p:cNvSpPr txBox="1"/>
          <p:nvPr/>
        </p:nvSpPr>
        <p:spPr bwMode="auto">
          <a:xfrm>
            <a:off x="4475504" y="578338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pic>
        <p:nvPicPr>
          <p:cNvPr id="81" name="Picture 80">
            <a:extLst>
              <a:ext uri="{FF2B5EF4-FFF2-40B4-BE49-F238E27FC236}">
                <a16:creationId xmlns:a16="http://schemas.microsoft.com/office/drawing/2014/main" id="{E29249D4-BE4F-48B3-85DA-127BBDB6A7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618" y="1754776"/>
            <a:ext cx="6816764" cy="1479736"/>
          </a:xfrm>
          <a:prstGeom prst="rect">
            <a:avLst/>
          </a:prstGeom>
        </p:spPr>
      </p:pic>
    </p:spTree>
    <p:extLst>
      <p:ext uri="{BB962C8B-B14F-4D97-AF65-F5344CB8AC3E}">
        <p14:creationId xmlns:p14="http://schemas.microsoft.com/office/powerpoint/2010/main" val="354895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fade">
                                      <p:cBhvr>
                                        <p:cTn id="22" dur="500"/>
                                        <p:tgtEl>
                                          <p:spTgt spid="7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8"/>
                                        </p:tgtEl>
                                        <p:attrNameLst>
                                          <p:attrName>style.visibility</p:attrName>
                                        </p:attrNameLst>
                                      </p:cBhvr>
                                      <p:to>
                                        <p:strVal val="visible"/>
                                      </p:to>
                                    </p:set>
                                    <p:animEffect transition="in" filter="fade">
                                      <p:cBhvr>
                                        <p:cTn id="36" dur="500"/>
                                        <p:tgtEl>
                                          <p:spTgt spid="7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500"/>
                                        <p:tgtEl>
                                          <p:spTgt spid="57"/>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79"/>
                                        </p:tgtEl>
                                        <p:attrNameLst>
                                          <p:attrName>style.visibility</p:attrName>
                                        </p:attrNameLst>
                                      </p:cBhvr>
                                      <p:to>
                                        <p:strVal val="visible"/>
                                      </p:to>
                                    </p:set>
                                    <p:animEffect transition="in" filter="fade">
                                      <p:cBhvr>
                                        <p:cTn id="50" dur="500"/>
                                        <p:tgtEl>
                                          <p:spTgt spid="7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fade">
                                      <p:cBhvr>
                                        <p:cTn id="5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40" grpId="0"/>
      <p:bldP spid="41" grpId="0"/>
      <p:bldP spid="56" grpId="0"/>
      <p:bldP spid="57" grpId="0"/>
      <p:bldP spid="6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6:7</a:t>
            </a:r>
          </a:p>
        </p:txBody>
      </p:sp>
      <p:sp>
        <p:nvSpPr>
          <p:cNvPr id="3" name="TextBox 2">
            <a:extLst>
              <a:ext uri="{FF2B5EF4-FFF2-40B4-BE49-F238E27FC236}">
                <a16:creationId xmlns:a16="http://schemas.microsoft.com/office/drawing/2014/main" id="{84D9BDB0-74D4-456E-A2F8-CFCE44D4C553}"/>
              </a:ext>
            </a:extLst>
          </p:cNvPr>
          <p:cNvSpPr txBox="1"/>
          <p:nvPr/>
        </p:nvSpPr>
        <p:spPr bwMode="auto">
          <a:xfrm>
            <a:off x="2709091" y="1007945"/>
            <a:ext cx="37258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Fill in the missing number.</a:t>
            </a:r>
          </a:p>
        </p:txBody>
      </p:sp>
      <p:pic>
        <p:nvPicPr>
          <p:cNvPr id="5" name="Picture 4">
            <a:extLst>
              <a:ext uri="{FF2B5EF4-FFF2-40B4-BE49-F238E27FC236}">
                <a16:creationId xmlns:a16="http://schemas.microsoft.com/office/drawing/2014/main" id="{C82CA6E4-EA11-408B-94B8-A7922A65B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618" y="2488190"/>
            <a:ext cx="6816764" cy="2427434"/>
          </a:xfrm>
          <a:prstGeom prst="rect">
            <a:avLst/>
          </a:prstGeom>
        </p:spPr>
      </p:pic>
      <p:sp>
        <p:nvSpPr>
          <p:cNvPr id="6" name="TextBox 5">
            <a:extLst>
              <a:ext uri="{FF2B5EF4-FFF2-40B4-BE49-F238E27FC236}">
                <a16:creationId xmlns:a16="http://schemas.microsoft.com/office/drawing/2014/main" id="{E72F0E2E-5017-4E3D-8A47-0647E6D27631}"/>
              </a:ext>
            </a:extLst>
          </p:cNvPr>
          <p:cNvSpPr txBox="1"/>
          <p:nvPr/>
        </p:nvSpPr>
        <p:spPr bwMode="auto">
          <a:xfrm>
            <a:off x="3193682" y="3377555"/>
            <a:ext cx="518092"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40</a:t>
            </a:r>
          </a:p>
        </p:txBody>
      </p:sp>
      <p:sp>
        <p:nvSpPr>
          <p:cNvPr id="7" name="TextBox 6">
            <a:extLst>
              <a:ext uri="{FF2B5EF4-FFF2-40B4-BE49-F238E27FC236}">
                <a16:creationId xmlns:a16="http://schemas.microsoft.com/office/drawing/2014/main" id="{530942C6-A3CD-4FD6-8F1D-51CC47E8F4E2}"/>
              </a:ext>
            </a:extLst>
          </p:cNvPr>
          <p:cNvSpPr txBox="1"/>
          <p:nvPr/>
        </p:nvSpPr>
        <p:spPr bwMode="auto">
          <a:xfrm>
            <a:off x="5344372" y="3377554"/>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120</a:t>
            </a:r>
          </a:p>
        </p:txBody>
      </p:sp>
    </p:spTree>
    <p:extLst>
      <p:ext uri="{BB962C8B-B14F-4D97-AF65-F5344CB8AC3E}">
        <p14:creationId xmlns:p14="http://schemas.microsoft.com/office/powerpoint/2010/main" val="334635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7:1</a:t>
            </a:r>
          </a:p>
        </p:txBody>
      </p:sp>
      <p:pic>
        <p:nvPicPr>
          <p:cNvPr id="29" name="Picture 28" descr="A close up of a logo&#10;&#10;Description automatically generated">
            <a:extLst>
              <a:ext uri="{FF2B5EF4-FFF2-40B4-BE49-F238E27FC236}">
                <a16:creationId xmlns:a16="http://schemas.microsoft.com/office/drawing/2014/main" id="{1D90CC1F-AF26-4EA8-BD79-37AA4BEAC5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115" y="2474774"/>
            <a:ext cx="556321" cy="556321"/>
          </a:xfrm>
          <a:prstGeom prst="rect">
            <a:avLst/>
          </a:prstGeom>
        </p:spPr>
      </p:pic>
      <p:pic>
        <p:nvPicPr>
          <p:cNvPr id="30" name="Picture 29" descr="A picture containing object&#10;&#10;Description automatically generated">
            <a:extLst>
              <a:ext uri="{FF2B5EF4-FFF2-40B4-BE49-F238E27FC236}">
                <a16:creationId xmlns:a16="http://schemas.microsoft.com/office/drawing/2014/main" id="{7C1179A8-10A4-441F-8C2E-E0D19C28EC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6194" y="3079556"/>
            <a:ext cx="197922" cy="855881"/>
          </a:xfrm>
          <a:prstGeom prst="rect">
            <a:avLst/>
          </a:prstGeom>
        </p:spPr>
      </p:pic>
      <p:pic>
        <p:nvPicPr>
          <p:cNvPr id="31" name="Picture 30" descr="A close up of a logo&#10;&#10;Description automatically generated">
            <a:extLst>
              <a:ext uri="{FF2B5EF4-FFF2-40B4-BE49-F238E27FC236}">
                <a16:creationId xmlns:a16="http://schemas.microsoft.com/office/drawing/2014/main" id="{F2527861-F723-406F-A02E-B8437B8880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6995" y="2474774"/>
            <a:ext cx="556321" cy="556321"/>
          </a:xfrm>
          <a:prstGeom prst="rect">
            <a:avLst/>
          </a:prstGeom>
        </p:spPr>
      </p:pic>
      <p:pic>
        <p:nvPicPr>
          <p:cNvPr id="32" name="Picture 31" descr="A close up of a logo&#10;&#10;Description automatically generated">
            <a:extLst>
              <a:ext uri="{FF2B5EF4-FFF2-40B4-BE49-F238E27FC236}">
                <a16:creationId xmlns:a16="http://schemas.microsoft.com/office/drawing/2014/main" id="{2ACD2288-13C8-4621-ACD9-9AC5EEE05E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6995" y="3994101"/>
            <a:ext cx="556321" cy="556321"/>
          </a:xfrm>
          <a:prstGeom prst="rect">
            <a:avLst/>
          </a:prstGeom>
        </p:spPr>
      </p:pic>
      <p:pic>
        <p:nvPicPr>
          <p:cNvPr id="33" name="Picture 32" descr="A close up of a logo&#10;&#10;Description automatically generated">
            <a:extLst>
              <a:ext uri="{FF2B5EF4-FFF2-40B4-BE49-F238E27FC236}">
                <a16:creationId xmlns:a16="http://schemas.microsoft.com/office/drawing/2014/main" id="{7497760A-63B4-4A10-90FB-3E13A2AEBC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115" y="3994101"/>
            <a:ext cx="556321" cy="556321"/>
          </a:xfrm>
          <a:prstGeom prst="rect">
            <a:avLst/>
          </a:prstGeom>
        </p:spPr>
      </p:pic>
      <p:pic>
        <p:nvPicPr>
          <p:cNvPr id="34" name="Picture 33" descr="A picture containing object&#10;&#10;Description automatically generated">
            <a:extLst>
              <a:ext uri="{FF2B5EF4-FFF2-40B4-BE49-F238E27FC236}">
                <a16:creationId xmlns:a16="http://schemas.microsoft.com/office/drawing/2014/main" id="{53D23739-89DC-4D34-AEBD-09C1A0FA67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9314" y="3079556"/>
            <a:ext cx="197922" cy="855881"/>
          </a:xfrm>
          <a:prstGeom prst="rect">
            <a:avLst/>
          </a:prstGeom>
        </p:spPr>
      </p:pic>
      <p:sp>
        <p:nvSpPr>
          <p:cNvPr id="35" name="TextBox 34">
            <a:extLst>
              <a:ext uri="{FF2B5EF4-FFF2-40B4-BE49-F238E27FC236}">
                <a16:creationId xmlns:a16="http://schemas.microsoft.com/office/drawing/2014/main" id="{9CDD1BCE-4B23-4BCD-9E6D-77635BEB40EA}"/>
              </a:ext>
            </a:extLst>
          </p:cNvPr>
          <p:cNvSpPr txBox="1"/>
          <p:nvPr/>
        </p:nvSpPr>
        <p:spPr bwMode="auto">
          <a:xfrm>
            <a:off x="5259465" y="4045037"/>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300" dirty="0">
                <a:latin typeface="Myriad Pro Semibold" charset="0"/>
                <a:ea typeface="Myriad Pro Semibold" charset="0"/>
                <a:cs typeface="Myriad Pro Semibold" charset="0"/>
              </a:rPr>
              <a:t>200</a:t>
            </a:r>
          </a:p>
        </p:txBody>
      </p:sp>
      <p:grpSp>
        <p:nvGrpSpPr>
          <p:cNvPr id="36" name="Group 35">
            <a:extLst>
              <a:ext uri="{FF2B5EF4-FFF2-40B4-BE49-F238E27FC236}">
                <a16:creationId xmlns:a16="http://schemas.microsoft.com/office/drawing/2014/main" id="{1872152D-9768-41A9-84C7-89C21A496FB2}"/>
              </a:ext>
            </a:extLst>
          </p:cNvPr>
          <p:cNvGrpSpPr/>
          <p:nvPr/>
        </p:nvGrpSpPr>
        <p:grpSpPr>
          <a:xfrm>
            <a:off x="2652292" y="3954907"/>
            <a:ext cx="2439411" cy="584775"/>
            <a:chOff x="2652292" y="3954907"/>
            <a:chExt cx="2439411" cy="584775"/>
          </a:xfrm>
        </p:grpSpPr>
        <p:sp>
          <p:nvSpPr>
            <p:cNvPr id="37" name="TextBox 36">
              <a:extLst>
                <a:ext uri="{FF2B5EF4-FFF2-40B4-BE49-F238E27FC236}">
                  <a16:creationId xmlns:a16="http://schemas.microsoft.com/office/drawing/2014/main" id="{127C0B3C-912B-47C2-8883-B1DB0E0902FC}"/>
                </a:ext>
              </a:extLst>
            </p:cNvPr>
            <p:cNvSpPr txBox="1"/>
            <p:nvPr/>
          </p:nvSpPr>
          <p:spPr bwMode="auto">
            <a:xfrm>
              <a:off x="2652292" y="4039322"/>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300" dirty="0">
                  <a:latin typeface="Myriad Pro Semibold" charset="0"/>
                  <a:ea typeface="Myriad Pro Semibold" charset="0"/>
                  <a:cs typeface="Myriad Pro Semibold" charset="0"/>
                </a:rPr>
                <a:t>2</a:t>
              </a:r>
            </a:p>
          </p:txBody>
        </p:sp>
        <p:sp>
          <p:nvSpPr>
            <p:cNvPr id="38" name="TextBox 37">
              <a:extLst>
                <a:ext uri="{FF2B5EF4-FFF2-40B4-BE49-F238E27FC236}">
                  <a16:creationId xmlns:a16="http://schemas.microsoft.com/office/drawing/2014/main" id="{B7C5C896-5BF4-4250-8B9E-EC1CB02D513B}"/>
                </a:ext>
              </a:extLst>
            </p:cNvPr>
            <p:cNvSpPr txBox="1"/>
            <p:nvPr/>
          </p:nvSpPr>
          <p:spPr bwMode="auto">
            <a:xfrm>
              <a:off x="3784411" y="4045037"/>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300" dirty="0">
                  <a:latin typeface="Myriad Pro Semibold" charset="0"/>
                  <a:ea typeface="Myriad Pro Semibold" charset="0"/>
                  <a:cs typeface="Myriad Pro Semibold" charset="0"/>
                </a:rPr>
                <a:t>100</a:t>
              </a:r>
            </a:p>
          </p:txBody>
        </p:sp>
        <p:sp>
          <p:nvSpPr>
            <p:cNvPr id="39" name="TextBox 38">
              <a:extLst>
                <a:ext uri="{FF2B5EF4-FFF2-40B4-BE49-F238E27FC236}">
                  <a16:creationId xmlns:a16="http://schemas.microsoft.com/office/drawing/2014/main" id="{3148ADA4-3DF6-40B6-A4EC-FA8C3F369BE1}"/>
                </a:ext>
              </a:extLst>
            </p:cNvPr>
            <p:cNvSpPr txBox="1"/>
            <p:nvPr/>
          </p:nvSpPr>
          <p:spPr bwMode="auto">
            <a:xfrm>
              <a:off x="4626511" y="3954907"/>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sp>
          <p:nvSpPr>
            <p:cNvPr id="40" name="TextBox 39">
              <a:extLst>
                <a:ext uri="{FF2B5EF4-FFF2-40B4-BE49-F238E27FC236}">
                  <a16:creationId xmlns:a16="http://schemas.microsoft.com/office/drawing/2014/main" id="{456447DE-7CE2-484B-8B41-27D664DE94C2}"/>
                </a:ext>
              </a:extLst>
            </p:cNvPr>
            <p:cNvSpPr txBox="1"/>
            <p:nvPr/>
          </p:nvSpPr>
          <p:spPr bwMode="auto">
            <a:xfrm>
              <a:off x="3161258" y="3954907"/>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grpSp>
      <p:grpSp>
        <p:nvGrpSpPr>
          <p:cNvPr id="41" name="Group 40">
            <a:extLst>
              <a:ext uri="{FF2B5EF4-FFF2-40B4-BE49-F238E27FC236}">
                <a16:creationId xmlns:a16="http://schemas.microsoft.com/office/drawing/2014/main" id="{BBCA90B5-4912-45F4-8176-C2CC28325784}"/>
              </a:ext>
            </a:extLst>
          </p:cNvPr>
          <p:cNvGrpSpPr/>
          <p:nvPr/>
        </p:nvGrpSpPr>
        <p:grpSpPr>
          <a:xfrm>
            <a:off x="2652292" y="2449211"/>
            <a:ext cx="3110830" cy="584775"/>
            <a:chOff x="2652292" y="2449211"/>
            <a:chExt cx="3110830" cy="584775"/>
          </a:xfrm>
        </p:grpSpPr>
        <p:sp>
          <p:nvSpPr>
            <p:cNvPr id="42" name="TextBox 41">
              <a:extLst>
                <a:ext uri="{FF2B5EF4-FFF2-40B4-BE49-F238E27FC236}">
                  <a16:creationId xmlns:a16="http://schemas.microsoft.com/office/drawing/2014/main" id="{B9C8A20C-8FDE-4F7B-A131-DEE09E9691B3}"/>
                </a:ext>
              </a:extLst>
            </p:cNvPr>
            <p:cNvSpPr txBox="1"/>
            <p:nvPr/>
          </p:nvSpPr>
          <p:spPr bwMode="auto">
            <a:xfrm>
              <a:off x="2652292" y="253362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300" dirty="0">
                  <a:latin typeface="Myriad Pro Semibold" charset="0"/>
                  <a:ea typeface="Myriad Pro Semibold" charset="0"/>
                  <a:cs typeface="Myriad Pro Semibold" charset="0"/>
                </a:rPr>
                <a:t>2</a:t>
              </a:r>
            </a:p>
          </p:txBody>
        </p:sp>
        <p:sp>
          <p:nvSpPr>
            <p:cNvPr id="43" name="TextBox 42">
              <a:extLst>
                <a:ext uri="{FF2B5EF4-FFF2-40B4-BE49-F238E27FC236}">
                  <a16:creationId xmlns:a16="http://schemas.microsoft.com/office/drawing/2014/main" id="{D3BA32BF-4F7B-4DF5-B9B4-7C07A76C98F0}"/>
                </a:ext>
              </a:extLst>
            </p:cNvPr>
            <p:cNvSpPr txBox="1"/>
            <p:nvPr/>
          </p:nvSpPr>
          <p:spPr bwMode="auto">
            <a:xfrm>
              <a:off x="3943140" y="253362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300" dirty="0">
                  <a:latin typeface="Myriad Pro Semibold" charset="0"/>
                  <a:ea typeface="Myriad Pro Semibold" charset="0"/>
                  <a:cs typeface="Myriad Pro Semibold" charset="0"/>
                </a:rPr>
                <a:t>1</a:t>
              </a:r>
            </a:p>
          </p:txBody>
        </p:sp>
        <p:sp>
          <p:nvSpPr>
            <p:cNvPr id="44" name="TextBox 43">
              <a:extLst>
                <a:ext uri="{FF2B5EF4-FFF2-40B4-BE49-F238E27FC236}">
                  <a16:creationId xmlns:a16="http://schemas.microsoft.com/office/drawing/2014/main" id="{CDA3D824-F95E-4D36-819E-5AA4CF486278}"/>
                </a:ext>
              </a:extLst>
            </p:cNvPr>
            <p:cNvSpPr txBox="1"/>
            <p:nvPr/>
          </p:nvSpPr>
          <p:spPr bwMode="auto">
            <a:xfrm>
              <a:off x="5411743" y="253362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300" dirty="0">
                  <a:latin typeface="Myriad Pro Semibold" charset="0"/>
                  <a:ea typeface="Myriad Pro Semibold" charset="0"/>
                  <a:cs typeface="Myriad Pro Semibold" charset="0"/>
                </a:rPr>
                <a:t>2</a:t>
              </a:r>
            </a:p>
          </p:txBody>
        </p:sp>
        <p:sp>
          <p:nvSpPr>
            <p:cNvPr id="45" name="TextBox 44">
              <a:extLst>
                <a:ext uri="{FF2B5EF4-FFF2-40B4-BE49-F238E27FC236}">
                  <a16:creationId xmlns:a16="http://schemas.microsoft.com/office/drawing/2014/main" id="{27B668B6-1226-4E6C-8AE9-0771928C2106}"/>
                </a:ext>
              </a:extLst>
            </p:cNvPr>
            <p:cNvSpPr txBox="1"/>
            <p:nvPr/>
          </p:nvSpPr>
          <p:spPr bwMode="auto">
            <a:xfrm>
              <a:off x="4626511" y="2449211"/>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sp>
          <p:nvSpPr>
            <p:cNvPr id="46" name="TextBox 45">
              <a:extLst>
                <a:ext uri="{FF2B5EF4-FFF2-40B4-BE49-F238E27FC236}">
                  <a16:creationId xmlns:a16="http://schemas.microsoft.com/office/drawing/2014/main" id="{CDD40ADB-74FA-4FB6-B59F-548EDE0F470F}"/>
                </a:ext>
              </a:extLst>
            </p:cNvPr>
            <p:cNvSpPr txBox="1"/>
            <p:nvPr/>
          </p:nvSpPr>
          <p:spPr bwMode="auto">
            <a:xfrm>
              <a:off x="3161258" y="2449211"/>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grpSp>
      <p:grpSp>
        <p:nvGrpSpPr>
          <p:cNvPr id="47" name="Group 46">
            <a:extLst>
              <a:ext uri="{FF2B5EF4-FFF2-40B4-BE49-F238E27FC236}">
                <a16:creationId xmlns:a16="http://schemas.microsoft.com/office/drawing/2014/main" id="{7DB352BE-4E45-48E8-B449-8438299FBB5D}"/>
              </a:ext>
            </a:extLst>
          </p:cNvPr>
          <p:cNvGrpSpPr/>
          <p:nvPr/>
        </p:nvGrpSpPr>
        <p:grpSpPr>
          <a:xfrm>
            <a:off x="3073049" y="3197002"/>
            <a:ext cx="1035191" cy="584775"/>
            <a:chOff x="3073049" y="3197002"/>
            <a:chExt cx="1035191" cy="584775"/>
          </a:xfrm>
        </p:grpSpPr>
        <p:sp>
          <p:nvSpPr>
            <p:cNvPr id="48" name="TextBox 47">
              <a:extLst>
                <a:ext uri="{FF2B5EF4-FFF2-40B4-BE49-F238E27FC236}">
                  <a16:creationId xmlns:a16="http://schemas.microsoft.com/office/drawing/2014/main" id="{FAE76360-7FD7-421B-9E4F-F7BC329E516C}"/>
                </a:ext>
              </a:extLst>
            </p:cNvPr>
            <p:cNvSpPr txBox="1"/>
            <p:nvPr/>
          </p:nvSpPr>
          <p:spPr bwMode="auto">
            <a:xfrm>
              <a:off x="3073049" y="31970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046388"/>
                  </a:solidFill>
                  <a:latin typeface="Myriad Pro Semibold" charset="0"/>
                  <a:ea typeface="Myriad Pro Semibold" charset="0"/>
                  <a:cs typeface="Myriad Pro Semibold" charset="0"/>
                </a:rPr>
                <a:t>×</a:t>
              </a:r>
            </a:p>
          </p:txBody>
        </p:sp>
        <p:sp>
          <p:nvSpPr>
            <p:cNvPr id="49" name="TextBox 48">
              <a:extLst>
                <a:ext uri="{FF2B5EF4-FFF2-40B4-BE49-F238E27FC236}">
                  <a16:creationId xmlns:a16="http://schemas.microsoft.com/office/drawing/2014/main" id="{BCEB02BC-304C-4F78-8784-8B03D55C456B}"/>
                </a:ext>
              </a:extLst>
            </p:cNvPr>
            <p:cNvSpPr txBox="1"/>
            <p:nvPr/>
          </p:nvSpPr>
          <p:spPr bwMode="auto">
            <a:xfrm>
              <a:off x="3423436" y="3277901"/>
              <a:ext cx="6848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solidFill>
                    <a:srgbClr val="046388"/>
                  </a:solidFill>
                  <a:latin typeface="Myriad Pro Semibold" charset="0"/>
                  <a:ea typeface="Myriad Pro Semibold" charset="0"/>
                  <a:cs typeface="Myriad Pro Semibold" charset="0"/>
                </a:rPr>
                <a:t>100</a:t>
              </a:r>
            </a:p>
          </p:txBody>
        </p:sp>
      </p:grpSp>
      <p:grpSp>
        <p:nvGrpSpPr>
          <p:cNvPr id="50" name="Group 49">
            <a:extLst>
              <a:ext uri="{FF2B5EF4-FFF2-40B4-BE49-F238E27FC236}">
                <a16:creationId xmlns:a16="http://schemas.microsoft.com/office/drawing/2014/main" id="{E2CE47BD-74DF-495A-9C56-28F56E55802C}"/>
              </a:ext>
            </a:extLst>
          </p:cNvPr>
          <p:cNvGrpSpPr/>
          <p:nvPr/>
        </p:nvGrpSpPr>
        <p:grpSpPr>
          <a:xfrm>
            <a:off x="5578759" y="3197002"/>
            <a:ext cx="1039342" cy="584775"/>
            <a:chOff x="3235609" y="3197002"/>
            <a:chExt cx="1039342" cy="584775"/>
          </a:xfrm>
        </p:grpSpPr>
        <p:sp>
          <p:nvSpPr>
            <p:cNvPr id="51" name="TextBox 50">
              <a:extLst>
                <a:ext uri="{FF2B5EF4-FFF2-40B4-BE49-F238E27FC236}">
                  <a16:creationId xmlns:a16="http://schemas.microsoft.com/office/drawing/2014/main" id="{A91C1513-46DD-4DD3-ADD4-02098F5FF35E}"/>
                </a:ext>
              </a:extLst>
            </p:cNvPr>
            <p:cNvSpPr txBox="1"/>
            <p:nvPr/>
          </p:nvSpPr>
          <p:spPr bwMode="auto">
            <a:xfrm>
              <a:off x="3235609" y="31970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046388"/>
                  </a:solidFill>
                  <a:latin typeface="Myriad Pro Semibold" charset="0"/>
                  <a:ea typeface="Myriad Pro Semibold" charset="0"/>
                  <a:cs typeface="Myriad Pro Semibold" charset="0"/>
                </a:rPr>
                <a:t>×</a:t>
              </a:r>
            </a:p>
          </p:txBody>
        </p:sp>
        <p:sp>
          <p:nvSpPr>
            <p:cNvPr id="52" name="TextBox 51">
              <a:extLst>
                <a:ext uri="{FF2B5EF4-FFF2-40B4-BE49-F238E27FC236}">
                  <a16:creationId xmlns:a16="http://schemas.microsoft.com/office/drawing/2014/main" id="{33F92B38-8504-4A8F-87C4-44C04E535700}"/>
                </a:ext>
              </a:extLst>
            </p:cNvPr>
            <p:cNvSpPr txBox="1"/>
            <p:nvPr/>
          </p:nvSpPr>
          <p:spPr bwMode="auto">
            <a:xfrm>
              <a:off x="3590148" y="3277901"/>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solidFill>
                    <a:srgbClr val="046388"/>
                  </a:solidFill>
                  <a:latin typeface="Myriad Pro Semibold" charset="0"/>
                  <a:ea typeface="Myriad Pro Semibold" charset="0"/>
                  <a:cs typeface="Myriad Pro Semibold" charset="0"/>
                </a:rPr>
                <a:t>100</a:t>
              </a:r>
            </a:p>
          </p:txBody>
        </p:sp>
      </p:grpSp>
    </p:spTree>
    <p:extLst>
      <p:ext uri="{BB962C8B-B14F-4D97-AF65-F5344CB8AC3E}">
        <p14:creationId xmlns:p14="http://schemas.microsoft.com/office/powerpoint/2010/main" val="138008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par>
                                <p:cTn id="19" presetID="10"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10" presetClass="entr" presetSubtype="0" fill="hold" nodeType="with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par>
                                <p:cTn id="30" presetID="10" presetClass="entr" presetSubtype="0"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par>
                                <p:cTn id="33" presetID="10" presetClass="entr" presetSubtype="0"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childTnLst>
                                </p:cTn>
                              </p:par>
                              <p:par>
                                <p:cTn id="36" presetID="10" presetClass="entr" presetSubtype="0"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7:1</a:t>
            </a:r>
          </a:p>
        </p:txBody>
      </p:sp>
      <p:pic>
        <p:nvPicPr>
          <p:cNvPr id="5" name="Picture 4" descr="A close up of a logo&#10;&#10;Description automatically generated">
            <a:extLst>
              <a:ext uri="{FF2B5EF4-FFF2-40B4-BE49-F238E27FC236}">
                <a16:creationId xmlns:a16="http://schemas.microsoft.com/office/drawing/2014/main" id="{C00AC545-9583-423D-B1F7-025BD69AA0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115" y="2474774"/>
            <a:ext cx="556321" cy="556321"/>
          </a:xfrm>
          <a:prstGeom prst="rect">
            <a:avLst/>
          </a:prstGeom>
        </p:spPr>
      </p:pic>
      <p:pic>
        <p:nvPicPr>
          <p:cNvPr id="6" name="Picture 5" descr="A picture containing object&#10;&#10;Description automatically generated">
            <a:extLst>
              <a:ext uri="{FF2B5EF4-FFF2-40B4-BE49-F238E27FC236}">
                <a16:creationId xmlns:a16="http://schemas.microsoft.com/office/drawing/2014/main" id="{9A8AD268-5046-477C-938C-C19C3DED9C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6194" y="3079556"/>
            <a:ext cx="197922" cy="855881"/>
          </a:xfrm>
          <a:prstGeom prst="rect">
            <a:avLst/>
          </a:prstGeom>
        </p:spPr>
      </p:pic>
      <p:pic>
        <p:nvPicPr>
          <p:cNvPr id="7" name="Picture 6" descr="A close up of a logo&#10;&#10;Description automatically generated">
            <a:extLst>
              <a:ext uri="{FF2B5EF4-FFF2-40B4-BE49-F238E27FC236}">
                <a16:creationId xmlns:a16="http://schemas.microsoft.com/office/drawing/2014/main" id="{E86FD758-532E-4559-9F76-BFF338410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6995" y="2474774"/>
            <a:ext cx="556321" cy="556321"/>
          </a:xfrm>
          <a:prstGeom prst="rect">
            <a:avLst/>
          </a:prstGeom>
        </p:spPr>
      </p:pic>
      <p:pic>
        <p:nvPicPr>
          <p:cNvPr id="8" name="Picture 7" descr="A close up of a logo&#10;&#10;Description automatically generated">
            <a:extLst>
              <a:ext uri="{FF2B5EF4-FFF2-40B4-BE49-F238E27FC236}">
                <a16:creationId xmlns:a16="http://schemas.microsoft.com/office/drawing/2014/main" id="{B71995FE-D8D3-4651-BB37-9E0285DDF7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6995" y="3994101"/>
            <a:ext cx="556321" cy="556321"/>
          </a:xfrm>
          <a:prstGeom prst="rect">
            <a:avLst/>
          </a:prstGeom>
        </p:spPr>
      </p:pic>
      <p:pic>
        <p:nvPicPr>
          <p:cNvPr id="9" name="Picture 8" descr="A close up of a logo&#10;&#10;Description automatically generated">
            <a:extLst>
              <a:ext uri="{FF2B5EF4-FFF2-40B4-BE49-F238E27FC236}">
                <a16:creationId xmlns:a16="http://schemas.microsoft.com/office/drawing/2014/main" id="{47ED9706-7CDC-4B1B-AF49-32022C0ABE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115" y="3994101"/>
            <a:ext cx="556321" cy="55632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7B585040-9E0C-43E1-91D1-74746264E5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9314" y="3079556"/>
            <a:ext cx="197922" cy="855881"/>
          </a:xfrm>
          <a:prstGeom prst="rect">
            <a:avLst/>
          </a:prstGeom>
        </p:spPr>
      </p:pic>
      <p:sp>
        <p:nvSpPr>
          <p:cNvPr id="11" name="TextBox 10">
            <a:extLst>
              <a:ext uri="{FF2B5EF4-FFF2-40B4-BE49-F238E27FC236}">
                <a16:creationId xmlns:a16="http://schemas.microsoft.com/office/drawing/2014/main" id="{0B7D874F-3727-4E9B-840A-B30FE75D1519}"/>
              </a:ext>
            </a:extLst>
          </p:cNvPr>
          <p:cNvSpPr txBox="1"/>
          <p:nvPr/>
        </p:nvSpPr>
        <p:spPr bwMode="auto">
          <a:xfrm>
            <a:off x="5259465" y="4045037"/>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300" dirty="0">
                <a:latin typeface="Myriad Pro Semibold" charset="0"/>
                <a:ea typeface="Myriad Pro Semibold" charset="0"/>
                <a:cs typeface="Myriad Pro Semibold" charset="0"/>
              </a:rPr>
              <a:t>400</a:t>
            </a:r>
          </a:p>
        </p:txBody>
      </p:sp>
      <p:grpSp>
        <p:nvGrpSpPr>
          <p:cNvPr id="12" name="Group 11">
            <a:extLst>
              <a:ext uri="{FF2B5EF4-FFF2-40B4-BE49-F238E27FC236}">
                <a16:creationId xmlns:a16="http://schemas.microsoft.com/office/drawing/2014/main" id="{D4576172-8E05-47EB-B687-FA6F4DC9D41E}"/>
              </a:ext>
            </a:extLst>
          </p:cNvPr>
          <p:cNvGrpSpPr/>
          <p:nvPr/>
        </p:nvGrpSpPr>
        <p:grpSpPr>
          <a:xfrm>
            <a:off x="2652292" y="3954907"/>
            <a:ext cx="2439411" cy="584775"/>
            <a:chOff x="2652292" y="3954907"/>
            <a:chExt cx="2439411" cy="584775"/>
          </a:xfrm>
        </p:grpSpPr>
        <p:sp>
          <p:nvSpPr>
            <p:cNvPr id="13" name="TextBox 12">
              <a:extLst>
                <a:ext uri="{FF2B5EF4-FFF2-40B4-BE49-F238E27FC236}">
                  <a16:creationId xmlns:a16="http://schemas.microsoft.com/office/drawing/2014/main" id="{D09B732A-DA37-4804-85C1-0326E680C9C5}"/>
                </a:ext>
              </a:extLst>
            </p:cNvPr>
            <p:cNvSpPr txBox="1"/>
            <p:nvPr/>
          </p:nvSpPr>
          <p:spPr bwMode="auto">
            <a:xfrm>
              <a:off x="2652292" y="4039322"/>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300" dirty="0">
                  <a:latin typeface="Myriad Pro Semibold" charset="0"/>
                  <a:ea typeface="Myriad Pro Semibold" charset="0"/>
                  <a:cs typeface="Myriad Pro Semibold" charset="0"/>
                </a:rPr>
                <a:t>2</a:t>
              </a:r>
            </a:p>
          </p:txBody>
        </p:sp>
        <p:sp>
          <p:nvSpPr>
            <p:cNvPr id="14" name="TextBox 13">
              <a:extLst>
                <a:ext uri="{FF2B5EF4-FFF2-40B4-BE49-F238E27FC236}">
                  <a16:creationId xmlns:a16="http://schemas.microsoft.com/office/drawing/2014/main" id="{4873C285-D310-412A-B2B1-3D80F25984B5}"/>
                </a:ext>
              </a:extLst>
            </p:cNvPr>
            <p:cNvSpPr txBox="1"/>
            <p:nvPr/>
          </p:nvSpPr>
          <p:spPr bwMode="auto">
            <a:xfrm>
              <a:off x="3784411" y="4045037"/>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300" dirty="0">
                  <a:latin typeface="Myriad Pro Semibold" charset="0"/>
                  <a:ea typeface="Myriad Pro Semibold" charset="0"/>
                  <a:cs typeface="Myriad Pro Semibold" charset="0"/>
                </a:rPr>
                <a:t>200</a:t>
              </a:r>
            </a:p>
          </p:txBody>
        </p:sp>
        <p:sp>
          <p:nvSpPr>
            <p:cNvPr id="15" name="TextBox 14">
              <a:extLst>
                <a:ext uri="{FF2B5EF4-FFF2-40B4-BE49-F238E27FC236}">
                  <a16:creationId xmlns:a16="http://schemas.microsoft.com/office/drawing/2014/main" id="{1EA0A50C-535F-489B-9389-7C0B339027FF}"/>
                </a:ext>
              </a:extLst>
            </p:cNvPr>
            <p:cNvSpPr txBox="1"/>
            <p:nvPr/>
          </p:nvSpPr>
          <p:spPr bwMode="auto">
            <a:xfrm>
              <a:off x="4626511" y="3954907"/>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sp>
          <p:nvSpPr>
            <p:cNvPr id="16" name="TextBox 15">
              <a:extLst>
                <a:ext uri="{FF2B5EF4-FFF2-40B4-BE49-F238E27FC236}">
                  <a16:creationId xmlns:a16="http://schemas.microsoft.com/office/drawing/2014/main" id="{5EF2DF48-A7E9-4E33-AAFD-57C1AFCEA590}"/>
                </a:ext>
              </a:extLst>
            </p:cNvPr>
            <p:cNvSpPr txBox="1"/>
            <p:nvPr/>
          </p:nvSpPr>
          <p:spPr bwMode="auto">
            <a:xfrm>
              <a:off x="3161258" y="3954907"/>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grpSp>
      <p:grpSp>
        <p:nvGrpSpPr>
          <p:cNvPr id="17" name="Group 16">
            <a:extLst>
              <a:ext uri="{FF2B5EF4-FFF2-40B4-BE49-F238E27FC236}">
                <a16:creationId xmlns:a16="http://schemas.microsoft.com/office/drawing/2014/main" id="{B2E41D25-61C9-4BA7-BC0C-B83F0A7E08B0}"/>
              </a:ext>
            </a:extLst>
          </p:cNvPr>
          <p:cNvGrpSpPr/>
          <p:nvPr/>
        </p:nvGrpSpPr>
        <p:grpSpPr>
          <a:xfrm>
            <a:off x="2652292" y="2449211"/>
            <a:ext cx="3110830" cy="584775"/>
            <a:chOff x="2652292" y="2449211"/>
            <a:chExt cx="3110830" cy="584775"/>
          </a:xfrm>
        </p:grpSpPr>
        <p:sp>
          <p:nvSpPr>
            <p:cNvPr id="18" name="TextBox 17">
              <a:extLst>
                <a:ext uri="{FF2B5EF4-FFF2-40B4-BE49-F238E27FC236}">
                  <a16:creationId xmlns:a16="http://schemas.microsoft.com/office/drawing/2014/main" id="{DBCDEF68-0359-4442-84D6-8F236B8D7A43}"/>
                </a:ext>
              </a:extLst>
            </p:cNvPr>
            <p:cNvSpPr txBox="1"/>
            <p:nvPr/>
          </p:nvSpPr>
          <p:spPr bwMode="auto">
            <a:xfrm>
              <a:off x="2652292" y="253362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300" dirty="0">
                  <a:latin typeface="Myriad Pro Semibold" charset="0"/>
                  <a:ea typeface="Myriad Pro Semibold" charset="0"/>
                  <a:cs typeface="Myriad Pro Semibold" charset="0"/>
                </a:rPr>
                <a:t>2</a:t>
              </a:r>
            </a:p>
          </p:txBody>
        </p:sp>
        <p:sp>
          <p:nvSpPr>
            <p:cNvPr id="19" name="TextBox 18">
              <a:extLst>
                <a:ext uri="{FF2B5EF4-FFF2-40B4-BE49-F238E27FC236}">
                  <a16:creationId xmlns:a16="http://schemas.microsoft.com/office/drawing/2014/main" id="{31142135-9535-4032-BDEC-84389515D67F}"/>
                </a:ext>
              </a:extLst>
            </p:cNvPr>
            <p:cNvSpPr txBox="1"/>
            <p:nvPr/>
          </p:nvSpPr>
          <p:spPr bwMode="auto">
            <a:xfrm>
              <a:off x="3943140" y="253362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300" dirty="0">
                  <a:latin typeface="Myriad Pro Semibold" charset="0"/>
                  <a:ea typeface="Myriad Pro Semibold" charset="0"/>
                  <a:cs typeface="Myriad Pro Semibold" charset="0"/>
                </a:rPr>
                <a:t>2</a:t>
              </a:r>
            </a:p>
          </p:txBody>
        </p:sp>
        <p:sp>
          <p:nvSpPr>
            <p:cNvPr id="20" name="TextBox 19">
              <a:extLst>
                <a:ext uri="{FF2B5EF4-FFF2-40B4-BE49-F238E27FC236}">
                  <a16:creationId xmlns:a16="http://schemas.microsoft.com/office/drawing/2014/main" id="{79DFB446-D2C5-4333-A0A2-7A4362F092F1}"/>
                </a:ext>
              </a:extLst>
            </p:cNvPr>
            <p:cNvSpPr txBox="1"/>
            <p:nvPr/>
          </p:nvSpPr>
          <p:spPr bwMode="auto">
            <a:xfrm>
              <a:off x="5411743" y="253362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300" dirty="0">
                  <a:latin typeface="Myriad Pro Semibold" charset="0"/>
                  <a:ea typeface="Myriad Pro Semibold" charset="0"/>
                  <a:cs typeface="Myriad Pro Semibold" charset="0"/>
                </a:rPr>
                <a:t>4</a:t>
              </a:r>
            </a:p>
          </p:txBody>
        </p:sp>
        <p:sp>
          <p:nvSpPr>
            <p:cNvPr id="21" name="TextBox 20">
              <a:extLst>
                <a:ext uri="{FF2B5EF4-FFF2-40B4-BE49-F238E27FC236}">
                  <a16:creationId xmlns:a16="http://schemas.microsoft.com/office/drawing/2014/main" id="{FEA7016D-DCC8-492D-A9B5-36E328D6815D}"/>
                </a:ext>
              </a:extLst>
            </p:cNvPr>
            <p:cNvSpPr txBox="1"/>
            <p:nvPr/>
          </p:nvSpPr>
          <p:spPr bwMode="auto">
            <a:xfrm>
              <a:off x="4626511" y="2449211"/>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sp>
          <p:nvSpPr>
            <p:cNvPr id="22" name="TextBox 21">
              <a:extLst>
                <a:ext uri="{FF2B5EF4-FFF2-40B4-BE49-F238E27FC236}">
                  <a16:creationId xmlns:a16="http://schemas.microsoft.com/office/drawing/2014/main" id="{379E13F9-4487-400D-A13A-C7DB18247451}"/>
                </a:ext>
              </a:extLst>
            </p:cNvPr>
            <p:cNvSpPr txBox="1"/>
            <p:nvPr/>
          </p:nvSpPr>
          <p:spPr bwMode="auto">
            <a:xfrm>
              <a:off x="3161258" y="2449211"/>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grpSp>
      <p:grpSp>
        <p:nvGrpSpPr>
          <p:cNvPr id="23" name="Group 22">
            <a:extLst>
              <a:ext uri="{FF2B5EF4-FFF2-40B4-BE49-F238E27FC236}">
                <a16:creationId xmlns:a16="http://schemas.microsoft.com/office/drawing/2014/main" id="{618FCEA9-2C66-4904-8E4E-898D674C8EB6}"/>
              </a:ext>
            </a:extLst>
          </p:cNvPr>
          <p:cNvGrpSpPr/>
          <p:nvPr/>
        </p:nvGrpSpPr>
        <p:grpSpPr>
          <a:xfrm>
            <a:off x="3073049" y="3197002"/>
            <a:ext cx="1035191" cy="584775"/>
            <a:chOff x="3073049" y="3197002"/>
            <a:chExt cx="1035191" cy="584775"/>
          </a:xfrm>
        </p:grpSpPr>
        <p:sp>
          <p:nvSpPr>
            <p:cNvPr id="24" name="TextBox 23">
              <a:extLst>
                <a:ext uri="{FF2B5EF4-FFF2-40B4-BE49-F238E27FC236}">
                  <a16:creationId xmlns:a16="http://schemas.microsoft.com/office/drawing/2014/main" id="{CCBC2622-966F-44DE-B209-819C9B89C909}"/>
                </a:ext>
              </a:extLst>
            </p:cNvPr>
            <p:cNvSpPr txBox="1"/>
            <p:nvPr/>
          </p:nvSpPr>
          <p:spPr bwMode="auto">
            <a:xfrm>
              <a:off x="3073049" y="31970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046388"/>
                  </a:solidFill>
                  <a:latin typeface="Myriad Pro Semibold" charset="0"/>
                  <a:ea typeface="Myriad Pro Semibold" charset="0"/>
                  <a:cs typeface="Myriad Pro Semibold" charset="0"/>
                </a:rPr>
                <a:t>×</a:t>
              </a:r>
            </a:p>
          </p:txBody>
        </p:sp>
        <p:sp>
          <p:nvSpPr>
            <p:cNvPr id="25" name="TextBox 24">
              <a:extLst>
                <a:ext uri="{FF2B5EF4-FFF2-40B4-BE49-F238E27FC236}">
                  <a16:creationId xmlns:a16="http://schemas.microsoft.com/office/drawing/2014/main" id="{A6B1D0E6-47F2-4402-970D-8C1F0CF25A7D}"/>
                </a:ext>
              </a:extLst>
            </p:cNvPr>
            <p:cNvSpPr txBox="1"/>
            <p:nvPr/>
          </p:nvSpPr>
          <p:spPr bwMode="auto">
            <a:xfrm>
              <a:off x="3423436" y="3277901"/>
              <a:ext cx="6848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solidFill>
                    <a:srgbClr val="046388"/>
                  </a:solidFill>
                  <a:latin typeface="Myriad Pro Semibold" charset="0"/>
                  <a:ea typeface="Myriad Pro Semibold" charset="0"/>
                  <a:cs typeface="Myriad Pro Semibold" charset="0"/>
                </a:rPr>
                <a:t>100</a:t>
              </a:r>
            </a:p>
          </p:txBody>
        </p:sp>
      </p:grpSp>
      <p:grpSp>
        <p:nvGrpSpPr>
          <p:cNvPr id="26" name="Group 25">
            <a:extLst>
              <a:ext uri="{FF2B5EF4-FFF2-40B4-BE49-F238E27FC236}">
                <a16:creationId xmlns:a16="http://schemas.microsoft.com/office/drawing/2014/main" id="{FDF23D2F-B6AC-4E91-B0E9-1AD5FFD219DA}"/>
              </a:ext>
            </a:extLst>
          </p:cNvPr>
          <p:cNvGrpSpPr/>
          <p:nvPr/>
        </p:nvGrpSpPr>
        <p:grpSpPr>
          <a:xfrm>
            <a:off x="5578759" y="3197002"/>
            <a:ext cx="1039342" cy="584775"/>
            <a:chOff x="3235609" y="3197002"/>
            <a:chExt cx="1039342" cy="584775"/>
          </a:xfrm>
        </p:grpSpPr>
        <p:sp>
          <p:nvSpPr>
            <p:cNvPr id="27" name="TextBox 26">
              <a:extLst>
                <a:ext uri="{FF2B5EF4-FFF2-40B4-BE49-F238E27FC236}">
                  <a16:creationId xmlns:a16="http://schemas.microsoft.com/office/drawing/2014/main" id="{815FBDB2-C798-4731-83EE-A18013B37595}"/>
                </a:ext>
              </a:extLst>
            </p:cNvPr>
            <p:cNvSpPr txBox="1"/>
            <p:nvPr/>
          </p:nvSpPr>
          <p:spPr bwMode="auto">
            <a:xfrm>
              <a:off x="3235609" y="31970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046388"/>
                  </a:solidFill>
                  <a:latin typeface="Myriad Pro Semibold" charset="0"/>
                  <a:ea typeface="Myriad Pro Semibold" charset="0"/>
                  <a:cs typeface="Myriad Pro Semibold" charset="0"/>
                </a:rPr>
                <a:t>×</a:t>
              </a:r>
            </a:p>
          </p:txBody>
        </p:sp>
        <p:sp>
          <p:nvSpPr>
            <p:cNvPr id="28" name="TextBox 27">
              <a:extLst>
                <a:ext uri="{FF2B5EF4-FFF2-40B4-BE49-F238E27FC236}">
                  <a16:creationId xmlns:a16="http://schemas.microsoft.com/office/drawing/2014/main" id="{5DE52CC8-D898-40F1-91D9-0E95F90F95B6}"/>
                </a:ext>
              </a:extLst>
            </p:cNvPr>
            <p:cNvSpPr txBox="1"/>
            <p:nvPr/>
          </p:nvSpPr>
          <p:spPr bwMode="auto">
            <a:xfrm>
              <a:off x="3590148" y="3277901"/>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solidFill>
                    <a:srgbClr val="046388"/>
                  </a:solidFill>
                  <a:latin typeface="Myriad Pro Semibold" charset="0"/>
                  <a:ea typeface="Myriad Pro Semibold" charset="0"/>
                  <a:cs typeface="Myriad Pro Semibold" charset="0"/>
                </a:rPr>
                <a:t>100</a:t>
              </a:r>
            </a:p>
          </p:txBody>
        </p:sp>
      </p:grpSp>
    </p:spTree>
    <p:extLst>
      <p:ext uri="{BB962C8B-B14F-4D97-AF65-F5344CB8AC3E}">
        <p14:creationId xmlns:p14="http://schemas.microsoft.com/office/powerpoint/2010/main" val="291997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10"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7:1</a:t>
            </a:r>
          </a:p>
        </p:txBody>
      </p:sp>
      <p:pic>
        <p:nvPicPr>
          <p:cNvPr id="5" name="Picture 4" descr="A close up of a logo&#10;&#10;Description automatically generated">
            <a:extLst>
              <a:ext uri="{FF2B5EF4-FFF2-40B4-BE49-F238E27FC236}">
                <a16:creationId xmlns:a16="http://schemas.microsoft.com/office/drawing/2014/main" id="{21454F2D-9C45-4E3B-93D5-6256F62E00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115" y="2474774"/>
            <a:ext cx="556321" cy="556321"/>
          </a:xfrm>
          <a:prstGeom prst="rect">
            <a:avLst/>
          </a:prstGeom>
        </p:spPr>
      </p:pic>
      <p:pic>
        <p:nvPicPr>
          <p:cNvPr id="6" name="Picture 5" descr="A picture containing object&#10;&#10;Description automatically generated">
            <a:extLst>
              <a:ext uri="{FF2B5EF4-FFF2-40B4-BE49-F238E27FC236}">
                <a16:creationId xmlns:a16="http://schemas.microsoft.com/office/drawing/2014/main" id="{7857B500-7CF9-48F1-AFC2-7F74CF5B7B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6194" y="3079556"/>
            <a:ext cx="197922" cy="855881"/>
          </a:xfrm>
          <a:prstGeom prst="rect">
            <a:avLst/>
          </a:prstGeom>
        </p:spPr>
      </p:pic>
      <p:pic>
        <p:nvPicPr>
          <p:cNvPr id="7" name="Picture 6" descr="A close up of a logo&#10;&#10;Description automatically generated">
            <a:extLst>
              <a:ext uri="{FF2B5EF4-FFF2-40B4-BE49-F238E27FC236}">
                <a16:creationId xmlns:a16="http://schemas.microsoft.com/office/drawing/2014/main" id="{E51A8A91-9ACA-40DD-855C-D31EFE29F3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6995" y="2474774"/>
            <a:ext cx="556321" cy="556321"/>
          </a:xfrm>
          <a:prstGeom prst="rect">
            <a:avLst/>
          </a:prstGeom>
        </p:spPr>
      </p:pic>
      <p:pic>
        <p:nvPicPr>
          <p:cNvPr id="8" name="Picture 7" descr="A close up of a logo&#10;&#10;Description automatically generated">
            <a:extLst>
              <a:ext uri="{FF2B5EF4-FFF2-40B4-BE49-F238E27FC236}">
                <a16:creationId xmlns:a16="http://schemas.microsoft.com/office/drawing/2014/main" id="{210C16E2-199B-4140-8B25-0956C38A0B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6995" y="3994101"/>
            <a:ext cx="556321" cy="556321"/>
          </a:xfrm>
          <a:prstGeom prst="rect">
            <a:avLst/>
          </a:prstGeom>
        </p:spPr>
      </p:pic>
      <p:pic>
        <p:nvPicPr>
          <p:cNvPr id="9" name="Picture 8" descr="A close up of a logo&#10;&#10;Description automatically generated">
            <a:extLst>
              <a:ext uri="{FF2B5EF4-FFF2-40B4-BE49-F238E27FC236}">
                <a16:creationId xmlns:a16="http://schemas.microsoft.com/office/drawing/2014/main" id="{7FA98EB7-9587-4649-90A9-29A1B9E1E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115" y="3994101"/>
            <a:ext cx="556321" cy="55632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E19B65C3-8691-4F1E-BAC8-41F813A40A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9314" y="3079556"/>
            <a:ext cx="197922" cy="855881"/>
          </a:xfrm>
          <a:prstGeom prst="rect">
            <a:avLst/>
          </a:prstGeom>
        </p:spPr>
      </p:pic>
      <p:sp>
        <p:nvSpPr>
          <p:cNvPr id="11" name="TextBox 10">
            <a:extLst>
              <a:ext uri="{FF2B5EF4-FFF2-40B4-BE49-F238E27FC236}">
                <a16:creationId xmlns:a16="http://schemas.microsoft.com/office/drawing/2014/main" id="{C1287374-244E-4902-AEB8-657E568DB9F1}"/>
              </a:ext>
            </a:extLst>
          </p:cNvPr>
          <p:cNvSpPr txBox="1"/>
          <p:nvPr/>
        </p:nvSpPr>
        <p:spPr bwMode="auto">
          <a:xfrm>
            <a:off x="5259465" y="4045037"/>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300" dirty="0">
                <a:latin typeface="Myriad Pro Semibold" charset="0"/>
                <a:ea typeface="Myriad Pro Semibold" charset="0"/>
                <a:cs typeface="Myriad Pro Semibold" charset="0"/>
              </a:rPr>
              <a:t>600</a:t>
            </a:r>
          </a:p>
        </p:txBody>
      </p:sp>
      <p:grpSp>
        <p:nvGrpSpPr>
          <p:cNvPr id="12" name="Group 11">
            <a:extLst>
              <a:ext uri="{FF2B5EF4-FFF2-40B4-BE49-F238E27FC236}">
                <a16:creationId xmlns:a16="http://schemas.microsoft.com/office/drawing/2014/main" id="{84D8B369-0E5C-4719-9BB6-CA99DE187FEC}"/>
              </a:ext>
            </a:extLst>
          </p:cNvPr>
          <p:cNvGrpSpPr/>
          <p:nvPr/>
        </p:nvGrpSpPr>
        <p:grpSpPr>
          <a:xfrm>
            <a:off x="2652292" y="3954907"/>
            <a:ext cx="2439411" cy="584775"/>
            <a:chOff x="2652292" y="3954907"/>
            <a:chExt cx="2439411" cy="584775"/>
          </a:xfrm>
        </p:grpSpPr>
        <p:sp>
          <p:nvSpPr>
            <p:cNvPr id="13" name="TextBox 12">
              <a:extLst>
                <a:ext uri="{FF2B5EF4-FFF2-40B4-BE49-F238E27FC236}">
                  <a16:creationId xmlns:a16="http://schemas.microsoft.com/office/drawing/2014/main" id="{A5694859-4ECC-4486-AAF0-2B3B93F68F59}"/>
                </a:ext>
              </a:extLst>
            </p:cNvPr>
            <p:cNvSpPr txBox="1"/>
            <p:nvPr/>
          </p:nvSpPr>
          <p:spPr bwMode="auto">
            <a:xfrm>
              <a:off x="2652292" y="4039322"/>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300" dirty="0">
                  <a:latin typeface="Myriad Pro Semibold" charset="0"/>
                  <a:ea typeface="Myriad Pro Semibold" charset="0"/>
                  <a:cs typeface="Myriad Pro Semibold" charset="0"/>
                </a:rPr>
                <a:t>2</a:t>
              </a:r>
            </a:p>
          </p:txBody>
        </p:sp>
        <p:sp>
          <p:nvSpPr>
            <p:cNvPr id="14" name="TextBox 13">
              <a:extLst>
                <a:ext uri="{FF2B5EF4-FFF2-40B4-BE49-F238E27FC236}">
                  <a16:creationId xmlns:a16="http://schemas.microsoft.com/office/drawing/2014/main" id="{96F53E3F-1F75-4735-86F0-CBDF3F360C18}"/>
                </a:ext>
              </a:extLst>
            </p:cNvPr>
            <p:cNvSpPr txBox="1"/>
            <p:nvPr/>
          </p:nvSpPr>
          <p:spPr bwMode="auto">
            <a:xfrm>
              <a:off x="3784411" y="4045037"/>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300" dirty="0">
                  <a:latin typeface="Myriad Pro Semibold" charset="0"/>
                  <a:ea typeface="Myriad Pro Semibold" charset="0"/>
                  <a:cs typeface="Myriad Pro Semibold" charset="0"/>
                </a:rPr>
                <a:t>300</a:t>
              </a:r>
            </a:p>
          </p:txBody>
        </p:sp>
        <p:sp>
          <p:nvSpPr>
            <p:cNvPr id="15" name="TextBox 14">
              <a:extLst>
                <a:ext uri="{FF2B5EF4-FFF2-40B4-BE49-F238E27FC236}">
                  <a16:creationId xmlns:a16="http://schemas.microsoft.com/office/drawing/2014/main" id="{97F4E707-55CD-4602-9922-1EC092BA163D}"/>
                </a:ext>
              </a:extLst>
            </p:cNvPr>
            <p:cNvSpPr txBox="1"/>
            <p:nvPr/>
          </p:nvSpPr>
          <p:spPr bwMode="auto">
            <a:xfrm>
              <a:off x="4626511" y="3954907"/>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sp>
          <p:nvSpPr>
            <p:cNvPr id="16" name="TextBox 15">
              <a:extLst>
                <a:ext uri="{FF2B5EF4-FFF2-40B4-BE49-F238E27FC236}">
                  <a16:creationId xmlns:a16="http://schemas.microsoft.com/office/drawing/2014/main" id="{137E925F-9CA6-47AC-A0B7-ADB211AD76E4}"/>
                </a:ext>
              </a:extLst>
            </p:cNvPr>
            <p:cNvSpPr txBox="1"/>
            <p:nvPr/>
          </p:nvSpPr>
          <p:spPr bwMode="auto">
            <a:xfrm>
              <a:off x="3161258" y="3954907"/>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grpSp>
      <p:grpSp>
        <p:nvGrpSpPr>
          <p:cNvPr id="17" name="Group 16">
            <a:extLst>
              <a:ext uri="{FF2B5EF4-FFF2-40B4-BE49-F238E27FC236}">
                <a16:creationId xmlns:a16="http://schemas.microsoft.com/office/drawing/2014/main" id="{DC5C22F3-379A-4E70-9FD2-C47050F6FFF3}"/>
              </a:ext>
            </a:extLst>
          </p:cNvPr>
          <p:cNvGrpSpPr/>
          <p:nvPr/>
        </p:nvGrpSpPr>
        <p:grpSpPr>
          <a:xfrm>
            <a:off x="2652292" y="2449211"/>
            <a:ext cx="3110830" cy="584775"/>
            <a:chOff x="2652292" y="2449211"/>
            <a:chExt cx="3110830" cy="584775"/>
          </a:xfrm>
        </p:grpSpPr>
        <p:sp>
          <p:nvSpPr>
            <p:cNvPr id="18" name="TextBox 17">
              <a:extLst>
                <a:ext uri="{FF2B5EF4-FFF2-40B4-BE49-F238E27FC236}">
                  <a16:creationId xmlns:a16="http://schemas.microsoft.com/office/drawing/2014/main" id="{F169F251-B44F-4D9B-866E-DD3347C6757A}"/>
                </a:ext>
              </a:extLst>
            </p:cNvPr>
            <p:cNvSpPr txBox="1"/>
            <p:nvPr/>
          </p:nvSpPr>
          <p:spPr bwMode="auto">
            <a:xfrm>
              <a:off x="2652292" y="253362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300" dirty="0">
                  <a:latin typeface="Myriad Pro Semibold" charset="0"/>
                  <a:ea typeface="Myriad Pro Semibold" charset="0"/>
                  <a:cs typeface="Myriad Pro Semibold" charset="0"/>
                </a:rPr>
                <a:t>2</a:t>
              </a:r>
            </a:p>
          </p:txBody>
        </p:sp>
        <p:sp>
          <p:nvSpPr>
            <p:cNvPr id="19" name="TextBox 18">
              <a:extLst>
                <a:ext uri="{FF2B5EF4-FFF2-40B4-BE49-F238E27FC236}">
                  <a16:creationId xmlns:a16="http://schemas.microsoft.com/office/drawing/2014/main" id="{8800C437-DBFF-4DB2-9AC2-5B88E3F5368C}"/>
                </a:ext>
              </a:extLst>
            </p:cNvPr>
            <p:cNvSpPr txBox="1"/>
            <p:nvPr/>
          </p:nvSpPr>
          <p:spPr bwMode="auto">
            <a:xfrm>
              <a:off x="3943140" y="253362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300" dirty="0">
                  <a:latin typeface="Myriad Pro Semibold" charset="0"/>
                  <a:ea typeface="Myriad Pro Semibold" charset="0"/>
                  <a:cs typeface="Myriad Pro Semibold" charset="0"/>
                </a:rPr>
                <a:t>3</a:t>
              </a:r>
            </a:p>
          </p:txBody>
        </p:sp>
        <p:sp>
          <p:nvSpPr>
            <p:cNvPr id="20" name="TextBox 19">
              <a:extLst>
                <a:ext uri="{FF2B5EF4-FFF2-40B4-BE49-F238E27FC236}">
                  <a16:creationId xmlns:a16="http://schemas.microsoft.com/office/drawing/2014/main" id="{0F73CE5E-DBED-4203-BE64-A357808BAC73}"/>
                </a:ext>
              </a:extLst>
            </p:cNvPr>
            <p:cNvSpPr txBox="1"/>
            <p:nvPr/>
          </p:nvSpPr>
          <p:spPr bwMode="auto">
            <a:xfrm>
              <a:off x="5411743" y="253362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300" dirty="0">
                  <a:latin typeface="Myriad Pro Semibold" charset="0"/>
                  <a:ea typeface="Myriad Pro Semibold" charset="0"/>
                  <a:cs typeface="Myriad Pro Semibold" charset="0"/>
                </a:rPr>
                <a:t>6</a:t>
              </a:r>
            </a:p>
          </p:txBody>
        </p:sp>
        <p:sp>
          <p:nvSpPr>
            <p:cNvPr id="21" name="TextBox 20">
              <a:extLst>
                <a:ext uri="{FF2B5EF4-FFF2-40B4-BE49-F238E27FC236}">
                  <a16:creationId xmlns:a16="http://schemas.microsoft.com/office/drawing/2014/main" id="{2F3B9ADA-EA2E-4C5A-BEA8-37F7D52D7FFC}"/>
                </a:ext>
              </a:extLst>
            </p:cNvPr>
            <p:cNvSpPr txBox="1"/>
            <p:nvPr/>
          </p:nvSpPr>
          <p:spPr bwMode="auto">
            <a:xfrm>
              <a:off x="4626511" y="2449211"/>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sp>
          <p:nvSpPr>
            <p:cNvPr id="22" name="TextBox 21">
              <a:extLst>
                <a:ext uri="{FF2B5EF4-FFF2-40B4-BE49-F238E27FC236}">
                  <a16:creationId xmlns:a16="http://schemas.microsoft.com/office/drawing/2014/main" id="{5E0652EF-F8A5-4568-9ABA-8F8E3A5E51F5}"/>
                </a:ext>
              </a:extLst>
            </p:cNvPr>
            <p:cNvSpPr txBox="1"/>
            <p:nvPr/>
          </p:nvSpPr>
          <p:spPr bwMode="auto">
            <a:xfrm>
              <a:off x="3161258" y="2449211"/>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grpSp>
      <p:grpSp>
        <p:nvGrpSpPr>
          <p:cNvPr id="23" name="Group 22">
            <a:extLst>
              <a:ext uri="{FF2B5EF4-FFF2-40B4-BE49-F238E27FC236}">
                <a16:creationId xmlns:a16="http://schemas.microsoft.com/office/drawing/2014/main" id="{084D4C18-8C95-49ED-AB87-2B7028A2ED6F}"/>
              </a:ext>
            </a:extLst>
          </p:cNvPr>
          <p:cNvGrpSpPr/>
          <p:nvPr/>
        </p:nvGrpSpPr>
        <p:grpSpPr>
          <a:xfrm>
            <a:off x="3073049" y="3197002"/>
            <a:ext cx="1035191" cy="584775"/>
            <a:chOff x="3073049" y="3197002"/>
            <a:chExt cx="1035191" cy="584775"/>
          </a:xfrm>
        </p:grpSpPr>
        <p:sp>
          <p:nvSpPr>
            <p:cNvPr id="24" name="TextBox 23">
              <a:extLst>
                <a:ext uri="{FF2B5EF4-FFF2-40B4-BE49-F238E27FC236}">
                  <a16:creationId xmlns:a16="http://schemas.microsoft.com/office/drawing/2014/main" id="{EB0706FD-375F-4DB5-89FF-D8AC6ECB2EC3}"/>
                </a:ext>
              </a:extLst>
            </p:cNvPr>
            <p:cNvSpPr txBox="1"/>
            <p:nvPr/>
          </p:nvSpPr>
          <p:spPr bwMode="auto">
            <a:xfrm>
              <a:off x="3073049" y="31970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046388"/>
                  </a:solidFill>
                  <a:latin typeface="Myriad Pro Semibold" charset="0"/>
                  <a:ea typeface="Myriad Pro Semibold" charset="0"/>
                  <a:cs typeface="Myriad Pro Semibold" charset="0"/>
                </a:rPr>
                <a:t>×</a:t>
              </a:r>
            </a:p>
          </p:txBody>
        </p:sp>
        <p:sp>
          <p:nvSpPr>
            <p:cNvPr id="25" name="TextBox 24">
              <a:extLst>
                <a:ext uri="{FF2B5EF4-FFF2-40B4-BE49-F238E27FC236}">
                  <a16:creationId xmlns:a16="http://schemas.microsoft.com/office/drawing/2014/main" id="{EF92FB58-D0AE-42C4-BAFD-ADA6F4C4301C}"/>
                </a:ext>
              </a:extLst>
            </p:cNvPr>
            <p:cNvSpPr txBox="1"/>
            <p:nvPr/>
          </p:nvSpPr>
          <p:spPr bwMode="auto">
            <a:xfrm>
              <a:off x="3423436" y="3277901"/>
              <a:ext cx="6848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solidFill>
                    <a:srgbClr val="046388"/>
                  </a:solidFill>
                  <a:latin typeface="Myriad Pro Semibold" charset="0"/>
                  <a:ea typeface="Myriad Pro Semibold" charset="0"/>
                  <a:cs typeface="Myriad Pro Semibold" charset="0"/>
                </a:rPr>
                <a:t>100</a:t>
              </a:r>
            </a:p>
          </p:txBody>
        </p:sp>
      </p:grpSp>
      <p:grpSp>
        <p:nvGrpSpPr>
          <p:cNvPr id="26" name="Group 25">
            <a:extLst>
              <a:ext uri="{FF2B5EF4-FFF2-40B4-BE49-F238E27FC236}">
                <a16:creationId xmlns:a16="http://schemas.microsoft.com/office/drawing/2014/main" id="{74042B72-1EA2-4FF0-8018-421C7030D4B7}"/>
              </a:ext>
            </a:extLst>
          </p:cNvPr>
          <p:cNvGrpSpPr/>
          <p:nvPr/>
        </p:nvGrpSpPr>
        <p:grpSpPr>
          <a:xfrm>
            <a:off x="5578759" y="3197002"/>
            <a:ext cx="1039342" cy="584775"/>
            <a:chOff x="3235609" y="3197002"/>
            <a:chExt cx="1039342" cy="584775"/>
          </a:xfrm>
        </p:grpSpPr>
        <p:sp>
          <p:nvSpPr>
            <p:cNvPr id="27" name="TextBox 26">
              <a:extLst>
                <a:ext uri="{FF2B5EF4-FFF2-40B4-BE49-F238E27FC236}">
                  <a16:creationId xmlns:a16="http://schemas.microsoft.com/office/drawing/2014/main" id="{670059B9-FC19-4666-B11D-4BE96ABC7DBE}"/>
                </a:ext>
              </a:extLst>
            </p:cNvPr>
            <p:cNvSpPr txBox="1"/>
            <p:nvPr/>
          </p:nvSpPr>
          <p:spPr bwMode="auto">
            <a:xfrm>
              <a:off x="3235609" y="31970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046388"/>
                  </a:solidFill>
                  <a:latin typeface="Myriad Pro Semibold" charset="0"/>
                  <a:ea typeface="Myriad Pro Semibold" charset="0"/>
                  <a:cs typeface="Myriad Pro Semibold" charset="0"/>
                </a:rPr>
                <a:t>×</a:t>
              </a:r>
            </a:p>
          </p:txBody>
        </p:sp>
        <p:sp>
          <p:nvSpPr>
            <p:cNvPr id="28" name="TextBox 27">
              <a:extLst>
                <a:ext uri="{FF2B5EF4-FFF2-40B4-BE49-F238E27FC236}">
                  <a16:creationId xmlns:a16="http://schemas.microsoft.com/office/drawing/2014/main" id="{F0EEE072-2239-497A-8520-EDE9A7ED9D08}"/>
                </a:ext>
              </a:extLst>
            </p:cNvPr>
            <p:cNvSpPr txBox="1"/>
            <p:nvPr/>
          </p:nvSpPr>
          <p:spPr bwMode="auto">
            <a:xfrm>
              <a:off x="3590148" y="3277901"/>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solidFill>
                    <a:srgbClr val="046388"/>
                  </a:solidFill>
                  <a:latin typeface="Myriad Pro Semibold" charset="0"/>
                  <a:ea typeface="Myriad Pro Semibold" charset="0"/>
                  <a:cs typeface="Myriad Pro Semibold" charset="0"/>
                </a:rPr>
                <a:t>100</a:t>
              </a:r>
            </a:p>
          </p:txBody>
        </p:sp>
      </p:grpSp>
    </p:spTree>
    <p:extLst>
      <p:ext uri="{BB962C8B-B14F-4D97-AF65-F5344CB8AC3E}">
        <p14:creationId xmlns:p14="http://schemas.microsoft.com/office/powerpoint/2010/main" val="287129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10"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7:1</a:t>
            </a:r>
          </a:p>
        </p:txBody>
      </p:sp>
      <p:pic>
        <p:nvPicPr>
          <p:cNvPr id="3" name="Picture 2" descr="A close up of a logo&#10;&#10;Description automatically generated">
            <a:extLst>
              <a:ext uri="{FF2B5EF4-FFF2-40B4-BE49-F238E27FC236}">
                <a16:creationId xmlns:a16="http://schemas.microsoft.com/office/drawing/2014/main" id="{82C10569-C454-409B-92C9-6EC8B396BE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7953" y="3079556"/>
            <a:ext cx="122644" cy="851879"/>
          </a:xfrm>
          <a:prstGeom prst="rect">
            <a:avLst/>
          </a:prstGeom>
        </p:spPr>
      </p:pic>
      <p:grpSp>
        <p:nvGrpSpPr>
          <p:cNvPr id="4" name="Group 3">
            <a:extLst>
              <a:ext uri="{FF2B5EF4-FFF2-40B4-BE49-F238E27FC236}">
                <a16:creationId xmlns:a16="http://schemas.microsoft.com/office/drawing/2014/main" id="{34373B7A-8C7E-4350-AE9B-89BC98F99B6E}"/>
              </a:ext>
            </a:extLst>
          </p:cNvPr>
          <p:cNvGrpSpPr/>
          <p:nvPr/>
        </p:nvGrpSpPr>
        <p:grpSpPr>
          <a:xfrm>
            <a:off x="2585993" y="2428891"/>
            <a:ext cx="3215838" cy="584775"/>
            <a:chOff x="2641873" y="2428891"/>
            <a:chExt cx="3215838" cy="584775"/>
          </a:xfrm>
        </p:grpSpPr>
        <p:sp>
          <p:nvSpPr>
            <p:cNvPr id="5" name="TextBox 4">
              <a:extLst>
                <a:ext uri="{FF2B5EF4-FFF2-40B4-BE49-F238E27FC236}">
                  <a16:creationId xmlns:a16="http://schemas.microsoft.com/office/drawing/2014/main" id="{EF153075-30A9-46E8-AF8D-C90E78FB1FF4}"/>
                </a:ext>
              </a:extLst>
            </p:cNvPr>
            <p:cNvSpPr txBox="1"/>
            <p:nvPr/>
          </p:nvSpPr>
          <p:spPr bwMode="auto">
            <a:xfrm>
              <a:off x="2641873" y="2510766"/>
              <a:ext cx="37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3</a:t>
              </a:r>
            </a:p>
          </p:txBody>
        </p:sp>
        <p:sp>
          <p:nvSpPr>
            <p:cNvPr id="6" name="TextBox 5">
              <a:extLst>
                <a:ext uri="{FF2B5EF4-FFF2-40B4-BE49-F238E27FC236}">
                  <a16:creationId xmlns:a16="http://schemas.microsoft.com/office/drawing/2014/main" id="{9727FE1A-3B02-41FE-B7DA-954DA835D145}"/>
                </a:ext>
              </a:extLst>
            </p:cNvPr>
            <p:cNvSpPr txBox="1"/>
            <p:nvPr/>
          </p:nvSpPr>
          <p:spPr bwMode="auto">
            <a:xfrm>
              <a:off x="3932721" y="2510766"/>
              <a:ext cx="37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4</a:t>
              </a:r>
            </a:p>
          </p:txBody>
        </p:sp>
        <p:sp>
          <p:nvSpPr>
            <p:cNvPr id="7" name="TextBox 6">
              <a:extLst>
                <a:ext uri="{FF2B5EF4-FFF2-40B4-BE49-F238E27FC236}">
                  <a16:creationId xmlns:a16="http://schemas.microsoft.com/office/drawing/2014/main" id="{0D76A07D-510D-40D9-95A8-60F332E3DBBA}"/>
                </a:ext>
              </a:extLst>
            </p:cNvPr>
            <p:cNvSpPr txBox="1"/>
            <p:nvPr/>
          </p:nvSpPr>
          <p:spPr bwMode="auto">
            <a:xfrm>
              <a:off x="5347635" y="2510766"/>
              <a:ext cx="5100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12</a:t>
              </a:r>
            </a:p>
          </p:txBody>
        </p:sp>
        <p:sp>
          <p:nvSpPr>
            <p:cNvPr id="8" name="TextBox 7">
              <a:extLst>
                <a:ext uri="{FF2B5EF4-FFF2-40B4-BE49-F238E27FC236}">
                  <a16:creationId xmlns:a16="http://schemas.microsoft.com/office/drawing/2014/main" id="{E120710B-A932-4A15-BFF0-93D641A9C626}"/>
                </a:ext>
              </a:extLst>
            </p:cNvPr>
            <p:cNvSpPr txBox="1"/>
            <p:nvPr/>
          </p:nvSpPr>
          <p:spPr bwMode="auto">
            <a:xfrm>
              <a:off x="4661777" y="2428891"/>
              <a:ext cx="3946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959595"/>
                  </a:solidFill>
                  <a:latin typeface="Comic Sans MS" panose="030F0702030302020204" pitchFamily="66" charset="0"/>
                  <a:ea typeface="Myriad Pro Semibold" charset="0"/>
                  <a:cs typeface="Myriad Pro Semibold" charset="0"/>
                </a:rPr>
                <a:t>=</a:t>
              </a:r>
            </a:p>
          </p:txBody>
        </p:sp>
        <p:sp>
          <p:nvSpPr>
            <p:cNvPr id="9" name="TextBox 8">
              <a:extLst>
                <a:ext uri="{FF2B5EF4-FFF2-40B4-BE49-F238E27FC236}">
                  <a16:creationId xmlns:a16="http://schemas.microsoft.com/office/drawing/2014/main" id="{B8F5174F-AE6C-407F-AD7A-5FEB37297C3D}"/>
                </a:ext>
              </a:extLst>
            </p:cNvPr>
            <p:cNvSpPr txBox="1"/>
            <p:nvPr/>
          </p:nvSpPr>
          <p:spPr bwMode="auto">
            <a:xfrm>
              <a:off x="3171418" y="2428891"/>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959595"/>
                  </a:solidFill>
                  <a:latin typeface="Comic Sans MS" panose="030F0702030302020204" pitchFamily="66" charset="0"/>
                  <a:ea typeface="Myriad Pro Semibold" charset="0"/>
                  <a:cs typeface="Myriad Pro Semibold" charset="0"/>
                </a:rPr>
                <a:t>×</a:t>
              </a:r>
            </a:p>
          </p:txBody>
        </p:sp>
      </p:grpSp>
      <p:sp>
        <p:nvSpPr>
          <p:cNvPr id="10" name="TextBox 9">
            <a:extLst>
              <a:ext uri="{FF2B5EF4-FFF2-40B4-BE49-F238E27FC236}">
                <a16:creationId xmlns:a16="http://schemas.microsoft.com/office/drawing/2014/main" id="{7F678BC3-7CCF-48FA-8BC7-414190B63DFC}"/>
              </a:ext>
            </a:extLst>
          </p:cNvPr>
          <p:cNvSpPr txBox="1"/>
          <p:nvPr/>
        </p:nvSpPr>
        <p:spPr bwMode="auto">
          <a:xfrm>
            <a:off x="5060918" y="4045037"/>
            <a:ext cx="970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1,200</a:t>
            </a:r>
          </a:p>
        </p:txBody>
      </p:sp>
      <p:grpSp>
        <p:nvGrpSpPr>
          <p:cNvPr id="11" name="Group 10">
            <a:extLst>
              <a:ext uri="{FF2B5EF4-FFF2-40B4-BE49-F238E27FC236}">
                <a16:creationId xmlns:a16="http://schemas.microsoft.com/office/drawing/2014/main" id="{B73F1AB0-D9E0-43AA-B5FD-F62C5DE9A36C}"/>
              </a:ext>
            </a:extLst>
          </p:cNvPr>
          <p:cNvGrpSpPr/>
          <p:nvPr/>
        </p:nvGrpSpPr>
        <p:grpSpPr>
          <a:xfrm>
            <a:off x="2585993" y="3963162"/>
            <a:ext cx="2414563" cy="584775"/>
            <a:chOff x="2641873" y="3963162"/>
            <a:chExt cx="2414563" cy="584775"/>
          </a:xfrm>
        </p:grpSpPr>
        <p:sp>
          <p:nvSpPr>
            <p:cNvPr id="12" name="TextBox 11">
              <a:extLst>
                <a:ext uri="{FF2B5EF4-FFF2-40B4-BE49-F238E27FC236}">
                  <a16:creationId xmlns:a16="http://schemas.microsoft.com/office/drawing/2014/main" id="{994D5599-F399-4C09-806D-1EA54EC84A2C}"/>
                </a:ext>
              </a:extLst>
            </p:cNvPr>
            <p:cNvSpPr txBox="1"/>
            <p:nvPr/>
          </p:nvSpPr>
          <p:spPr bwMode="auto">
            <a:xfrm>
              <a:off x="2641873" y="4045037"/>
              <a:ext cx="37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Comic Sans MS" panose="030F0702030302020204" pitchFamily="66" charset="0"/>
                  <a:ea typeface="Myriad Pro Semibold" charset="0"/>
                  <a:cs typeface="Myriad Pro Semibold" charset="0"/>
                </a:rPr>
                <a:t>3</a:t>
              </a:r>
            </a:p>
          </p:txBody>
        </p:sp>
        <p:sp>
          <p:nvSpPr>
            <p:cNvPr id="13" name="TextBox 12">
              <a:extLst>
                <a:ext uri="{FF2B5EF4-FFF2-40B4-BE49-F238E27FC236}">
                  <a16:creationId xmlns:a16="http://schemas.microsoft.com/office/drawing/2014/main" id="{B6838A9F-0812-4612-A294-DA247918C136}"/>
                </a:ext>
              </a:extLst>
            </p:cNvPr>
            <p:cNvSpPr txBox="1"/>
            <p:nvPr/>
          </p:nvSpPr>
          <p:spPr bwMode="auto">
            <a:xfrm>
              <a:off x="3749978" y="4045037"/>
              <a:ext cx="7473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Comic Sans MS" panose="030F0702030302020204" pitchFamily="66" charset="0"/>
                  <a:ea typeface="Myriad Pro Semibold" charset="0"/>
                  <a:cs typeface="Myriad Pro Semibold" charset="0"/>
                </a:rPr>
                <a:t>400</a:t>
              </a:r>
            </a:p>
          </p:txBody>
        </p:sp>
        <p:sp>
          <p:nvSpPr>
            <p:cNvPr id="14" name="TextBox 13">
              <a:extLst>
                <a:ext uri="{FF2B5EF4-FFF2-40B4-BE49-F238E27FC236}">
                  <a16:creationId xmlns:a16="http://schemas.microsoft.com/office/drawing/2014/main" id="{0F4D13C2-40AE-4BE1-BC77-2C95E2957744}"/>
                </a:ext>
              </a:extLst>
            </p:cNvPr>
            <p:cNvSpPr txBox="1"/>
            <p:nvPr/>
          </p:nvSpPr>
          <p:spPr bwMode="auto">
            <a:xfrm>
              <a:off x="4661777" y="3963162"/>
              <a:ext cx="3946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Comic Sans MS" panose="030F0702030302020204" pitchFamily="66" charset="0"/>
                  <a:ea typeface="Myriad Pro Semibold" charset="0"/>
                  <a:cs typeface="Myriad Pro Semibold" charset="0"/>
                </a:rPr>
                <a:t>=</a:t>
              </a:r>
            </a:p>
          </p:txBody>
        </p:sp>
        <p:sp>
          <p:nvSpPr>
            <p:cNvPr id="15" name="TextBox 14">
              <a:extLst>
                <a:ext uri="{FF2B5EF4-FFF2-40B4-BE49-F238E27FC236}">
                  <a16:creationId xmlns:a16="http://schemas.microsoft.com/office/drawing/2014/main" id="{97888917-64C6-4CA3-8B1F-E3043A037DDB}"/>
                </a:ext>
              </a:extLst>
            </p:cNvPr>
            <p:cNvSpPr txBox="1"/>
            <p:nvPr/>
          </p:nvSpPr>
          <p:spPr bwMode="auto">
            <a:xfrm>
              <a:off x="3171418" y="396316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Comic Sans MS" panose="030F0702030302020204" pitchFamily="66" charset="0"/>
                  <a:ea typeface="Myriad Pro Semibold" charset="0"/>
                  <a:cs typeface="Myriad Pro Semibold" charset="0"/>
                </a:rPr>
                <a:t>×</a:t>
              </a:r>
            </a:p>
          </p:txBody>
        </p:sp>
      </p:grpSp>
      <p:grpSp>
        <p:nvGrpSpPr>
          <p:cNvPr id="16" name="Group 15">
            <a:extLst>
              <a:ext uri="{FF2B5EF4-FFF2-40B4-BE49-F238E27FC236}">
                <a16:creationId xmlns:a16="http://schemas.microsoft.com/office/drawing/2014/main" id="{6A4F09BD-4B31-429E-B565-63D69E6FCE42}"/>
              </a:ext>
            </a:extLst>
          </p:cNvPr>
          <p:cNvGrpSpPr/>
          <p:nvPr/>
        </p:nvGrpSpPr>
        <p:grpSpPr>
          <a:xfrm>
            <a:off x="2970179" y="3197002"/>
            <a:ext cx="1082181" cy="584775"/>
            <a:chOff x="3026059" y="3197002"/>
            <a:chExt cx="1082181" cy="584775"/>
          </a:xfrm>
        </p:grpSpPr>
        <p:sp>
          <p:nvSpPr>
            <p:cNvPr id="17" name="TextBox 16">
              <a:extLst>
                <a:ext uri="{FF2B5EF4-FFF2-40B4-BE49-F238E27FC236}">
                  <a16:creationId xmlns:a16="http://schemas.microsoft.com/office/drawing/2014/main" id="{7B3533A7-5D27-4CDE-B537-3DD07F81A131}"/>
                </a:ext>
              </a:extLst>
            </p:cNvPr>
            <p:cNvSpPr txBox="1"/>
            <p:nvPr/>
          </p:nvSpPr>
          <p:spPr bwMode="auto">
            <a:xfrm>
              <a:off x="3026059" y="31970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959595"/>
                  </a:solidFill>
                  <a:latin typeface="Comic Sans MS" panose="030F0702030302020204" pitchFamily="66" charset="0"/>
                  <a:ea typeface="Myriad Pro Semibold" charset="0"/>
                  <a:cs typeface="Myriad Pro Semibold" charset="0"/>
                </a:rPr>
                <a:t>×</a:t>
              </a:r>
            </a:p>
          </p:txBody>
        </p:sp>
        <p:sp>
          <p:nvSpPr>
            <p:cNvPr id="18" name="TextBox 17">
              <a:extLst>
                <a:ext uri="{FF2B5EF4-FFF2-40B4-BE49-F238E27FC236}">
                  <a16:creationId xmlns:a16="http://schemas.microsoft.com/office/drawing/2014/main" id="{7E6667CB-2487-4154-97F7-49C5C2DB0201}"/>
                </a:ext>
              </a:extLst>
            </p:cNvPr>
            <p:cNvSpPr txBox="1"/>
            <p:nvPr/>
          </p:nvSpPr>
          <p:spPr bwMode="auto">
            <a:xfrm>
              <a:off x="3410612" y="3277901"/>
              <a:ext cx="6976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100</a:t>
              </a:r>
            </a:p>
          </p:txBody>
        </p:sp>
      </p:grpSp>
      <p:grpSp>
        <p:nvGrpSpPr>
          <p:cNvPr id="19" name="Group 18">
            <a:extLst>
              <a:ext uri="{FF2B5EF4-FFF2-40B4-BE49-F238E27FC236}">
                <a16:creationId xmlns:a16="http://schemas.microsoft.com/office/drawing/2014/main" id="{EEAA32D0-6690-4700-9F3D-6283E790EBE2}"/>
              </a:ext>
            </a:extLst>
          </p:cNvPr>
          <p:cNvGrpSpPr/>
          <p:nvPr/>
        </p:nvGrpSpPr>
        <p:grpSpPr>
          <a:xfrm>
            <a:off x="5522879" y="3197002"/>
            <a:ext cx="1052166" cy="584775"/>
            <a:chOff x="3235609" y="3197002"/>
            <a:chExt cx="1052166" cy="584775"/>
          </a:xfrm>
        </p:grpSpPr>
        <p:sp>
          <p:nvSpPr>
            <p:cNvPr id="20" name="TextBox 19">
              <a:extLst>
                <a:ext uri="{FF2B5EF4-FFF2-40B4-BE49-F238E27FC236}">
                  <a16:creationId xmlns:a16="http://schemas.microsoft.com/office/drawing/2014/main" id="{C423F82C-1405-478E-BC99-CCF2FB3CE2DF}"/>
                </a:ext>
              </a:extLst>
            </p:cNvPr>
            <p:cNvSpPr txBox="1"/>
            <p:nvPr/>
          </p:nvSpPr>
          <p:spPr bwMode="auto">
            <a:xfrm>
              <a:off x="3235609" y="31970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959595"/>
                  </a:solidFill>
                  <a:latin typeface="Comic Sans MS" panose="030F0702030302020204" pitchFamily="66" charset="0"/>
                  <a:ea typeface="Myriad Pro Semibold" charset="0"/>
                  <a:cs typeface="Myriad Pro Semibold" charset="0"/>
                </a:rPr>
                <a:t>×</a:t>
              </a:r>
            </a:p>
          </p:txBody>
        </p:sp>
        <p:sp>
          <p:nvSpPr>
            <p:cNvPr id="21" name="TextBox 20">
              <a:extLst>
                <a:ext uri="{FF2B5EF4-FFF2-40B4-BE49-F238E27FC236}">
                  <a16:creationId xmlns:a16="http://schemas.microsoft.com/office/drawing/2014/main" id="{DD62ABA1-0269-454B-8DCC-D2DAB4EAFEE8}"/>
                </a:ext>
              </a:extLst>
            </p:cNvPr>
            <p:cNvSpPr txBox="1"/>
            <p:nvPr/>
          </p:nvSpPr>
          <p:spPr bwMode="auto">
            <a:xfrm>
              <a:off x="3590148" y="3277901"/>
              <a:ext cx="6976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100</a:t>
              </a:r>
            </a:p>
          </p:txBody>
        </p:sp>
      </p:grpSp>
      <p:pic>
        <p:nvPicPr>
          <p:cNvPr id="22" name="Picture 21" descr="A close up of a logo&#10;&#10;Description automatically generated">
            <a:extLst>
              <a:ext uri="{FF2B5EF4-FFF2-40B4-BE49-F238E27FC236}">
                <a16:creationId xmlns:a16="http://schemas.microsoft.com/office/drawing/2014/main" id="{3ECAC2A6-CE5F-4FB9-BDDC-2CAE402F39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7518" y="3083558"/>
            <a:ext cx="122644" cy="851879"/>
          </a:xfrm>
          <a:prstGeom prst="rect">
            <a:avLst/>
          </a:prstGeom>
        </p:spPr>
      </p:pic>
      <p:sp>
        <p:nvSpPr>
          <p:cNvPr id="23" name="Rectangle 22">
            <a:extLst>
              <a:ext uri="{FF2B5EF4-FFF2-40B4-BE49-F238E27FC236}">
                <a16:creationId xmlns:a16="http://schemas.microsoft.com/office/drawing/2014/main" id="{ADD2C22B-9ECF-4330-B327-5DAFD2EFA3E7}"/>
              </a:ext>
            </a:extLst>
          </p:cNvPr>
          <p:cNvSpPr/>
          <p:nvPr/>
        </p:nvSpPr>
        <p:spPr bwMode="auto">
          <a:xfrm>
            <a:off x="5099018" y="4045037"/>
            <a:ext cx="89368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6789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7:2</a:t>
            </a:r>
          </a:p>
        </p:txBody>
      </p:sp>
      <p:pic>
        <p:nvPicPr>
          <p:cNvPr id="31" name="Picture 30" descr="A close up of a logo&#10;&#10;Description automatically generated">
            <a:extLst>
              <a:ext uri="{FF2B5EF4-FFF2-40B4-BE49-F238E27FC236}">
                <a16:creationId xmlns:a16="http://schemas.microsoft.com/office/drawing/2014/main" id="{86E9DDC6-3AA4-44B9-A24D-280F7925BA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5473" y="3079556"/>
            <a:ext cx="122644" cy="851879"/>
          </a:xfrm>
          <a:prstGeom prst="rect">
            <a:avLst/>
          </a:prstGeom>
        </p:spPr>
      </p:pic>
      <p:grpSp>
        <p:nvGrpSpPr>
          <p:cNvPr id="32" name="Group 31">
            <a:extLst>
              <a:ext uri="{FF2B5EF4-FFF2-40B4-BE49-F238E27FC236}">
                <a16:creationId xmlns:a16="http://schemas.microsoft.com/office/drawing/2014/main" id="{64CB9D58-8180-4A13-9A25-981720111ABF}"/>
              </a:ext>
            </a:extLst>
          </p:cNvPr>
          <p:cNvGrpSpPr/>
          <p:nvPr/>
        </p:nvGrpSpPr>
        <p:grpSpPr>
          <a:xfrm>
            <a:off x="2992393" y="2428891"/>
            <a:ext cx="3286958" cy="584775"/>
            <a:chOff x="2570753" y="2428891"/>
            <a:chExt cx="3286958" cy="584775"/>
          </a:xfrm>
        </p:grpSpPr>
        <p:sp>
          <p:nvSpPr>
            <p:cNvPr id="33" name="TextBox 32">
              <a:extLst>
                <a:ext uri="{FF2B5EF4-FFF2-40B4-BE49-F238E27FC236}">
                  <a16:creationId xmlns:a16="http://schemas.microsoft.com/office/drawing/2014/main" id="{60DC1CCA-7CDA-460A-AA6B-DAFD828D9DF0}"/>
                </a:ext>
              </a:extLst>
            </p:cNvPr>
            <p:cNvSpPr txBox="1"/>
            <p:nvPr/>
          </p:nvSpPr>
          <p:spPr bwMode="auto">
            <a:xfrm>
              <a:off x="2570753" y="2510766"/>
              <a:ext cx="37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3</a:t>
              </a:r>
            </a:p>
          </p:txBody>
        </p:sp>
        <p:sp>
          <p:nvSpPr>
            <p:cNvPr id="34" name="TextBox 33">
              <a:extLst>
                <a:ext uri="{FF2B5EF4-FFF2-40B4-BE49-F238E27FC236}">
                  <a16:creationId xmlns:a16="http://schemas.microsoft.com/office/drawing/2014/main" id="{39D89941-76D5-4B3B-8285-B77DA62FC7A0}"/>
                </a:ext>
              </a:extLst>
            </p:cNvPr>
            <p:cNvSpPr txBox="1"/>
            <p:nvPr/>
          </p:nvSpPr>
          <p:spPr bwMode="auto">
            <a:xfrm>
              <a:off x="3932721" y="2510766"/>
              <a:ext cx="37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5</a:t>
              </a:r>
            </a:p>
          </p:txBody>
        </p:sp>
        <p:sp>
          <p:nvSpPr>
            <p:cNvPr id="35" name="TextBox 34">
              <a:extLst>
                <a:ext uri="{FF2B5EF4-FFF2-40B4-BE49-F238E27FC236}">
                  <a16:creationId xmlns:a16="http://schemas.microsoft.com/office/drawing/2014/main" id="{E02D428B-F5AB-4BEC-98C5-8D1A026E6619}"/>
                </a:ext>
              </a:extLst>
            </p:cNvPr>
            <p:cNvSpPr txBox="1"/>
            <p:nvPr/>
          </p:nvSpPr>
          <p:spPr bwMode="auto">
            <a:xfrm>
              <a:off x="5347635" y="2510766"/>
              <a:ext cx="5100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15</a:t>
              </a:r>
            </a:p>
          </p:txBody>
        </p:sp>
        <p:sp>
          <p:nvSpPr>
            <p:cNvPr id="36" name="TextBox 35">
              <a:extLst>
                <a:ext uri="{FF2B5EF4-FFF2-40B4-BE49-F238E27FC236}">
                  <a16:creationId xmlns:a16="http://schemas.microsoft.com/office/drawing/2014/main" id="{9432CE88-AFEA-47DD-8DD6-25A5EF173266}"/>
                </a:ext>
              </a:extLst>
            </p:cNvPr>
            <p:cNvSpPr txBox="1"/>
            <p:nvPr/>
          </p:nvSpPr>
          <p:spPr bwMode="auto">
            <a:xfrm>
              <a:off x="4661777" y="2428891"/>
              <a:ext cx="3946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959595"/>
                  </a:solidFill>
                  <a:latin typeface="Comic Sans MS" panose="030F0702030302020204" pitchFamily="66" charset="0"/>
                  <a:ea typeface="Myriad Pro Semibold" charset="0"/>
                  <a:cs typeface="Myriad Pro Semibold" charset="0"/>
                </a:rPr>
                <a:t>=</a:t>
              </a:r>
            </a:p>
          </p:txBody>
        </p:sp>
        <p:sp>
          <p:nvSpPr>
            <p:cNvPr id="37" name="TextBox 36">
              <a:extLst>
                <a:ext uri="{FF2B5EF4-FFF2-40B4-BE49-F238E27FC236}">
                  <a16:creationId xmlns:a16="http://schemas.microsoft.com/office/drawing/2014/main" id="{088F4864-CEEC-4733-A744-FDAFCD730732}"/>
                </a:ext>
              </a:extLst>
            </p:cNvPr>
            <p:cNvSpPr txBox="1"/>
            <p:nvPr/>
          </p:nvSpPr>
          <p:spPr bwMode="auto">
            <a:xfrm>
              <a:off x="3242538" y="2428891"/>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959595"/>
                  </a:solidFill>
                  <a:latin typeface="Comic Sans MS" panose="030F0702030302020204" pitchFamily="66" charset="0"/>
                  <a:ea typeface="Myriad Pro Semibold" charset="0"/>
                  <a:cs typeface="Myriad Pro Semibold" charset="0"/>
                </a:rPr>
                <a:t>×</a:t>
              </a:r>
            </a:p>
          </p:txBody>
        </p:sp>
      </p:grpSp>
      <p:sp>
        <p:nvSpPr>
          <p:cNvPr id="38" name="TextBox 37">
            <a:extLst>
              <a:ext uri="{FF2B5EF4-FFF2-40B4-BE49-F238E27FC236}">
                <a16:creationId xmlns:a16="http://schemas.microsoft.com/office/drawing/2014/main" id="{F989D438-0602-42E4-8507-FEF1BB025933}"/>
              </a:ext>
            </a:extLst>
          </p:cNvPr>
          <p:cNvSpPr txBox="1"/>
          <p:nvPr/>
        </p:nvSpPr>
        <p:spPr bwMode="auto">
          <a:xfrm>
            <a:off x="5538438" y="4045037"/>
            <a:ext cx="970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1,500</a:t>
            </a:r>
          </a:p>
        </p:txBody>
      </p:sp>
      <p:grpSp>
        <p:nvGrpSpPr>
          <p:cNvPr id="39" name="Group 38">
            <a:extLst>
              <a:ext uri="{FF2B5EF4-FFF2-40B4-BE49-F238E27FC236}">
                <a16:creationId xmlns:a16="http://schemas.microsoft.com/office/drawing/2014/main" id="{7B154CA2-AE59-45F4-854A-84DE49944173}"/>
              </a:ext>
            </a:extLst>
          </p:cNvPr>
          <p:cNvGrpSpPr/>
          <p:nvPr/>
        </p:nvGrpSpPr>
        <p:grpSpPr>
          <a:xfrm>
            <a:off x="2804842" y="3963162"/>
            <a:ext cx="2673234" cy="584775"/>
            <a:chOff x="2383202" y="3963162"/>
            <a:chExt cx="2673234" cy="584775"/>
          </a:xfrm>
        </p:grpSpPr>
        <p:sp>
          <p:nvSpPr>
            <p:cNvPr id="40" name="TextBox 39">
              <a:extLst>
                <a:ext uri="{FF2B5EF4-FFF2-40B4-BE49-F238E27FC236}">
                  <a16:creationId xmlns:a16="http://schemas.microsoft.com/office/drawing/2014/main" id="{CD1FFD6B-939D-456F-9C72-73EF465F3F96}"/>
                </a:ext>
              </a:extLst>
            </p:cNvPr>
            <p:cNvSpPr txBox="1"/>
            <p:nvPr/>
          </p:nvSpPr>
          <p:spPr bwMode="auto">
            <a:xfrm>
              <a:off x="2383202" y="4045037"/>
              <a:ext cx="7473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Comic Sans MS" panose="030F0702030302020204" pitchFamily="66" charset="0"/>
                  <a:ea typeface="Myriad Pro Semibold" charset="0"/>
                  <a:cs typeface="Myriad Pro Semibold" charset="0"/>
                </a:rPr>
                <a:t>300</a:t>
              </a:r>
            </a:p>
          </p:txBody>
        </p:sp>
        <p:sp>
          <p:nvSpPr>
            <p:cNvPr id="41" name="TextBox 40">
              <a:extLst>
                <a:ext uri="{FF2B5EF4-FFF2-40B4-BE49-F238E27FC236}">
                  <a16:creationId xmlns:a16="http://schemas.microsoft.com/office/drawing/2014/main" id="{99FEA26E-3C5E-420A-983A-F00EBCE9AC4D}"/>
                </a:ext>
              </a:extLst>
            </p:cNvPr>
            <p:cNvSpPr txBox="1"/>
            <p:nvPr/>
          </p:nvSpPr>
          <p:spPr bwMode="auto">
            <a:xfrm>
              <a:off x="3937529" y="4045037"/>
              <a:ext cx="3722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Comic Sans MS" panose="030F0702030302020204" pitchFamily="66" charset="0"/>
                  <a:ea typeface="Myriad Pro Semibold" charset="0"/>
                  <a:cs typeface="Myriad Pro Semibold" charset="0"/>
                </a:rPr>
                <a:t>5</a:t>
              </a:r>
            </a:p>
          </p:txBody>
        </p:sp>
        <p:sp>
          <p:nvSpPr>
            <p:cNvPr id="42" name="TextBox 41">
              <a:extLst>
                <a:ext uri="{FF2B5EF4-FFF2-40B4-BE49-F238E27FC236}">
                  <a16:creationId xmlns:a16="http://schemas.microsoft.com/office/drawing/2014/main" id="{39B5F036-6F7D-4DC6-B8C1-5DA9203FCF85}"/>
                </a:ext>
              </a:extLst>
            </p:cNvPr>
            <p:cNvSpPr txBox="1"/>
            <p:nvPr/>
          </p:nvSpPr>
          <p:spPr bwMode="auto">
            <a:xfrm>
              <a:off x="4661777" y="3963162"/>
              <a:ext cx="3946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Comic Sans MS" panose="030F0702030302020204" pitchFamily="66" charset="0"/>
                  <a:ea typeface="Myriad Pro Semibold" charset="0"/>
                  <a:cs typeface="Myriad Pro Semibold" charset="0"/>
                </a:rPr>
                <a:t>=</a:t>
              </a:r>
            </a:p>
          </p:txBody>
        </p:sp>
        <p:sp>
          <p:nvSpPr>
            <p:cNvPr id="43" name="TextBox 42">
              <a:extLst>
                <a:ext uri="{FF2B5EF4-FFF2-40B4-BE49-F238E27FC236}">
                  <a16:creationId xmlns:a16="http://schemas.microsoft.com/office/drawing/2014/main" id="{EDC7B2D0-D8E5-41C9-8D0B-5CB8B60E6B4E}"/>
                </a:ext>
              </a:extLst>
            </p:cNvPr>
            <p:cNvSpPr txBox="1"/>
            <p:nvPr/>
          </p:nvSpPr>
          <p:spPr bwMode="auto">
            <a:xfrm>
              <a:off x="3242538" y="396316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Comic Sans MS" panose="030F0702030302020204" pitchFamily="66" charset="0"/>
                  <a:ea typeface="Myriad Pro Semibold" charset="0"/>
                  <a:cs typeface="Myriad Pro Semibold" charset="0"/>
                </a:rPr>
                <a:t>×</a:t>
              </a:r>
            </a:p>
          </p:txBody>
        </p:sp>
      </p:grpSp>
      <p:grpSp>
        <p:nvGrpSpPr>
          <p:cNvPr id="44" name="Group 43">
            <a:extLst>
              <a:ext uri="{FF2B5EF4-FFF2-40B4-BE49-F238E27FC236}">
                <a16:creationId xmlns:a16="http://schemas.microsoft.com/office/drawing/2014/main" id="{0E9BFF33-8535-45FE-A3D5-2237CB216819}"/>
              </a:ext>
            </a:extLst>
          </p:cNvPr>
          <p:cNvGrpSpPr/>
          <p:nvPr/>
        </p:nvGrpSpPr>
        <p:grpSpPr>
          <a:xfrm>
            <a:off x="2096419" y="3197002"/>
            <a:ext cx="1082181" cy="584775"/>
            <a:chOff x="3026059" y="3197002"/>
            <a:chExt cx="1082181" cy="584775"/>
          </a:xfrm>
        </p:grpSpPr>
        <p:sp>
          <p:nvSpPr>
            <p:cNvPr id="45" name="TextBox 44">
              <a:extLst>
                <a:ext uri="{FF2B5EF4-FFF2-40B4-BE49-F238E27FC236}">
                  <a16:creationId xmlns:a16="http://schemas.microsoft.com/office/drawing/2014/main" id="{33D21CF7-62DD-4D6C-AAAA-6069A6AC2EAF}"/>
                </a:ext>
              </a:extLst>
            </p:cNvPr>
            <p:cNvSpPr txBox="1"/>
            <p:nvPr/>
          </p:nvSpPr>
          <p:spPr bwMode="auto">
            <a:xfrm>
              <a:off x="3026059" y="31970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959595"/>
                  </a:solidFill>
                  <a:latin typeface="Comic Sans MS" panose="030F0702030302020204" pitchFamily="66" charset="0"/>
                  <a:ea typeface="Myriad Pro Semibold" charset="0"/>
                  <a:cs typeface="Myriad Pro Semibold" charset="0"/>
                </a:rPr>
                <a:t>×</a:t>
              </a:r>
            </a:p>
          </p:txBody>
        </p:sp>
        <p:sp>
          <p:nvSpPr>
            <p:cNvPr id="46" name="TextBox 45">
              <a:extLst>
                <a:ext uri="{FF2B5EF4-FFF2-40B4-BE49-F238E27FC236}">
                  <a16:creationId xmlns:a16="http://schemas.microsoft.com/office/drawing/2014/main" id="{B73D3920-6713-4F83-ACF0-7F5F551EC6DB}"/>
                </a:ext>
              </a:extLst>
            </p:cNvPr>
            <p:cNvSpPr txBox="1"/>
            <p:nvPr/>
          </p:nvSpPr>
          <p:spPr bwMode="auto">
            <a:xfrm>
              <a:off x="3410612" y="3277901"/>
              <a:ext cx="6976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100</a:t>
              </a:r>
            </a:p>
          </p:txBody>
        </p:sp>
      </p:grpSp>
      <p:grpSp>
        <p:nvGrpSpPr>
          <p:cNvPr id="47" name="Group 46">
            <a:extLst>
              <a:ext uri="{FF2B5EF4-FFF2-40B4-BE49-F238E27FC236}">
                <a16:creationId xmlns:a16="http://schemas.microsoft.com/office/drawing/2014/main" id="{3750FC6B-569C-4D0C-AE5A-F946F35E07E7}"/>
              </a:ext>
            </a:extLst>
          </p:cNvPr>
          <p:cNvGrpSpPr/>
          <p:nvPr/>
        </p:nvGrpSpPr>
        <p:grpSpPr>
          <a:xfrm>
            <a:off x="6000399" y="3197002"/>
            <a:ext cx="1052166" cy="584775"/>
            <a:chOff x="3235609" y="3197002"/>
            <a:chExt cx="1052166" cy="584775"/>
          </a:xfrm>
        </p:grpSpPr>
        <p:sp>
          <p:nvSpPr>
            <p:cNvPr id="48" name="TextBox 47">
              <a:extLst>
                <a:ext uri="{FF2B5EF4-FFF2-40B4-BE49-F238E27FC236}">
                  <a16:creationId xmlns:a16="http://schemas.microsoft.com/office/drawing/2014/main" id="{7C5AAA33-93C0-4931-88AD-FDAF332D14A9}"/>
                </a:ext>
              </a:extLst>
            </p:cNvPr>
            <p:cNvSpPr txBox="1"/>
            <p:nvPr/>
          </p:nvSpPr>
          <p:spPr bwMode="auto">
            <a:xfrm>
              <a:off x="3235609" y="31970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959595"/>
                  </a:solidFill>
                  <a:latin typeface="Comic Sans MS" panose="030F0702030302020204" pitchFamily="66" charset="0"/>
                  <a:ea typeface="Myriad Pro Semibold" charset="0"/>
                  <a:cs typeface="Myriad Pro Semibold" charset="0"/>
                </a:rPr>
                <a:t>×</a:t>
              </a:r>
            </a:p>
          </p:txBody>
        </p:sp>
        <p:sp>
          <p:nvSpPr>
            <p:cNvPr id="49" name="TextBox 48">
              <a:extLst>
                <a:ext uri="{FF2B5EF4-FFF2-40B4-BE49-F238E27FC236}">
                  <a16:creationId xmlns:a16="http://schemas.microsoft.com/office/drawing/2014/main" id="{6215F384-B8A6-4343-8D86-EF0A12944888}"/>
                </a:ext>
              </a:extLst>
            </p:cNvPr>
            <p:cNvSpPr txBox="1"/>
            <p:nvPr/>
          </p:nvSpPr>
          <p:spPr bwMode="auto">
            <a:xfrm>
              <a:off x="3590148" y="3277901"/>
              <a:ext cx="6976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100</a:t>
              </a:r>
            </a:p>
          </p:txBody>
        </p:sp>
      </p:grpSp>
      <p:pic>
        <p:nvPicPr>
          <p:cNvPr id="50" name="Picture 49" descr="A close up of a logo&#10;&#10;Description automatically generated">
            <a:extLst>
              <a:ext uri="{FF2B5EF4-FFF2-40B4-BE49-F238E27FC236}">
                <a16:creationId xmlns:a16="http://schemas.microsoft.com/office/drawing/2014/main" id="{FDB5032F-1E92-42CD-9B6A-1F9B8FD5BB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3758" y="3083558"/>
            <a:ext cx="122644" cy="851879"/>
          </a:xfrm>
          <a:prstGeom prst="rect">
            <a:avLst/>
          </a:prstGeom>
        </p:spPr>
      </p:pic>
      <p:sp>
        <p:nvSpPr>
          <p:cNvPr id="51" name="Rectangle 50">
            <a:extLst>
              <a:ext uri="{FF2B5EF4-FFF2-40B4-BE49-F238E27FC236}">
                <a16:creationId xmlns:a16="http://schemas.microsoft.com/office/drawing/2014/main" id="{4951708F-2402-493A-A7A1-0F6D47FA105E}"/>
              </a:ext>
            </a:extLst>
          </p:cNvPr>
          <p:cNvSpPr/>
          <p:nvPr/>
        </p:nvSpPr>
        <p:spPr bwMode="auto">
          <a:xfrm>
            <a:off x="5576538" y="4045037"/>
            <a:ext cx="89368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66976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par>
                                <p:cTn id="13" presetID="10" presetClass="entr" presetSubtype="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500"/>
                                        <p:tgtEl>
                                          <p:spTgt spid="47"/>
                                        </p:tgtEl>
                                      </p:cBhvr>
                                    </p:animEffect>
                                  </p:childTnLst>
                                </p:cTn>
                              </p:par>
                              <p:par>
                                <p:cTn id="21" presetID="10"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1:3</a:t>
            </a:r>
          </a:p>
        </p:txBody>
      </p:sp>
      <p:sp>
        <p:nvSpPr>
          <p:cNvPr id="4" name="TextBox 3">
            <a:extLst>
              <a:ext uri="{FF2B5EF4-FFF2-40B4-BE49-F238E27FC236}">
                <a16:creationId xmlns:a16="http://schemas.microsoft.com/office/drawing/2014/main" id="{B133308D-4F86-401A-8353-02CB70AF1171}"/>
              </a:ext>
            </a:extLst>
          </p:cNvPr>
          <p:cNvSpPr txBox="1"/>
          <p:nvPr/>
        </p:nvSpPr>
        <p:spPr bwMode="auto">
          <a:xfrm>
            <a:off x="604347" y="3890199"/>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solidFill>
                  <a:srgbClr val="046288"/>
                </a:solidFill>
                <a:latin typeface="Myriad Pro Semibold" charset="0"/>
                <a:ea typeface="Myriad Pro Semibold" charset="0"/>
                <a:cs typeface="Myriad Pro Semibold" charset="0"/>
              </a:rPr>
              <a:t>× 10</a:t>
            </a:r>
          </a:p>
        </p:txBody>
      </p:sp>
      <p:pic>
        <p:nvPicPr>
          <p:cNvPr id="5" name="Picture 4">
            <a:extLst>
              <a:ext uri="{FF2B5EF4-FFF2-40B4-BE49-F238E27FC236}">
                <a16:creationId xmlns:a16="http://schemas.microsoft.com/office/drawing/2014/main" id="{6D2E3557-142D-4C9A-B5AC-1F89F4559C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4647" y="3887900"/>
            <a:ext cx="205740" cy="435485"/>
          </a:xfrm>
          <a:prstGeom prst="rect">
            <a:avLst/>
          </a:prstGeom>
        </p:spPr>
      </p:pic>
      <p:sp>
        <p:nvSpPr>
          <p:cNvPr id="6" name="Rectangle 5">
            <a:extLst>
              <a:ext uri="{FF2B5EF4-FFF2-40B4-BE49-F238E27FC236}">
                <a16:creationId xmlns:a16="http://schemas.microsoft.com/office/drawing/2014/main" id="{4353287C-AA86-48A6-A85C-A111181C5831}"/>
              </a:ext>
            </a:extLst>
          </p:cNvPr>
          <p:cNvSpPr/>
          <p:nvPr/>
        </p:nvSpPr>
        <p:spPr bwMode="auto">
          <a:xfrm>
            <a:off x="1716576" y="4105642"/>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965818D9-2BEC-4C27-9C05-0FDD77901B26}"/>
              </a:ext>
            </a:extLst>
          </p:cNvPr>
          <p:cNvSpPr/>
          <p:nvPr/>
        </p:nvSpPr>
        <p:spPr bwMode="auto">
          <a:xfrm>
            <a:off x="2444103" y="4105642"/>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AF25091F-A6ED-4E29-BC14-014CAAD43E7E}"/>
              </a:ext>
            </a:extLst>
          </p:cNvPr>
          <p:cNvSpPr/>
          <p:nvPr/>
        </p:nvSpPr>
        <p:spPr bwMode="auto">
          <a:xfrm>
            <a:off x="3171631" y="4105642"/>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A88D0B81-B36C-4F45-9350-6D68E8532AE0}"/>
              </a:ext>
            </a:extLst>
          </p:cNvPr>
          <p:cNvSpPr/>
          <p:nvPr/>
        </p:nvSpPr>
        <p:spPr bwMode="auto">
          <a:xfrm>
            <a:off x="3899159" y="4105642"/>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E21FA9F2-D989-4E6B-90EE-3A80CC4110C2}"/>
              </a:ext>
            </a:extLst>
          </p:cNvPr>
          <p:cNvSpPr/>
          <p:nvPr/>
        </p:nvSpPr>
        <p:spPr bwMode="auto">
          <a:xfrm>
            <a:off x="4626687" y="4105642"/>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332AFEF3-7966-46BE-93E9-18AAB84B6E1B}"/>
              </a:ext>
            </a:extLst>
          </p:cNvPr>
          <p:cNvSpPr/>
          <p:nvPr/>
        </p:nvSpPr>
        <p:spPr bwMode="auto">
          <a:xfrm>
            <a:off x="5354215" y="4105642"/>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96621E94-67C1-440C-96D5-FFC12DB253BD}"/>
              </a:ext>
            </a:extLst>
          </p:cNvPr>
          <p:cNvSpPr/>
          <p:nvPr/>
        </p:nvSpPr>
        <p:spPr bwMode="auto">
          <a:xfrm>
            <a:off x="6081742" y="4105642"/>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B39281C7-A414-40B0-8A85-7B042ABF79A3}"/>
              </a:ext>
            </a:extLst>
          </p:cNvPr>
          <p:cNvSpPr/>
          <p:nvPr/>
        </p:nvSpPr>
        <p:spPr bwMode="auto">
          <a:xfrm>
            <a:off x="6809270" y="4105642"/>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id="{0A91A5BA-2025-4BD8-A8A2-DCD2167DBF69}"/>
              </a:ext>
            </a:extLst>
          </p:cNvPr>
          <p:cNvSpPr/>
          <p:nvPr/>
        </p:nvSpPr>
        <p:spPr bwMode="auto">
          <a:xfrm>
            <a:off x="7536796" y="4105642"/>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9EC4F5D5-F2BA-49E6-9E9E-982A09433C17}"/>
              </a:ext>
            </a:extLst>
          </p:cNvPr>
          <p:cNvSpPr/>
          <p:nvPr/>
        </p:nvSpPr>
        <p:spPr bwMode="auto">
          <a:xfrm>
            <a:off x="1719670" y="3596483"/>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Rectangle 15">
            <a:extLst>
              <a:ext uri="{FF2B5EF4-FFF2-40B4-BE49-F238E27FC236}">
                <a16:creationId xmlns:a16="http://schemas.microsoft.com/office/drawing/2014/main" id="{28799241-224F-4FDA-BC3F-DB6CA5632A1F}"/>
              </a:ext>
            </a:extLst>
          </p:cNvPr>
          <p:cNvSpPr/>
          <p:nvPr/>
        </p:nvSpPr>
        <p:spPr bwMode="auto">
          <a:xfrm>
            <a:off x="2447197" y="3596483"/>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 name="Rectangle 16">
            <a:extLst>
              <a:ext uri="{FF2B5EF4-FFF2-40B4-BE49-F238E27FC236}">
                <a16:creationId xmlns:a16="http://schemas.microsoft.com/office/drawing/2014/main" id="{45F34011-1DCA-4B08-815F-D57BACE2898A}"/>
              </a:ext>
            </a:extLst>
          </p:cNvPr>
          <p:cNvSpPr/>
          <p:nvPr/>
        </p:nvSpPr>
        <p:spPr bwMode="auto">
          <a:xfrm>
            <a:off x="3174725" y="3596483"/>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Rectangle 17">
            <a:extLst>
              <a:ext uri="{FF2B5EF4-FFF2-40B4-BE49-F238E27FC236}">
                <a16:creationId xmlns:a16="http://schemas.microsoft.com/office/drawing/2014/main" id="{E390AA49-7972-41E8-9494-7917512C7D45}"/>
              </a:ext>
            </a:extLst>
          </p:cNvPr>
          <p:cNvSpPr/>
          <p:nvPr/>
        </p:nvSpPr>
        <p:spPr bwMode="auto">
          <a:xfrm>
            <a:off x="3902253" y="3596483"/>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Rectangle 18">
            <a:extLst>
              <a:ext uri="{FF2B5EF4-FFF2-40B4-BE49-F238E27FC236}">
                <a16:creationId xmlns:a16="http://schemas.microsoft.com/office/drawing/2014/main" id="{0CBCF984-CA5F-41DD-AA58-55DB83EAB322}"/>
              </a:ext>
            </a:extLst>
          </p:cNvPr>
          <p:cNvSpPr/>
          <p:nvPr/>
        </p:nvSpPr>
        <p:spPr bwMode="auto">
          <a:xfrm>
            <a:off x="4629781" y="3596483"/>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Rectangle 19">
            <a:extLst>
              <a:ext uri="{FF2B5EF4-FFF2-40B4-BE49-F238E27FC236}">
                <a16:creationId xmlns:a16="http://schemas.microsoft.com/office/drawing/2014/main" id="{F2CE8493-CF6C-40DB-BE2A-E52768D1843D}"/>
              </a:ext>
            </a:extLst>
          </p:cNvPr>
          <p:cNvSpPr/>
          <p:nvPr/>
        </p:nvSpPr>
        <p:spPr bwMode="auto">
          <a:xfrm>
            <a:off x="5357309" y="3596483"/>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1" name="Rectangle 20">
            <a:extLst>
              <a:ext uri="{FF2B5EF4-FFF2-40B4-BE49-F238E27FC236}">
                <a16:creationId xmlns:a16="http://schemas.microsoft.com/office/drawing/2014/main" id="{0145B2E6-819F-473F-BCF1-03FB80C09AA7}"/>
              </a:ext>
            </a:extLst>
          </p:cNvPr>
          <p:cNvSpPr/>
          <p:nvPr/>
        </p:nvSpPr>
        <p:spPr bwMode="auto">
          <a:xfrm>
            <a:off x="6084836" y="3596483"/>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Rectangle 21">
            <a:extLst>
              <a:ext uri="{FF2B5EF4-FFF2-40B4-BE49-F238E27FC236}">
                <a16:creationId xmlns:a16="http://schemas.microsoft.com/office/drawing/2014/main" id="{123E3B74-1322-4137-AE49-5A038D361E78}"/>
              </a:ext>
            </a:extLst>
          </p:cNvPr>
          <p:cNvSpPr/>
          <p:nvPr/>
        </p:nvSpPr>
        <p:spPr bwMode="auto">
          <a:xfrm>
            <a:off x="6812364" y="3596483"/>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Rectangle 22">
            <a:extLst>
              <a:ext uri="{FF2B5EF4-FFF2-40B4-BE49-F238E27FC236}">
                <a16:creationId xmlns:a16="http://schemas.microsoft.com/office/drawing/2014/main" id="{6459ED23-120F-48D7-B537-1B347EE51886}"/>
              </a:ext>
            </a:extLst>
          </p:cNvPr>
          <p:cNvSpPr/>
          <p:nvPr/>
        </p:nvSpPr>
        <p:spPr bwMode="auto">
          <a:xfrm>
            <a:off x="7539890" y="3596483"/>
            <a:ext cx="730800" cy="504458"/>
          </a:xfrm>
          <a:prstGeom prst="rect">
            <a:avLst/>
          </a:prstGeom>
          <a:solidFill>
            <a:srgbClr val="B5E1FD"/>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4" name="Picture 23">
            <a:extLst>
              <a:ext uri="{FF2B5EF4-FFF2-40B4-BE49-F238E27FC236}">
                <a16:creationId xmlns:a16="http://schemas.microsoft.com/office/drawing/2014/main" id="{E82993C9-43FE-4B51-B15B-EEE0F0E0E2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052" y="2578093"/>
            <a:ext cx="6576021" cy="2079640"/>
          </a:xfrm>
          <a:prstGeom prst="rect">
            <a:avLst/>
          </a:prstGeom>
        </p:spPr>
      </p:pic>
    </p:spTree>
    <p:extLst>
      <p:ext uri="{BB962C8B-B14F-4D97-AF65-F5344CB8AC3E}">
        <p14:creationId xmlns:p14="http://schemas.microsoft.com/office/powerpoint/2010/main" val="118853372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7:3</a:t>
            </a:r>
          </a:p>
        </p:txBody>
      </p:sp>
      <p:sp>
        <p:nvSpPr>
          <p:cNvPr id="4" name="TextBox 3">
            <a:extLst>
              <a:ext uri="{FF2B5EF4-FFF2-40B4-BE49-F238E27FC236}">
                <a16:creationId xmlns:a16="http://schemas.microsoft.com/office/drawing/2014/main" id="{4649B71D-3CD5-4D23-B84B-6BF57DA0106C}"/>
              </a:ext>
            </a:extLst>
          </p:cNvPr>
          <p:cNvSpPr txBox="1"/>
          <p:nvPr/>
        </p:nvSpPr>
        <p:spPr bwMode="auto">
          <a:xfrm>
            <a:off x="1844572" y="1007945"/>
            <a:ext cx="5759782"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 jars of marbles. 300 marbles in each jar.</a:t>
            </a:r>
          </a:p>
          <a:p>
            <a:pPr algn="ctr">
              <a:buClr>
                <a:srgbClr val="82CBDD"/>
              </a:buClr>
              <a:buNone/>
            </a:pPr>
            <a:r>
              <a:rPr lang="en-GB" sz="2400" dirty="0">
                <a:latin typeface="Myriad Pro Semibold" charset="0"/>
                <a:ea typeface="Myriad Pro Semibold" charset="0"/>
                <a:cs typeface="Myriad Pro Semibold" charset="0"/>
              </a:rPr>
              <a:t>How many marbles altogether?</a:t>
            </a:r>
          </a:p>
        </p:txBody>
      </p:sp>
      <p:pic>
        <p:nvPicPr>
          <p:cNvPr id="58" name="Picture 57" descr="A close up of a logo&#10;&#10;Description automatically generated">
            <a:extLst>
              <a:ext uri="{FF2B5EF4-FFF2-40B4-BE49-F238E27FC236}">
                <a16:creationId xmlns:a16="http://schemas.microsoft.com/office/drawing/2014/main" id="{36B26F7F-EF12-4613-9DE9-FC9A3E91B6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6869" y="4114065"/>
            <a:ext cx="556321" cy="556321"/>
          </a:xfrm>
          <a:prstGeom prst="rect">
            <a:avLst/>
          </a:prstGeom>
        </p:spPr>
      </p:pic>
      <p:pic>
        <p:nvPicPr>
          <p:cNvPr id="59" name="Picture 58" descr="A picture containing object&#10;&#10;Description automatically generated">
            <a:extLst>
              <a:ext uri="{FF2B5EF4-FFF2-40B4-BE49-F238E27FC236}">
                <a16:creationId xmlns:a16="http://schemas.microsoft.com/office/drawing/2014/main" id="{8F77E6DF-DBB4-4852-B876-76E5C3F372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2948" y="4718847"/>
            <a:ext cx="197922" cy="855881"/>
          </a:xfrm>
          <a:prstGeom prst="rect">
            <a:avLst/>
          </a:prstGeom>
        </p:spPr>
      </p:pic>
      <p:pic>
        <p:nvPicPr>
          <p:cNvPr id="60" name="Picture 59" descr="A close up of a logo&#10;&#10;Description automatically generated">
            <a:extLst>
              <a:ext uri="{FF2B5EF4-FFF2-40B4-BE49-F238E27FC236}">
                <a16:creationId xmlns:a16="http://schemas.microsoft.com/office/drawing/2014/main" id="{6F196C77-D2EB-4006-8C75-73633A743A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3749" y="4114065"/>
            <a:ext cx="556321" cy="556321"/>
          </a:xfrm>
          <a:prstGeom prst="rect">
            <a:avLst/>
          </a:prstGeom>
        </p:spPr>
      </p:pic>
      <p:pic>
        <p:nvPicPr>
          <p:cNvPr id="62" name="Picture 61" descr="A close up of a logo&#10;&#10;Description automatically generated">
            <a:extLst>
              <a:ext uri="{FF2B5EF4-FFF2-40B4-BE49-F238E27FC236}">
                <a16:creationId xmlns:a16="http://schemas.microsoft.com/office/drawing/2014/main" id="{22300ABF-7FC3-439D-9B35-60794613F5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6869" y="5633392"/>
            <a:ext cx="556321" cy="556321"/>
          </a:xfrm>
          <a:prstGeom prst="rect">
            <a:avLst/>
          </a:prstGeom>
        </p:spPr>
      </p:pic>
      <p:pic>
        <p:nvPicPr>
          <p:cNvPr id="63" name="Picture 62" descr="A picture containing object&#10;&#10;Description automatically generated">
            <a:extLst>
              <a:ext uri="{FF2B5EF4-FFF2-40B4-BE49-F238E27FC236}">
                <a16:creationId xmlns:a16="http://schemas.microsoft.com/office/drawing/2014/main" id="{E2CA724D-6CEB-44CF-A3CF-759FAB3CAC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6068" y="4718847"/>
            <a:ext cx="197922" cy="855881"/>
          </a:xfrm>
          <a:prstGeom prst="rect">
            <a:avLst/>
          </a:prstGeom>
        </p:spPr>
      </p:pic>
      <p:sp>
        <p:nvSpPr>
          <p:cNvPr id="64" name="TextBox 63">
            <a:extLst>
              <a:ext uri="{FF2B5EF4-FFF2-40B4-BE49-F238E27FC236}">
                <a16:creationId xmlns:a16="http://schemas.microsoft.com/office/drawing/2014/main" id="{3EA00B65-F280-4EB5-AA94-EA148A815EBD}"/>
              </a:ext>
            </a:extLst>
          </p:cNvPr>
          <p:cNvSpPr txBox="1"/>
          <p:nvPr/>
        </p:nvSpPr>
        <p:spPr bwMode="auto">
          <a:xfrm>
            <a:off x="5086832" y="5684328"/>
            <a:ext cx="883576"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1,200</a:t>
            </a:r>
          </a:p>
        </p:txBody>
      </p:sp>
      <p:grpSp>
        <p:nvGrpSpPr>
          <p:cNvPr id="65" name="Group 64">
            <a:extLst>
              <a:ext uri="{FF2B5EF4-FFF2-40B4-BE49-F238E27FC236}">
                <a16:creationId xmlns:a16="http://schemas.microsoft.com/office/drawing/2014/main" id="{CFD08B6D-8E50-4451-B23D-03C96614478C}"/>
              </a:ext>
            </a:extLst>
          </p:cNvPr>
          <p:cNvGrpSpPr/>
          <p:nvPr/>
        </p:nvGrpSpPr>
        <p:grpSpPr>
          <a:xfrm>
            <a:off x="2579046" y="5594198"/>
            <a:ext cx="2439411" cy="584775"/>
            <a:chOff x="2652292" y="3954907"/>
            <a:chExt cx="2439411" cy="584775"/>
          </a:xfrm>
        </p:grpSpPr>
        <p:sp>
          <p:nvSpPr>
            <p:cNvPr id="66" name="TextBox 65">
              <a:extLst>
                <a:ext uri="{FF2B5EF4-FFF2-40B4-BE49-F238E27FC236}">
                  <a16:creationId xmlns:a16="http://schemas.microsoft.com/office/drawing/2014/main" id="{9FF09DEE-40A2-4F1E-9492-F05EEAF1C2D9}"/>
                </a:ext>
              </a:extLst>
            </p:cNvPr>
            <p:cNvSpPr txBox="1"/>
            <p:nvPr/>
          </p:nvSpPr>
          <p:spPr bwMode="auto">
            <a:xfrm>
              <a:off x="2652292" y="4039322"/>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300" dirty="0">
                  <a:latin typeface="Myriad Pro Semibold" charset="0"/>
                  <a:ea typeface="Myriad Pro Semibold" charset="0"/>
                  <a:cs typeface="Myriad Pro Semibold" charset="0"/>
                </a:rPr>
                <a:t>4</a:t>
              </a:r>
            </a:p>
          </p:txBody>
        </p:sp>
        <p:sp>
          <p:nvSpPr>
            <p:cNvPr id="67" name="TextBox 66">
              <a:extLst>
                <a:ext uri="{FF2B5EF4-FFF2-40B4-BE49-F238E27FC236}">
                  <a16:creationId xmlns:a16="http://schemas.microsoft.com/office/drawing/2014/main" id="{8D7D6AD5-CF01-45FA-A784-CEA3891983BB}"/>
                </a:ext>
              </a:extLst>
            </p:cNvPr>
            <p:cNvSpPr txBox="1"/>
            <p:nvPr/>
          </p:nvSpPr>
          <p:spPr bwMode="auto">
            <a:xfrm>
              <a:off x="3784411" y="4045037"/>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300" dirty="0">
                  <a:latin typeface="Myriad Pro Semibold" charset="0"/>
                  <a:ea typeface="Myriad Pro Semibold" charset="0"/>
                  <a:cs typeface="Myriad Pro Semibold" charset="0"/>
                </a:rPr>
                <a:t>300</a:t>
              </a:r>
            </a:p>
          </p:txBody>
        </p:sp>
        <p:sp>
          <p:nvSpPr>
            <p:cNvPr id="68" name="TextBox 67">
              <a:extLst>
                <a:ext uri="{FF2B5EF4-FFF2-40B4-BE49-F238E27FC236}">
                  <a16:creationId xmlns:a16="http://schemas.microsoft.com/office/drawing/2014/main" id="{82A077CE-53D4-41F9-B3E8-D2FDCBBE4AFB}"/>
                </a:ext>
              </a:extLst>
            </p:cNvPr>
            <p:cNvSpPr txBox="1"/>
            <p:nvPr/>
          </p:nvSpPr>
          <p:spPr bwMode="auto">
            <a:xfrm>
              <a:off x="4626511" y="3954907"/>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sp>
          <p:nvSpPr>
            <p:cNvPr id="69" name="TextBox 68">
              <a:extLst>
                <a:ext uri="{FF2B5EF4-FFF2-40B4-BE49-F238E27FC236}">
                  <a16:creationId xmlns:a16="http://schemas.microsoft.com/office/drawing/2014/main" id="{774FF9CE-DFE4-4775-AF80-477BF965484E}"/>
                </a:ext>
              </a:extLst>
            </p:cNvPr>
            <p:cNvSpPr txBox="1"/>
            <p:nvPr/>
          </p:nvSpPr>
          <p:spPr bwMode="auto">
            <a:xfrm>
              <a:off x="3161258" y="3954907"/>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grpSp>
      <p:grpSp>
        <p:nvGrpSpPr>
          <p:cNvPr id="70" name="Group 69">
            <a:extLst>
              <a:ext uri="{FF2B5EF4-FFF2-40B4-BE49-F238E27FC236}">
                <a16:creationId xmlns:a16="http://schemas.microsoft.com/office/drawing/2014/main" id="{51BF9F15-6680-4920-A6B5-313FA1FB007F}"/>
              </a:ext>
            </a:extLst>
          </p:cNvPr>
          <p:cNvGrpSpPr/>
          <p:nvPr/>
        </p:nvGrpSpPr>
        <p:grpSpPr>
          <a:xfrm>
            <a:off x="2579046" y="4088502"/>
            <a:ext cx="3186171" cy="584775"/>
            <a:chOff x="2652292" y="2449211"/>
            <a:chExt cx="3186171" cy="584775"/>
          </a:xfrm>
        </p:grpSpPr>
        <p:sp>
          <p:nvSpPr>
            <p:cNvPr id="71" name="TextBox 70">
              <a:extLst>
                <a:ext uri="{FF2B5EF4-FFF2-40B4-BE49-F238E27FC236}">
                  <a16:creationId xmlns:a16="http://schemas.microsoft.com/office/drawing/2014/main" id="{0990CE1B-4823-43A8-8289-24F697C3CEF4}"/>
                </a:ext>
              </a:extLst>
            </p:cNvPr>
            <p:cNvSpPr txBox="1"/>
            <p:nvPr/>
          </p:nvSpPr>
          <p:spPr bwMode="auto">
            <a:xfrm>
              <a:off x="2652292" y="253362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300" dirty="0">
                  <a:latin typeface="Myriad Pro Semibold" charset="0"/>
                  <a:ea typeface="Myriad Pro Semibold" charset="0"/>
                  <a:cs typeface="Myriad Pro Semibold" charset="0"/>
                </a:rPr>
                <a:t>4</a:t>
              </a:r>
            </a:p>
          </p:txBody>
        </p:sp>
        <p:sp>
          <p:nvSpPr>
            <p:cNvPr id="72" name="TextBox 71">
              <a:extLst>
                <a:ext uri="{FF2B5EF4-FFF2-40B4-BE49-F238E27FC236}">
                  <a16:creationId xmlns:a16="http://schemas.microsoft.com/office/drawing/2014/main" id="{3256FFD3-5BED-4651-8B1F-5AF4DE637883}"/>
                </a:ext>
              </a:extLst>
            </p:cNvPr>
            <p:cNvSpPr txBox="1"/>
            <p:nvPr/>
          </p:nvSpPr>
          <p:spPr bwMode="auto">
            <a:xfrm>
              <a:off x="3943140" y="253362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300" dirty="0">
                  <a:latin typeface="Myriad Pro Semibold" charset="0"/>
                  <a:ea typeface="Myriad Pro Semibold" charset="0"/>
                  <a:cs typeface="Myriad Pro Semibold" charset="0"/>
                </a:rPr>
                <a:t>3</a:t>
              </a:r>
            </a:p>
          </p:txBody>
        </p:sp>
        <p:sp>
          <p:nvSpPr>
            <p:cNvPr id="73" name="TextBox 72">
              <a:extLst>
                <a:ext uri="{FF2B5EF4-FFF2-40B4-BE49-F238E27FC236}">
                  <a16:creationId xmlns:a16="http://schemas.microsoft.com/office/drawing/2014/main" id="{8757F557-2C1A-40C3-94DF-A38621E881D7}"/>
                </a:ext>
              </a:extLst>
            </p:cNvPr>
            <p:cNvSpPr txBox="1"/>
            <p:nvPr/>
          </p:nvSpPr>
          <p:spPr bwMode="auto">
            <a:xfrm>
              <a:off x="5336402" y="2533626"/>
              <a:ext cx="502061"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300" dirty="0">
                  <a:latin typeface="Myriad Pro Semibold" charset="0"/>
                  <a:ea typeface="Myriad Pro Semibold" charset="0"/>
                  <a:cs typeface="Myriad Pro Semibold" charset="0"/>
                </a:rPr>
                <a:t>12</a:t>
              </a:r>
            </a:p>
          </p:txBody>
        </p:sp>
        <p:sp>
          <p:nvSpPr>
            <p:cNvPr id="74" name="TextBox 73">
              <a:extLst>
                <a:ext uri="{FF2B5EF4-FFF2-40B4-BE49-F238E27FC236}">
                  <a16:creationId xmlns:a16="http://schemas.microsoft.com/office/drawing/2014/main" id="{054485CA-4FF9-4D82-B507-4B4296552361}"/>
                </a:ext>
              </a:extLst>
            </p:cNvPr>
            <p:cNvSpPr txBox="1"/>
            <p:nvPr/>
          </p:nvSpPr>
          <p:spPr bwMode="auto">
            <a:xfrm>
              <a:off x="4626511" y="2449211"/>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sp>
          <p:nvSpPr>
            <p:cNvPr id="75" name="TextBox 74">
              <a:extLst>
                <a:ext uri="{FF2B5EF4-FFF2-40B4-BE49-F238E27FC236}">
                  <a16:creationId xmlns:a16="http://schemas.microsoft.com/office/drawing/2014/main" id="{8142B7FD-B7A4-40D6-B96B-BD7287AB7FD5}"/>
                </a:ext>
              </a:extLst>
            </p:cNvPr>
            <p:cNvSpPr txBox="1"/>
            <p:nvPr/>
          </p:nvSpPr>
          <p:spPr bwMode="auto">
            <a:xfrm>
              <a:off x="3161258" y="2449211"/>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grpSp>
      <p:grpSp>
        <p:nvGrpSpPr>
          <p:cNvPr id="76" name="Group 75">
            <a:extLst>
              <a:ext uri="{FF2B5EF4-FFF2-40B4-BE49-F238E27FC236}">
                <a16:creationId xmlns:a16="http://schemas.microsoft.com/office/drawing/2014/main" id="{276C6970-EB32-478D-B3DB-EDF68AC9E77B}"/>
              </a:ext>
            </a:extLst>
          </p:cNvPr>
          <p:cNvGrpSpPr/>
          <p:nvPr/>
        </p:nvGrpSpPr>
        <p:grpSpPr>
          <a:xfrm>
            <a:off x="2999803" y="4836293"/>
            <a:ext cx="1035191" cy="584775"/>
            <a:chOff x="3073049" y="3197002"/>
            <a:chExt cx="1035191" cy="584775"/>
          </a:xfrm>
        </p:grpSpPr>
        <p:sp>
          <p:nvSpPr>
            <p:cNvPr id="77" name="TextBox 76">
              <a:extLst>
                <a:ext uri="{FF2B5EF4-FFF2-40B4-BE49-F238E27FC236}">
                  <a16:creationId xmlns:a16="http://schemas.microsoft.com/office/drawing/2014/main" id="{20D2C5A4-2AC7-42AB-AF17-0B01334C0FC2}"/>
                </a:ext>
              </a:extLst>
            </p:cNvPr>
            <p:cNvSpPr txBox="1"/>
            <p:nvPr/>
          </p:nvSpPr>
          <p:spPr bwMode="auto">
            <a:xfrm>
              <a:off x="3073049" y="31970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046388"/>
                  </a:solidFill>
                  <a:latin typeface="Myriad Pro Semibold" charset="0"/>
                  <a:ea typeface="Myriad Pro Semibold" charset="0"/>
                  <a:cs typeface="Myriad Pro Semibold" charset="0"/>
                </a:rPr>
                <a:t>×</a:t>
              </a:r>
            </a:p>
          </p:txBody>
        </p:sp>
        <p:sp>
          <p:nvSpPr>
            <p:cNvPr id="78" name="TextBox 77">
              <a:extLst>
                <a:ext uri="{FF2B5EF4-FFF2-40B4-BE49-F238E27FC236}">
                  <a16:creationId xmlns:a16="http://schemas.microsoft.com/office/drawing/2014/main" id="{51A78060-452F-40ED-995B-53638FCE0092}"/>
                </a:ext>
              </a:extLst>
            </p:cNvPr>
            <p:cNvSpPr txBox="1"/>
            <p:nvPr/>
          </p:nvSpPr>
          <p:spPr bwMode="auto">
            <a:xfrm>
              <a:off x="3423436" y="3277901"/>
              <a:ext cx="6848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solidFill>
                    <a:srgbClr val="046388"/>
                  </a:solidFill>
                  <a:latin typeface="Myriad Pro Semibold" charset="0"/>
                  <a:ea typeface="Myriad Pro Semibold" charset="0"/>
                  <a:cs typeface="Myriad Pro Semibold" charset="0"/>
                </a:rPr>
                <a:t>100</a:t>
              </a:r>
            </a:p>
          </p:txBody>
        </p:sp>
      </p:grpSp>
      <p:grpSp>
        <p:nvGrpSpPr>
          <p:cNvPr id="79" name="Group 78">
            <a:extLst>
              <a:ext uri="{FF2B5EF4-FFF2-40B4-BE49-F238E27FC236}">
                <a16:creationId xmlns:a16="http://schemas.microsoft.com/office/drawing/2014/main" id="{E3E12677-818C-4667-8E83-9A6FAA513499}"/>
              </a:ext>
            </a:extLst>
          </p:cNvPr>
          <p:cNvGrpSpPr/>
          <p:nvPr/>
        </p:nvGrpSpPr>
        <p:grpSpPr>
          <a:xfrm>
            <a:off x="5505513" y="4836293"/>
            <a:ext cx="1039342" cy="584775"/>
            <a:chOff x="3235609" y="3197002"/>
            <a:chExt cx="1039342" cy="584775"/>
          </a:xfrm>
        </p:grpSpPr>
        <p:sp>
          <p:nvSpPr>
            <p:cNvPr id="80" name="TextBox 79">
              <a:extLst>
                <a:ext uri="{FF2B5EF4-FFF2-40B4-BE49-F238E27FC236}">
                  <a16:creationId xmlns:a16="http://schemas.microsoft.com/office/drawing/2014/main" id="{454B6D60-3CD5-4C58-BA08-FB92590D8304}"/>
                </a:ext>
              </a:extLst>
            </p:cNvPr>
            <p:cNvSpPr txBox="1"/>
            <p:nvPr/>
          </p:nvSpPr>
          <p:spPr bwMode="auto">
            <a:xfrm>
              <a:off x="3235609" y="31970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046388"/>
                  </a:solidFill>
                  <a:latin typeface="Myriad Pro Semibold" charset="0"/>
                  <a:ea typeface="Myriad Pro Semibold" charset="0"/>
                  <a:cs typeface="Myriad Pro Semibold" charset="0"/>
                </a:rPr>
                <a:t>×</a:t>
              </a:r>
            </a:p>
          </p:txBody>
        </p:sp>
        <p:sp>
          <p:nvSpPr>
            <p:cNvPr id="81" name="TextBox 80">
              <a:extLst>
                <a:ext uri="{FF2B5EF4-FFF2-40B4-BE49-F238E27FC236}">
                  <a16:creationId xmlns:a16="http://schemas.microsoft.com/office/drawing/2014/main" id="{5408E514-3E89-4E71-80B0-81951A321A9A}"/>
                </a:ext>
              </a:extLst>
            </p:cNvPr>
            <p:cNvSpPr txBox="1"/>
            <p:nvPr/>
          </p:nvSpPr>
          <p:spPr bwMode="auto">
            <a:xfrm>
              <a:off x="3590148" y="3277901"/>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solidFill>
                    <a:srgbClr val="046388"/>
                  </a:solidFill>
                  <a:latin typeface="Myriad Pro Semibold" charset="0"/>
                  <a:ea typeface="Myriad Pro Semibold" charset="0"/>
                  <a:cs typeface="Myriad Pro Semibold" charset="0"/>
                </a:rPr>
                <a:t>100</a:t>
              </a:r>
            </a:p>
          </p:txBody>
        </p:sp>
      </p:grpSp>
      <p:pic>
        <p:nvPicPr>
          <p:cNvPr id="112" name="Picture 111">
            <a:extLst>
              <a:ext uri="{FF2B5EF4-FFF2-40B4-BE49-F238E27FC236}">
                <a16:creationId xmlns:a16="http://schemas.microsoft.com/office/drawing/2014/main" id="{AFD6B747-DE5E-4FB1-BC37-469A2F06DD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8043" y="5633528"/>
            <a:ext cx="759839" cy="553410"/>
          </a:xfrm>
          <a:prstGeom prst="rect">
            <a:avLst/>
          </a:prstGeom>
        </p:spPr>
      </p:pic>
      <p:pic>
        <p:nvPicPr>
          <p:cNvPr id="113" name="Picture 112" descr="A close up of a sunset&#10;&#10;Description automatically generated">
            <a:extLst>
              <a:ext uri="{FF2B5EF4-FFF2-40B4-BE49-F238E27FC236}">
                <a16:creationId xmlns:a16="http://schemas.microsoft.com/office/drawing/2014/main" id="{008B45A2-ADA9-4A94-8CF8-9D9641C4FE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91241" y="2222853"/>
            <a:ext cx="1964822" cy="1433325"/>
          </a:xfrm>
          <a:prstGeom prst="rect">
            <a:avLst/>
          </a:prstGeom>
        </p:spPr>
      </p:pic>
      <p:pic>
        <p:nvPicPr>
          <p:cNvPr id="116" name="Picture 115" descr="A close up of a sign&#10;&#10;Description automatically generated">
            <a:extLst>
              <a:ext uri="{FF2B5EF4-FFF2-40B4-BE49-F238E27FC236}">
                <a16:creationId xmlns:a16="http://schemas.microsoft.com/office/drawing/2014/main" id="{5EA8E760-8B5F-47AF-9014-8B7B68F889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91241" y="2222853"/>
            <a:ext cx="1964822" cy="1433325"/>
          </a:xfrm>
          <a:prstGeom prst="rect">
            <a:avLst/>
          </a:prstGeom>
        </p:spPr>
      </p:pic>
    </p:spTree>
    <p:extLst>
      <p:ext uri="{BB962C8B-B14F-4D97-AF65-F5344CB8AC3E}">
        <p14:creationId xmlns:p14="http://schemas.microsoft.com/office/powerpoint/2010/main" val="79979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5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5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fade">
                                      <p:cBhvr>
                                        <p:cTn id="22" dur="5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500"/>
                                        <p:tgtEl>
                                          <p:spTgt spid="58"/>
                                        </p:tgtEl>
                                      </p:cBhvr>
                                    </p:animEffect>
                                  </p:childTnLst>
                                </p:cTn>
                              </p:par>
                              <p:par>
                                <p:cTn id="28" presetID="10" presetClass="entr" presetSubtype="0" fill="hold"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500"/>
                                        <p:tgtEl>
                                          <p:spTgt spid="62"/>
                                        </p:tgtEl>
                                      </p:cBhvr>
                                    </p:animEffect>
                                  </p:childTnLst>
                                </p:cTn>
                              </p:par>
                              <p:par>
                                <p:cTn id="31" presetID="10" presetClass="entr" presetSubtype="0" fill="hold" nodeType="with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fade">
                                      <p:cBhvr>
                                        <p:cTn id="33" dur="500"/>
                                        <p:tgtEl>
                                          <p:spTgt spid="63"/>
                                        </p:tgtEl>
                                      </p:cBhvr>
                                    </p:animEffect>
                                  </p:childTnLst>
                                </p:cTn>
                              </p:par>
                              <p:par>
                                <p:cTn id="34" presetID="10" presetClass="entr" presetSubtype="0" fill="hold" nodeType="withEffect">
                                  <p:stCondLst>
                                    <p:cond delay="0"/>
                                  </p:stCondLst>
                                  <p:childTnLst>
                                    <p:set>
                                      <p:cBhvr>
                                        <p:cTn id="35" dur="1" fill="hold">
                                          <p:stCondLst>
                                            <p:cond delay="0"/>
                                          </p:stCondLst>
                                        </p:cTn>
                                        <p:tgtEl>
                                          <p:spTgt spid="76"/>
                                        </p:tgtEl>
                                        <p:attrNameLst>
                                          <p:attrName>style.visibility</p:attrName>
                                        </p:attrNameLst>
                                      </p:cBhvr>
                                      <p:to>
                                        <p:strVal val="visible"/>
                                      </p:to>
                                    </p:set>
                                    <p:animEffect transition="in" filter="fade">
                                      <p:cBhvr>
                                        <p:cTn id="36" dur="500"/>
                                        <p:tgtEl>
                                          <p:spTgt spid="7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fade">
                                      <p:cBhvr>
                                        <p:cTn id="41" dur="500"/>
                                        <p:tgtEl>
                                          <p:spTgt spid="60"/>
                                        </p:tgtEl>
                                      </p:cBhvr>
                                    </p:animEffect>
                                  </p:childTnLst>
                                </p:cTn>
                              </p:par>
                              <p:par>
                                <p:cTn id="42" presetID="10" presetClass="entr" presetSubtype="0" fill="hold" nodeType="withEffect">
                                  <p:stCondLst>
                                    <p:cond delay="0"/>
                                  </p:stCondLst>
                                  <p:childTnLst>
                                    <p:set>
                                      <p:cBhvr>
                                        <p:cTn id="43" dur="1" fill="hold">
                                          <p:stCondLst>
                                            <p:cond delay="0"/>
                                          </p:stCondLst>
                                        </p:cTn>
                                        <p:tgtEl>
                                          <p:spTgt spid="79"/>
                                        </p:tgtEl>
                                        <p:attrNameLst>
                                          <p:attrName>style.visibility</p:attrName>
                                        </p:attrNameLst>
                                      </p:cBhvr>
                                      <p:to>
                                        <p:strVal val="visible"/>
                                      </p:to>
                                    </p:set>
                                    <p:animEffect transition="in" filter="fade">
                                      <p:cBhvr>
                                        <p:cTn id="44" dur="500"/>
                                        <p:tgtEl>
                                          <p:spTgt spid="79"/>
                                        </p:tgtEl>
                                      </p:cBhvr>
                                    </p:animEffect>
                                  </p:childTnLst>
                                </p:cTn>
                              </p:par>
                              <p:par>
                                <p:cTn id="45" presetID="10" presetClass="entr" presetSubtype="0" fill="hold" nodeType="with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fade">
                                      <p:cBhvr>
                                        <p:cTn id="47" dur="500"/>
                                        <p:tgtEl>
                                          <p:spTgt spid="112"/>
                                        </p:tgtEl>
                                      </p:cBhvr>
                                    </p:animEffect>
                                  </p:childTnLst>
                                </p:cTn>
                              </p:par>
                              <p:par>
                                <p:cTn id="48" presetID="10" presetClass="entr" presetSubtype="0" fill="hold" nodeType="with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fade">
                                      <p:cBhvr>
                                        <p:cTn id="50" dur="500"/>
                                        <p:tgtEl>
                                          <p:spTgt spid="5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fade">
                                      <p:cBhvr>
                                        <p:cTn id="5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7:5</a:t>
            </a:r>
          </a:p>
        </p:txBody>
      </p:sp>
      <p:pic>
        <p:nvPicPr>
          <p:cNvPr id="5" name="Picture 4" descr="A close up of a logo&#10;&#10;Description automatically generated">
            <a:extLst>
              <a:ext uri="{FF2B5EF4-FFF2-40B4-BE49-F238E27FC236}">
                <a16:creationId xmlns:a16="http://schemas.microsoft.com/office/drawing/2014/main" id="{AF0EC246-2673-4612-AFDE-F77E27A024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555" y="2596694"/>
            <a:ext cx="556321" cy="556321"/>
          </a:xfrm>
          <a:prstGeom prst="rect">
            <a:avLst/>
          </a:prstGeom>
        </p:spPr>
      </p:pic>
      <p:pic>
        <p:nvPicPr>
          <p:cNvPr id="6" name="Picture 5" descr="A picture containing object&#10;&#10;Description automatically generated">
            <a:extLst>
              <a:ext uri="{FF2B5EF4-FFF2-40B4-BE49-F238E27FC236}">
                <a16:creationId xmlns:a16="http://schemas.microsoft.com/office/drawing/2014/main" id="{80F98894-DEDF-4B1C-A209-63452FE726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1954" y="3201476"/>
            <a:ext cx="197922" cy="855881"/>
          </a:xfrm>
          <a:prstGeom prst="rect">
            <a:avLst/>
          </a:prstGeom>
        </p:spPr>
      </p:pic>
      <p:pic>
        <p:nvPicPr>
          <p:cNvPr id="7" name="Picture 6" descr="A close up of a logo&#10;&#10;Description automatically generated">
            <a:extLst>
              <a:ext uri="{FF2B5EF4-FFF2-40B4-BE49-F238E27FC236}">
                <a16:creationId xmlns:a16="http://schemas.microsoft.com/office/drawing/2014/main" id="{7C29B81B-5B3D-4FEA-8CFE-6FDD7BDE63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755" y="2596694"/>
            <a:ext cx="556321" cy="556321"/>
          </a:xfrm>
          <a:prstGeom prst="rect">
            <a:avLst/>
          </a:prstGeom>
        </p:spPr>
      </p:pic>
      <p:pic>
        <p:nvPicPr>
          <p:cNvPr id="8" name="Picture 7" descr="A close up of a logo&#10;&#10;Description automatically generated">
            <a:extLst>
              <a:ext uri="{FF2B5EF4-FFF2-40B4-BE49-F238E27FC236}">
                <a16:creationId xmlns:a16="http://schemas.microsoft.com/office/drawing/2014/main" id="{F1DB2E54-C5DF-4656-9DAA-C484C2C28C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755" y="4116021"/>
            <a:ext cx="556321" cy="556321"/>
          </a:xfrm>
          <a:prstGeom prst="rect">
            <a:avLst/>
          </a:prstGeom>
        </p:spPr>
      </p:pic>
      <p:pic>
        <p:nvPicPr>
          <p:cNvPr id="9" name="Picture 8" descr="A close up of a logo&#10;&#10;Description automatically generated">
            <a:extLst>
              <a:ext uri="{FF2B5EF4-FFF2-40B4-BE49-F238E27FC236}">
                <a16:creationId xmlns:a16="http://schemas.microsoft.com/office/drawing/2014/main" id="{5A793596-92BD-4DDF-8D92-0EFCFE5627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555" y="4116021"/>
            <a:ext cx="556321" cy="55632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9DF693B4-5ABA-4805-94AC-3F0C5F5B7E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754" y="3201476"/>
            <a:ext cx="197922" cy="855881"/>
          </a:xfrm>
          <a:prstGeom prst="rect">
            <a:avLst/>
          </a:prstGeom>
        </p:spPr>
      </p:pic>
      <p:sp>
        <p:nvSpPr>
          <p:cNvPr id="11" name="TextBox 10">
            <a:extLst>
              <a:ext uri="{FF2B5EF4-FFF2-40B4-BE49-F238E27FC236}">
                <a16:creationId xmlns:a16="http://schemas.microsoft.com/office/drawing/2014/main" id="{4DAAA4BE-AE7C-4637-815A-F24E6CDFB6D9}"/>
              </a:ext>
            </a:extLst>
          </p:cNvPr>
          <p:cNvSpPr txBox="1"/>
          <p:nvPr/>
        </p:nvSpPr>
        <p:spPr bwMode="auto">
          <a:xfrm>
            <a:off x="5625225" y="4166957"/>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300" dirty="0">
                <a:latin typeface="Myriad Pro Semibold" charset="0"/>
                <a:ea typeface="Myriad Pro Semibold" charset="0"/>
                <a:cs typeface="Myriad Pro Semibold" charset="0"/>
              </a:rPr>
              <a:t>100</a:t>
            </a:r>
          </a:p>
        </p:txBody>
      </p:sp>
      <p:grpSp>
        <p:nvGrpSpPr>
          <p:cNvPr id="12" name="Group 11">
            <a:extLst>
              <a:ext uri="{FF2B5EF4-FFF2-40B4-BE49-F238E27FC236}">
                <a16:creationId xmlns:a16="http://schemas.microsoft.com/office/drawing/2014/main" id="{4CEF77AC-648E-4B11-BEE1-0A11687137A2}"/>
              </a:ext>
            </a:extLst>
          </p:cNvPr>
          <p:cNvGrpSpPr/>
          <p:nvPr/>
        </p:nvGrpSpPr>
        <p:grpSpPr>
          <a:xfrm>
            <a:off x="2863363" y="4076827"/>
            <a:ext cx="2594100" cy="584775"/>
            <a:chOff x="2497603" y="3954907"/>
            <a:chExt cx="2594100" cy="584775"/>
          </a:xfrm>
        </p:grpSpPr>
        <p:sp>
          <p:nvSpPr>
            <p:cNvPr id="13" name="TextBox 12">
              <a:extLst>
                <a:ext uri="{FF2B5EF4-FFF2-40B4-BE49-F238E27FC236}">
                  <a16:creationId xmlns:a16="http://schemas.microsoft.com/office/drawing/2014/main" id="{9619AF67-F491-492A-8AEB-BC8AD1539BC0}"/>
                </a:ext>
              </a:extLst>
            </p:cNvPr>
            <p:cNvSpPr txBox="1"/>
            <p:nvPr/>
          </p:nvSpPr>
          <p:spPr bwMode="auto">
            <a:xfrm>
              <a:off x="2497603" y="4039322"/>
              <a:ext cx="660758"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300" dirty="0">
                  <a:latin typeface="Myriad Pro Semibold" charset="0"/>
                  <a:ea typeface="Myriad Pro Semibold" charset="0"/>
                  <a:cs typeface="Myriad Pro Semibold" charset="0"/>
                </a:rPr>
                <a:t>300</a:t>
              </a:r>
            </a:p>
          </p:txBody>
        </p:sp>
        <p:sp>
          <p:nvSpPr>
            <p:cNvPr id="14" name="TextBox 13">
              <a:extLst>
                <a:ext uri="{FF2B5EF4-FFF2-40B4-BE49-F238E27FC236}">
                  <a16:creationId xmlns:a16="http://schemas.microsoft.com/office/drawing/2014/main" id="{3B7AF9B5-DBCA-4B2B-AA6F-DC90F84C0A3B}"/>
                </a:ext>
              </a:extLst>
            </p:cNvPr>
            <p:cNvSpPr txBox="1"/>
            <p:nvPr/>
          </p:nvSpPr>
          <p:spPr bwMode="auto">
            <a:xfrm>
              <a:off x="3955130" y="4045037"/>
              <a:ext cx="343364"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300" dirty="0">
                  <a:latin typeface="Myriad Pro Semibold" charset="0"/>
                  <a:ea typeface="Myriad Pro Semibold" charset="0"/>
                  <a:cs typeface="Myriad Pro Semibold" charset="0"/>
                </a:rPr>
                <a:t>3</a:t>
              </a:r>
            </a:p>
          </p:txBody>
        </p:sp>
        <p:sp>
          <p:nvSpPr>
            <p:cNvPr id="15" name="TextBox 14">
              <a:extLst>
                <a:ext uri="{FF2B5EF4-FFF2-40B4-BE49-F238E27FC236}">
                  <a16:creationId xmlns:a16="http://schemas.microsoft.com/office/drawing/2014/main" id="{1EB1338C-1B85-4408-8547-CFA22E2080EF}"/>
                </a:ext>
              </a:extLst>
            </p:cNvPr>
            <p:cNvSpPr txBox="1"/>
            <p:nvPr/>
          </p:nvSpPr>
          <p:spPr bwMode="auto">
            <a:xfrm>
              <a:off x="4626511" y="3954907"/>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sp>
          <p:nvSpPr>
            <p:cNvPr id="16" name="TextBox 15">
              <a:extLst>
                <a:ext uri="{FF2B5EF4-FFF2-40B4-BE49-F238E27FC236}">
                  <a16:creationId xmlns:a16="http://schemas.microsoft.com/office/drawing/2014/main" id="{E72BA772-CFE4-4269-AAD0-7F274834BAE1}"/>
                </a:ext>
              </a:extLst>
            </p:cNvPr>
            <p:cNvSpPr txBox="1"/>
            <p:nvPr/>
          </p:nvSpPr>
          <p:spPr bwMode="auto">
            <a:xfrm>
              <a:off x="3283178" y="3954907"/>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grpSp>
      <p:grpSp>
        <p:nvGrpSpPr>
          <p:cNvPr id="17" name="Group 16">
            <a:extLst>
              <a:ext uri="{FF2B5EF4-FFF2-40B4-BE49-F238E27FC236}">
                <a16:creationId xmlns:a16="http://schemas.microsoft.com/office/drawing/2014/main" id="{09990FB6-FE80-4DC0-8277-C5F566F4230E}"/>
              </a:ext>
            </a:extLst>
          </p:cNvPr>
          <p:cNvGrpSpPr/>
          <p:nvPr/>
        </p:nvGrpSpPr>
        <p:grpSpPr>
          <a:xfrm>
            <a:off x="3018052" y="2571131"/>
            <a:ext cx="3110830" cy="584775"/>
            <a:chOff x="2652292" y="2449211"/>
            <a:chExt cx="3110830" cy="584775"/>
          </a:xfrm>
        </p:grpSpPr>
        <p:sp>
          <p:nvSpPr>
            <p:cNvPr id="18" name="TextBox 17">
              <a:extLst>
                <a:ext uri="{FF2B5EF4-FFF2-40B4-BE49-F238E27FC236}">
                  <a16:creationId xmlns:a16="http://schemas.microsoft.com/office/drawing/2014/main" id="{5667C5E7-2AFE-4E11-8FD5-1273345AD877}"/>
                </a:ext>
              </a:extLst>
            </p:cNvPr>
            <p:cNvSpPr txBox="1"/>
            <p:nvPr/>
          </p:nvSpPr>
          <p:spPr bwMode="auto">
            <a:xfrm>
              <a:off x="2652292" y="253362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300" dirty="0">
                  <a:latin typeface="Myriad Pro Semibold" charset="0"/>
                  <a:ea typeface="Myriad Pro Semibold" charset="0"/>
                  <a:cs typeface="Myriad Pro Semibold" charset="0"/>
                </a:rPr>
                <a:t>3</a:t>
              </a:r>
            </a:p>
          </p:txBody>
        </p:sp>
        <p:sp>
          <p:nvSpPr>
            <p:cNvPr id="19" name="TextBox 18">
              <a:extLst>
                <a:ext uri="{FF2B5EF4-FFF2-40B4-BE49-F238E27FC236}">
                  <a16:creationId xmlns:a16="http://schemas.microsoft.com/office/drawing/2014/main" id="{5B264E08-C5F2-477B-B0A7-3096AD10DE1B}"/>
                </a:ext>
              </a:extLst>
            </p:cNvPr>
            <p:cNvSpPr txBox="1"/>
            <p:nvPr/>
          </p:nvSpPr>
          <p:spPr bwMode="auto">
            <a:xfrm>
              <a:off x="3943140" y="253362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300" dirty="0">
                  <a:latin typeface="Myriad Pro Semibold" charset="0"/>
                  <a:ea typeface="Myriad Pro Semibold" charset="0"/>
                  <a:cs typeface="Myriad Pro Semibold" charset="0"/>
                </a:rPr>
                <a:t>3</a:t>
              </a:r>
            </a:p>
          </p:txBody>
        </p:sp>
        <p:sp>
          <p:nvSpPr>
            <p:cNvPr id="20" name="TextBox 19">
              <a:extLst>
                <a:ext uri="{FF2B5EF4-FFF2-40B4-BE49-F238E27FC236}">
                  <a16:creationId xmlns:a16="http://schemas.microsoft.com/office/drawing/2014/main" id="{17038031-F63B-463A-AD55-6336AE7DE20A}"/>
                </a:ext>
              </a:extLst>
            </p:cNvPr>
            <p:cNvSpPr txBox="1"/>
            <p:nvPr/>
          </p:nvSpPr>
          <p:spPr bwMode="auto">
            <a:xfrm>
              <a:off x="5411743" y="253362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300" dirty="0">
                  <a:latin typeface="Myriad Pro Semibold" charset="0"/>
                  <a:ea typeface="Myriad Pro Semibold" charset="0"/>
                  <a:cs typeface="Myriad Pro Semibold" charset="0"/>
                </a:rPr>
                <a:t>1</a:t>
              </a:r>
            </a:p>
          </p:txBody>
        </p:sp>
        <p:sp>
          <p:nvSpPr>
            <p:cNvPr id="21" name="TextBox 20">
              <a:extLst>
                <a:ext uri="{FF2B5EF4-FFF2-40B4-BE49-F238E27FC236}">
                  <a16:creationId xmlns:a16="http://schemas.microsoft.com/office/drawing/2014/main" id="{179C7031-3F31-4CB8-B970-53C63FD87A54}"/>
                </a:ext>
              </a:extLst>
            </p:cNvPr>
            <p:cNvSpPr txBox="1"/>
            <p:nvPr/>
          </p:nvSpPr>
          <p:spPr bwMode="auto">
            <a:xfrm>
              <a:off x="4626511" y="2449211"/>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sp>
          <p:nvSpPr>
            <p:cNvPr id="22" name="TextBox 21">
              <a:extLst>
                <a:ext uri="{FF2B5EF4-FFF2-40B4-BE49-F238E27FC236}">
                  <a16:creationId xmlns:a16="http://schemas.microsoft.com/office/drawing/2014/main" id="{1C825196-434A-4404-BF82-1C6573B8CA21}"/>
                </a:ext>
              </a:extLst>
            </p:cNvPr>
            <p:cNvSpPr txBox="1"/>
            <p:nvPr/>
          </p:nvSpPr>
          <p:spPr bwMode="auto">
            <a:xfrm>
              <a:off x="3283178" y="2449211"/>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grpSp>
      <p:grpSp>
        <p:nvGrpSpPr>
          <p:cNvPr id="23" name="Group 22">
            <a:extLst>
              <a:ext uri="{FF2B5EF4-FFF2-40B4-BE49-F238E27FC236}">
                <a16:creationId xmlns:a16="http://schemas.microsoft.com/office/drawing/2014/main" id="{14EC2D1E-3140-4083-B669-9F2CAC2766F9}"/>
              </a:ext>
            </a:extLst>
          </p:cNvPr>
          <p:cNvGrpSpPr/>
          <p:nvPr/>
        </p:nvGrpSpPr>
        <p:grpSpPr>
          <a:xfrm>
            <a:off x="2148489" y="3318922"/>
            <a:ext cx="1035191" cy="584775"/>
            <a:chOff x="3073049" y="3197002"/>
            <a:chExt cx="1035191" cy="584775"/>
          </a:xfrm>
        </p:grpSpPr>
        <p:sp>
          <p:nvSpPr>
            <p:cNvPr id="24" name="TextBox 23">
              <a:extLst>
                <a:ext uri="{FF2B5EF4-FFF2-40B4-BE49-F238E27FC236}">
                  <a16:creationId xmlns:a16="http://schemas.microsoft.com/office/drawing/2014/main" id="{832B931E-A8BC-4181-BF80-19079EAEC1C1}"/>
                </a:ext>
              </a:extLst>
            </p:cNvPr>
            <p:cNvSpPr txBox="1"/>
            <p:nvPr/>
          </p:nvSpPr>
          <p:spPr bwMode="auto">
            <a:xfrm>
              <a:off x="3073049" y="31970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046388"/>
                  </a:solidFill>
                  <a:latin typeface="Myriad Pro Semibold" charset="0"/>
                  <a:ea typeface="Myriad Pro Semibold" charset="0"/>
                  <a:cs typeface="Myriad Pro Semibold" charset="0"/>
                </a:rPr>
                <a:t>×</a:t>
              </a:r>
            </a:p>
          </p:txBody>
        </p:sp>
        <p:sp>
          <p:nvSpPr>
            <p:cNvPr id="25" name="TextBox 24">
              <a:extLst>
                <a:ext uri="{FF2B5EF4-FFF2-40B4-BE49-F238E27FC236}">
                  <a16:creationId xmlns:a16="http://schemas.microsoft.com/office/drawing/2014/main" id="{79757009-D83E-4038-A3B0-F161F4FD3675}"/>
                </a:ext>
              </a:extLst>
            </p:cNvPr>
            <p:cNvSpPr txBox="1"/>
            <p:nvPr/>
          </p:nvSpPr>
          <p:spPr bwMode="auto">
            <a:xfrm>
              <a:off x="3423436" y="3277901"/>
              <a:ext cx="6848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solidFill>
                    <a:srgbClr val="046388"/>
                  </a:solidFill>
                  <a:latin typeface="Myriad Pro Semibold" charset="0"/>
                  <a:ea typeface="Myriad Pro Semibold" charset="0"/>
                  <a:cs typeface="Myriad Pro Semibold" charset="0"/>
                </a:rPr>
                <a:t>100</a:t>
              </a:r>
            </a:p>
          </p:txBody>
        </p:sp>
      </p:grpSp>
      <p:grpSp>
        <p:nvGrpSpPr>
          <p:cNvPr id="26" name="Group 25">
            <a:extLst>
              <a:ext uri="{FF2B5EF4-FFF2-40B4-BE49-F238E27FC236}">
                <a16:creationId xmlns:a16="http://schemas.microsoft.com/office/drawing/2014/main" id="{0C3EBE60-8137-4D91-B9C7-4E44884D8FEE}"/>
              </a:ext>
            </a:extLst>
          </p:cNvPr>
          <p:cNvGrpSpPr/>
          <p:nvPr/>
        </p:nvGrpSpPr>
        <p:grpSpPr>
          <a:xfrm>
            <a:off x="5944519" y="3318922"/>
            <a:ext cx="1039342" cy="584775"/>
            <a:chOff x="3235609" y="3197002"/>
            <a:chExt cx="1039342" cy="584775"/>
          </a:xfrm>
        </p:grpSpPr>
        <p:sp>
          <p:nvSpPr>
            <p:cNvPr id="27" name="TextBox 26">
              <a:extLst>
                <a:ext uri="{FF2B5EF4-FFF2-40B4-BE49-F238E27FC236}">
                  <a16:creationId xmlns:a16="http://schemas.microsoft.com/office/drawing/2014/main" id="{25BD1B4F-B2DF-4080-979B-FD01AEEB0E03}"/>
                </a:ext>
              </a:extLst>
            </p:cNvPr>
            <p:cNvSpPr txBox="1"/>
            <p:nvPr/>
          </p:nvSpPr>
          <p:spPr bwMode="auto">
            <a:xfrm>
              <a:off x="3235609" y="31970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046388"/>
                  </a:solidFill>
                  <a:latin typeface="Myriad Pro Semibold" charset="0"/>
                  <a:ea typeface="Myriad Pro Semibold" charset="0"/>
                  <a:cs typeface="Myriad Pro Semibold" charset="0"/>
                </a:rPr>
                <a:t>×</a:t>
              </a:r>
            </a:p>
          </p:txBody>
        </p:sp>
        <p:sp>
          <p:nvSpPr>
            <p:cNvPr id="28" name="TextBox 27">
              <a:extLst>
                <a:ext uri="{FF2B5EF4-FFF2-40B4-BE49-F238E27FC236}">
                  <a16:creationId xmlns:a16="http://schemas.microsoft.com/office/drawing/2014/main" id="{A0FF6E16-7C9C-4B40-B92D-F97757156E94}"/>
                </a:ext>
              </a:extLst>
            </p:cNvPr>
            <p:cNvSpPr txBox="1"/>
            <p:nvPr/>
          </p:nvSpPr>
          <p:spPr bwMode="auto">
            <a:xfrm>
              <a:off x="3590148" y="3277901"/>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solidFill>
                    <a:srgbClr val="046388"/>
                  </a:solidFill>
                  <a:latin typeface="Myriad Pro Semibold" charset="0"/>
                  <a:ea typeface="Myriad Pro Semibold" charset="0"/>
                  <a:cs typeface="Myriad Pro Semibold" charset="0"/>
                </a:rPr>
                <a:t>100</a:t>
              </a:r>
            </a:p>
          </p:txBody>
        </p:sp>
      </p:grpSp>
    </p:spTree>
    <p:extLst>
      <p:ext uri="{BB962C8B-B14F-4D97-AF65-F5344CB8AC3E}">
        <p14:creationId xmlns:p14="http://schemas.microsoft.com/office/powerpoint/2010/main" val="81720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10"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7:5</a:t>
            </a:r>
          </a:p>
        </p:txBody>
      </p:sp>
      <p:pic>
        <p:nvPicPr>
          <p:cNvPr id="4" name="Picture 3" descr="A close up of a logo&#10;&#10;Description automatically generated">
            <a:extLst>
              <a:ext uri="{FF2B5EF4-FFF2-40B4-BE49-F238E27FC236}">
                <a16:creationId xmlns:a16="http://schemas.microsoft.com/office/drawing/2014/main" id="{C6F55B73-653B-40BB-8737-D6F90EFF56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555" y="2596694"/>
            <a:ext cx="556321" cy="556321"/>
          </a:xfrm>
          <a:prstGeom prst="rect">
            <a:avLst/>
          </a:prstGeom>
        </p:spPr>
      </p:pic>
      <p:pic>
        <p:nvPicPr>
          <p:cNvPr id="5" name="Picture 4" descr="A picture containing object&#10;&#10;Description automatically generated">
            <a:extLst>
              <a:ext uri="{FF2B5EF4-FFF2-40B4-BE49-F238E27FC236}">
                <a16:creationId xmlns:a16="http://schemas.microsoft.com/office/drawing/2014/main" id="{A2B5E4DC-E74B-4F38-B040-952D418936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1954" y="3201476"/>
            <a:ext cx="197922" cy="855881"/>
          </a:xfrm>
          <a:prstGeom prst="rect">
            <a:avLst/>
          </a:prstGeom>
        </p:spPr>
      </p:pic>
      <p:pic>
        <p:nvPicPr>
          <p:cNvPr id="6" name="Picture 5" descr="A close up of a logo&#10;&#10;Description automatically generated">
            <a:extLst>
              <a:ext uri="{FF2B5EF4-FFF2-40B4-BE49-F238E27FC236}">
                <a16:creationId xmlns:a16="http://schemas.microsoft.com/office/drawing/2014/main" id="{2B367E77-6C77-485F-9A26-42832BA137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755" y="2596694"/>
            <a:ext cx="556321" cy="556321"/>
          </a:xfrm>
          <a:prstGeom prst="rect">
            <a:avLst/>
          </a:prstGeom>
        </p:spPr>
      </p:pic>
      <p:pic>
        <p:nvPicPr>
          <p:cNvPr id="7" name="Picture 6" descr="A close up of a logo&#10;&#10;Description automatically generated">
            <a:extLst>
              <a:ext uri="{FF2B5EF4-FFF2-40B4-BE49-F238E27FC236}">
                <a16:creationId xmlns:a16="http://schemas.microsoft.com/office/drawing/2014/main" id="{5D31F171-F4A9-47EA-8BB0-59906FD52B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755" y="4116021"/>
            <a:ext cx="556321" cy="556321"/>
          </a:xfrm>
          <a:prstGeom prst="rect">
            <a:avLst/>
          </a:prstGeom>
        </p:spPr>
      </p:pic>
      <p:pic>
        <p:nvPicPr>
          <p:cNvPr id="8" name="Picture 7" descr="A close up of a logo&#10;&#10;Description automatically generated">
            <a:extLst>
              <a:ext uri="{FF2B5EF4-FFF2-40B4-BE49-F238E27FC236}">
                <a16:creationId xmlns:a16="http://schemas.microsoft.com/office/drawing/2014/main" id="{75CEDCF5-36FE-4797-AEBF-EC0AF93A32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555" y="4116021"/>
            <a:ext cx="556321" cy="556321"/>
          </a:xfrm>
          <a:prstGeom prst="rect">
            <a:avLst/>
          </a:prstGeom>
        </p:spPr>
      </p:pic>
      <p:pic>
        <p:nvPicPr>
          <p:cNvPr id="9" name="Picture 8" descr="A picture containing object&#10;&#10;Description automatically generated">
            <a:extLst>
              <a:ext uri="{FF2B5EF4-FFF2-40B4-BE49-F238E27FC236}">
                <a16:creationId xmlns:a16="http://schemas.microsoft.com/office/drawing/2014/main" id="{E5B8C74E-39B0-4F54-B97F-ED1C30243A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754" y="3201476"/>
            <a:ext cx="197922" cy="855881"/>
          </a:xfrm>
          <a:prstGeom prst="rect">
            <a:avLst/>
          </a:prstGeom>
        </p:spPr>
      </p:pic>
      <p:sp>
        <p:nvSpPr>
          <p:cNvPr id="10" name="TextBox 9">
            <a:extLst>
              <a:ext uri="{FF2B5EF4-FFF2-40B4-BE49-F238E27FC236}">
                <a16:creationId xmlns:a16="http://schemas.microsoft.com/office/drawing/2014/main" id="{D3C91D55-560D-4992-8D35-4CBEDAC47B00}"/>
              </a:ext>
            </a:extLst>
          </p:cNvPr>
          <p:cNvSpPr txBox="1"/>
          <p:nvPr/>
        </p:nvSpPr>
        <p:spPr bwMode="auto">
          <a:xfrm>
            <a:off x="5625225" y="4166957"/>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300" dirty="0">
                <a:latin typeface="Myriad Pro Semibold" charset="0"/>
                <a:ea typeface="Myriad Pro Semibold" charset="0"/>
                <a:cs typeface="Myriad Pro Semibold" charset="0"/>
              </a:rPr>
              <a:t>200</a:t>
            </a:r>
          </a:p>
        </p:txBody>
      </p:sp>
      <p:grpSp>
        <p:nvGrpSpPr>
          <p:cNvPr id="11" name="Group 10">
            <a:extLst>
              <a:ext uri="{FF2B5EF4-FFF2-40B4-BE49-F238E27FC236}">
                <a16:creationId xmlns:a16="http://schemas.microsoft.com/office/drawing/2014/main" id="{CF296098-5AD5-4E98-A23C-9D99AE16173A}"/>
              </a:ext>
            </a:extLst>
          </p:cNvPr>
          <p:cNvGrpSpPr/>
          <p:nvPr/>
        </p:nvGrpSpPr>
        <p:grpSpPr>
          <a:xfrm>
            <a:off x="2863363" y="4076827"/>
            <a:ext cx="2594100" cy="584775"/>
            <a:chOff x="2497603" y="3954907"/>
            <a:chExt cx="2594100" cy="584775"/>
          </a:xfrm>
        </p:grpSpPr>
        <p:sp>
          <p:nvSpPr>
            <p:cNvPr id="12" name="TextBox 11">
              <a:extLst>
                <a:ext uri="{FF2B5EF4-FFF2-40B4-BE49-F238E27FC236}">
                  <a16:creationId xmlns:a16="http://schemas.microsoft.com/office/drawing/2014/main" id="{55DDC067-F517-4E1D-8E70-97267718C901}"/>
                </a:ext>
              </a:extLst>
            </p:cNvPr>
            <p:cNvSpPr txBox="1"/>
            <p:nvPr/>
          </p:nvSpPr>
          <p:spPr bwMode="auto">
            <a:xfrm>
              <a:off x="2497603" y="4039322"/>
              <a:ext cx="660758"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300" dirty="0">
                  <a:latin typeface="Myriad Pro Semibold" charset="0"/>
                  <a:ea typeface="Myriad Pro Semibold" charset="0"/>
                  <a:cs typeface="Myriad Pro Semibold" charset="0"/>
                </a:rPr>
                <a:t>600</a:t>
              </a:r>
            </a:p>
          </p:txBody>
        </p:sp>
        <p:sp>
          <p:nvSpPr>
            <p:cNvPr id="13" name="TextBox 12">
              <a:extLst>
                <a:ext uri="{FF2B5EF4-FFF2-40B4-BE49-F238E27FC236}">
                  <a16:creationId xmlns:a16="http://schemas.microsoft.com/office/drawing/2014/main" id="{E71618D3-9941-4913-8638-C7D51B376F85}"/>
                </a:ext>
              </a:extLst>
            </p:cNvPr>
            <p:cNvSpPr txBox="1"/>
            <p:nvPr/>
          </p:nvSpPr>
          <p:spPr bwMode="auto">
            <a:xfrm>
              <a:off x="3955130" y="4045037"/>
              <a:ext cx="343364"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300" dirty="0">
                  <a:latin typeface="Myriad Pro Semibold" charset="0"/>
                  <a:ea typeface="Myriad Pro Semibold" charset="0"/>
                  <a:cs typeface="Myriad Pro Semibold" charset="0"/>
                </a:rPr>
                <a:t>3</a:t>
              </a:r>
            </a:p>
          </p:txBody>
        </p:sp>
        <p:sp>
          <p:nvSpPr>
            <p:cNvPr id="14" name="TextBox 13">
              <a:extLst>
                <a:ext uri="{FF2B5EF4-FFF2-40B4-BE49-F238E27FC236}">
                  <a16:creationId xmlns:a16="http://schemas.microsoft.com/office/drawing/2014/main" id="{BD3CDE06-0381-48D6-8C10-1217C0B0FE69}"/>
                </a:ext>
              </a:extLst>
            </p:cNvPr>
            <p:cNvSpPr txBox="1"/>
            <p:nvPr/>
          </p:nvSpPr>
          <p:spPr bwMode="auto">
            <a:xfrm>
              <a:off x="4626511" y="3954907"/>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sp>
          <p:nvSpPr>
            <p:cNvPr id="15" name="TextBox 14">
              <a:extLst>
                <a:ext uri="{FF2B5EF4-FFF2-40B4-BE49-F238E27FC236}">
                  <a16:creationId xmlns:a16="http://schemas.microsoft.com/office/drawing/2014/main" id="{5682FFA8-C463-41F2-A5DA-201C8F213A44}"/>
                </a:ext>
              </a:extLst>
            </p:cNvPr>
            <p:cNvSpPr txBox="1"/>
            <p:nvPr/>
          </p:nvSpPr>
          <p:spPr bwMode="auto">
            <a:xfrm>
              <a:off x="3283178" y="3954907"/>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grpSp>
      <p:grpSp>
        <p:nvGrpSpPr>
          <p:cNvPr id="16" name="Group 15">
            <a:extLst>
              <a:ext uri="{FF2B5EF4-FFF2-40B4-BE49-F238E27FC236}">
                <a16:creationId xmlns:a16="http://schemas.microsoft.com/office/drawing/2014/main" id="{68F39072-7C69-49EE-A259-33E5A19F8714}"/>
              </a:ext>
            </a:extLst>
          </p:cNvPr>
          <p:cNvGrpSpPr/>
          <p:nvPr/>
        </p:nvGrpSpPr>
        <p:grpSpPr>
          <a:xfrm>
            <a:off x="3018052" y="2571131"/>
            <a:ext cx="3110830" cy="584775"/>
            <a:chOff x="2652292" y="2449211"/>
            <a:chExt cx="3110830" cy="584775"/>
          </a:xfrm>
        </p:grpSpPr>
        <p:sp>
          <p:nvSpPr>
            <p:cNvPr id="17" name="TextBox 16">
              <a:extLst>
                <a:ext uri="{FF2B5EF4-FFF2-40B4-BE49-F238E27FC236}">
                  <a16:creationId xmlns:a16="http://schemas.microsoft.com/office/drawing/2014/main" id="{F968F072-1B81-4FAD-B873-60E21E48551A}"/>
                </a:ext>
              </a:extLst>
            </p:cNvPr>
            <p:cNvSpPr txBox="1"/>
            <p:nvPr/>
          </p:nvSpPr>
          <p:spPr bwMode="auto">
            <a:xfrm>
              <a:off x="2652292" y="253362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300" dirty="0">
                  <a:latin typeface="Myriad Pro Semibold" charset="0"/>
                  <a:ea typeface="Myriad Pro Semibold" charset="0"/>
                  <a:cs typeface="Myriad Pro Semibold" charset="0"/>
                </a:rPr>
                <a:t>6</a:t>
              </a:r>
            </a:p>
          </p:txBody>
        </p:sp>
        <p:sp>
          <p:nvSpPr>
            <p:cNvPr id="18" name="TextBox 17">
              <a:extLst>
                <a:ext uri="{FF2B5EF4-FFF2-40B4-BE49-F238E27FC236}">
                  <a16:creationId xmlns:a16="http://schemas.microsoft.com/office/drawing/2014/main" id="{5C2D513B-7C6C-4196-A459-CCA9272A33D7}"/>
                </a:ext>
              </a:extLst>
            </p:cNvPr>
            <p:cNvSpPr txBox="1"/>
            <p:nvPr/>
          </p:nvSpPr>
          <p:spPr bwMode="auto">
            <a:xfrm>
              <a:off x="3943140" y="253362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300" dirty="0">
                  <a:latin typeface="Myriad Pro Semibold" charset="0"/>
                  <a:ea typeface="Myriad Pro Semibold" charset="0"/>
                  <a:cs typeface="Myriad Pro Semibold" charset="0"/>
                </a:rPr>
                <a:t>3</a:t>
              </a:r>
            </a:p>
          </p:txBody>
        </p:sp>
        <p:sp>
          <p:nvSpPr>
            <p:cNvPr id="19" name="TextBox 18">
              <a:extLst>
                <a:ext uri="{FF2B5EF4-FFF2-40B4-BE49-F238E27FC236}">
                  <a16:creationId xmlns:a16="http://schemas.microsoft.com/office/drawing/2014/main" id="{82FDA37C-EB01-4834-B285-45FA8337B829}"/>
                </a:ext>
              </a:extLst>
            </p:cNvPr>
            <p:cNvSpPr txBox="1"/>
            <p:nvPr/>
          </p:nvSpPr>
          <p:spPr bwMode="auto">
            <a:xfrm>
              <a:off x="5411743" y="253362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300" dirty="0">
                  <a:latin typeface="Myriad Pro Semibold" charset="0"/>
                  <a:ea typeface="Myriad Pro Semibold" charset="0"/>
                  <a:cs typeface="Myriad Pro Semibold" charset="0"/>
                </a:rPr>
                <a:t>2</a:t>
              </a:r>
            </a:p>
          </p:txBody>
        </p:sp>
        <p:sp>
          <p:nvSpPr>
            <p:cNvPr id="20" name="TextBox 19">
              <a:extLst>
                <a:ext uri="{FF2B5EF4-FFF2-40B4-BE49-F238E27FC236}">
                  <a16:creationId xmlns:a16="http://schemas.microsoft.com/office/drawing/2014/main" id="{0671F81C-380A-41BC-916E-16EBE3A9AE56}"/>
                </a:ext>
              </a:extLst>
            </p:cNvPr>
            <p:cNvSpPr txBox="1"/>
            <p:nvPr/>
          </p:nvSpPr>
          <p:spPr bwMode="auto">
            <a:xfrm>
              <a:off x="4626511" y="2449211"/>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sp>
          <p:nvSpPr>
            <p:cNvPr id="21" name="TextBox 20">
              <a:extLst>
                <a:ext uri="{FF2B5EF4-FFF2-40B4-BE49-F238E27FC236}">
                  <a16:creationId xmlns:a16="http://schemas.microsoft.com/office/drawing/2014/main" id="{A8277E1A-35D3-4150-AAC3-E1F5B5414082}"/>
                </a:ext>
              </a:extLst>
            </p:cNvPr>
            <p:cNvSpPr txBox="1"/>
            <p:nvPr/>
          </p:nvSpPr>
          <p:spPr bwMode="auto">
            <a:xfrm>
              <a:off x="3283178" y="2449211"/>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grpSp>
      <p:grpSp>
        <p:nvGrpSpPr>
          <p:cNvPr id="22" name="Group 21">
            <a:extLst>
              <a:ext uri="{FF2B5EF4-FFF2-40B4-BE49-F238E27FC236}">
                <a16:creationId xmlns:a16="http://schemas.microsoft.com/office/drawing/2014/main" id="{43A2C84F-9E64-4610-BD30-EB3A617DB3C7}"/>
              </a:ext>
            </a:extLst>
          </p:cNvPr>
          <p:cNvGrpSpPr/>
          <p:nvPr/>
        </p:nvGrpSpPr>
        <p:grpSpPr>
          <a:xfrm>
            <a:off x="2148489" y="3318922"/>
            <a:ext cx="1035191" cy="584775"/>
            <a:chOff x="3073049" y="3197002"/>
            <a:chExt cx="1035191" cy="584775"/>
          </a:xfrm>
        </p:grpSpPr>
        <p:sp>
          <p:nvSpPr>
            <p:cNvPr id="23" name="TextBox 22">
              <a:extLst>
                <a:ext uri="{FF2B5EF4-FFF2-40B4-BE49-F238E27FC236}">
                  <a16:creationId xmlns:a16="http://schemas.microsoft.com/office/drawing/2014/main" id="{4AD49418-C72B-49CA-9602-894FCAA2080D}"/>
                </a:ext>
              </a:extLst>
            </p:cNvPr>
            <p:cNvSpPr txBox="1"/>
            <p:nvPr/>
          </p:nvSpPr>
          <p:spPr bwMode="auto">
            <a:xfrm>
              <a:off x="3073049" y="31970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046388"/>
                  </a:solidFill>
                  <a:latin typeface="Myriad Pro Semibold" charset="0"/>
                  <a:ea typeface="Myriad Pro Semibold" charset="0"/>
                  <a:cs typeface="Myriad Pro Semibold" charset="0"/>
                </a:rPr>
                <a:t>×</a:t>
              </a:r>
            </a:p>
          </p:txBody>
        </p:sp>
        <p:sp>
          <p:nvSpPr>
            <p:cNvPr id="24" name="TextBox 23">
              <a:extLst>
                <a:ext uri="{FF2B5EF4-FFF2-40B4-BE49-F238E27FC236}">
                  <a16:creationId xmlns:a16="http://schemas.microsoft.com/office/drawing/2014/main" id="{69C1ECEB-D9F7-47D9-984E-B2624FF8A5C7}"/>
                </a:ext>
              </a:extLst>
            </p:cNvPr>
            <p:cNvSpPr txBox="1"/>
            <p:nvPr/>
          </p:nvSpPr>
          <p:spPr bwMode="auto">
            <a:xfrm>
              <a:off x="3423436" y="3277901"/>
              <a:ext cx="6848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solidFill>
                    <a:srgbClr val="046388"/>
                  </a:solidFill>
                  <a:latin typeface="Myriad Pro Semibold" charset="0"/>
                  <a:ea typeface="Myriad Pro Semibold" charset="0"/>
                  <a:cs typeface="Myriad Pro Semibold" charset="0"/>
                </a:rPr>
                <a:t>100</a:t>
              </a:r>
            </a:p>
          </p:txBody>
        </p:sp>
      </p:grpSp>
      <p:grpSp>
        <p:nvGrpSpPr>
          <p:cNvPr id="25" name="Group 24">
            <a:extLst>
              <a:ext uri="{FF2B5EF4-FFF2-40B4-BE49-F238E27FC236}">
                <a16:creationId xmlns:a16="http://schemas.microsoft.com/office/drawing/2014/main" id="{444811C8-E0CF-4B17-BCE9-7434A12300CA}"/>
              </a:ext>
            </a:extLst>
          </p:cNvPr>
          <p:cNvGrpSpPr/>
          <p:nvPr/>
        </p:nvGrpSpPr>
        <p:grpSpPr>
          <a:xfrm>
            <a:off x="5944519" y="3318922"/>
            <a:ext cx="1039342" cy="584775"/>
            <a:chOff x="3235609" y="3197002"/>
            <a:chExt cx="1039342" cy="584775"/>
          </a:xfrm>
        </p:grpSpPr>
        <p:sp>
          <p:nvSpPr>
            <p:cNvPr id="26" name="TextBox 25">
              <a:extLst>
                <a:ext uri="{FF2B5EF4-FFF2-40B4-BE49-F238E27FC236}">
                  <a16:creationId xmlns:a16="http://schemas.microsoft.com/office/drawing/2014/main" id="{FB53BA3E-D1F3-46A0-BFD6-C5FF2EC295B7}"/>
                </a:ext>
              </a:extLst>
            </p:cNvPr>
            <p:cNvSpPr txBox="1"/>
            <p:nvPr/>
          </p:nvSpPr>
          <p:spPr bwMode="auto">
            <a:xfrm>
              <a:off x="3235609" y="31970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046388"/>
                  </a:solidFill>
                  <a:latin typeface="Myriad Pro Semibold" charset="0"/>
                  <a:ea typeface="Myriad Pro Semibold" charset="0"/>
                  <a:cs typeface="Myriad Pro Semibold" charset="0"/>
                </a:rPr>
                <a:t>×</a:t>
              </a:r>
            </a:p>
          </p:txBody>
        </p:sp>
        <p:sp>
          <p:nvSpPr>
            <p:cNvPr id="27" name="TextBox 26">
              <a:extLst>
                <a:ext uri="{FF2B5EF4-FFF2-40B4-BE49-F238E27FC236}">
                  <a16:creationId xmlns:a16="http://schemas.microsoft.com/office/drawing/2014/main" id="{1A08586A-7DEC-4E54-81BC-0C87B939DDCB}"/>
                </a:ext>
              </a:extLst>
            </p:cNvPr>
            <p:cNvSpPr txBox="1"/>
            <p:nvPr/>
          </p:nvSpPr>
          <p:spPr bwMode="auto">
            <a:xfrm>
              <a:off x="3590148" y="3277901"/>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solidFill>
                    <a:srgbClr val="046388"/>
                  </a:solidFill>
                  <a:latin typeface="Myriad Pro Semibold" charset="0"/>
                  <a:ea typeface="Myriad Pro Semibold" charset="0"/>
                  <a:cs typeface="Myriad Pro Semibold" charset="0"/>
                </a:rPr>
                <a:t>100</a:t>
              </a:r>
            </a:p>
          </p:txBody>
        </p:sp>
      </p:grpSp>
    </p:spTree>
    <p:extLst>
      <p:ext uri="{BB962C8B-B14F-4D97-AF65-F5344CB8AC3E}">
        <p14:creationId xmlns:p14="http://schemas.microsoft.com/office/powerpoint/2010/main" val="60552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par>
                                <p:cTn id="36" presetID="10" presetClass="entr" presetSubtype="0"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7:5</a:t>
            </a:r>
          </a:p>
        </p:txBody>
      </p:sp>
      <p:pic>
        <p:nvPicPr>
          <p:cNvPr id="3" name="Picture 2" descr="A close up of a logo&#10;&#10;Description automatically generated">
            <a:extLst>
              <a:ext uri="{FF2B5EF4-FFF2-40B4-BE49-F238E27FC236}">
                <a16:creationId xmlns:a16="http://schemas.microsoft.com/office/drawing/2014/main" id="{4FA57398-FCA3-4AD0-B9ED-8B039E02EA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555" y="2596694"/>
            <a:ext cx="556321" cy="556321"/>
          </a:xfrm>
          <a:prstGeom prst="rect">
            <a:avLst/>
          </a:prstGeom>
        </p:spPr>
      </p:pic>
      <p:pic>
        <p:nvPicPr>
          <p:cNvPr id="4" name="Picture 3" descr="A picture containing object&#10;&#10;Description automatically generated">
            <a:extLst>
              <a:ext uri="{FF2B5EF4-FFF2-40B4-BE49-F238E27FC236}">
                <a16:creationId xmlns:a16="http://schemas.microsoft.com/office/drawing/2014/main" id="{86A51D13-F47E-4C14-BE33-76BFA5955B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1954" y="3201476"/>
            <a:ext cx="197922" cy="855881"/>
          </a:xfrm>
          <a:prstGeom prst="rect">
            <a:avLst/>
          </a:prstGeom>
        </p:spPr>
      </p:pic>
      <p:pic>
        <p:nvPicPr>
          <p:cNvPr id="5" name="Picture 4" descr="A close up of a logo&#10;&#10;Description automatically generated">
            <a:extLst>
              <a:ext uri="{FF2B5EF4-FFF2-40B4-BE49-F238E27FC236}">
                <a16:creationId xmlns:a16="http://schemas.microsoft.com/office/drawing/2014/main" id="{482AC6E4-8C35-410B-B5D0-D394F22243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755" y="2596694"/>
            <a:ext cx="556321" cy="556321"/>
          </a:xfrm>
          <a:prstGeom prst="rect">
            <a:avLst/>
          </a:prstGeom>
        </p:spPr>
      </p:pic>
      <p:pic>
        <p:nvPicPr>
          <p:cNvPr id="6" name="Picture 5" descr="A close up of a logo&#10;&#10;Description automatically generated">
            <a:extLst>
              <a:ext uri="{FF2B5EF4-FFF2-40B4-BE49-F238E27FC236}">
                <a16:creationId xmlns:a16="http://schemas.microsoft.com/office/drawing/2014/main" id="{326D532F-88D4-4226-9577-6F730E1794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755" y="4116021"/>
            <a:ext cx="556321" cy="556321"/>
          </a:xfrm>
          <a:prstGeom prst="rect">
            <a:avLst/>
          </a:prstGeom>
        </p:spPr>
      </p:pic>
      <p:pic>
        <p:nvPicPr>
          <p:cNvPr id="7" name="Picture 6" descr="A close up of a logo&#10;&#10;Description automatically generated">
            <a:extLst>
              <a:ext uri="{FF2B5EF4-FFF2-40B4-BE49-F238E27FC236}">
                <a16:creationId xmlns:a16="http://schemas.microsoft.com/office/drawing/2014/main" id="{E6301B5C-BA71-4FC8-990A-CDE826D384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555" y="4116021"/>
            <a:ext cx="556321" cy="556321"/>
          </a:xfrm>
          <a:prstGeom prst="rect">
            <a:avLst/>
          </a:prstGeom>
        </p:spPr>
      </p:pic>
      <p:pic>
        <p:nvPicPr>
          <p:cNvPr id="8" name="Picture 7" descr="A picture containing object&#10;&#10;Description automatically generated">
            <a:extLst>
              <a:ext uri="{FF2B5EF4-FFF2-40B4-BE49-F238E27FC236}">
                <a16:creationId xmlns:a16="http://schemas.microsoft.com/office/drawing/2014/main" id="{7C467AAE-3614-4718-A3DF-42490B865E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754" y="3201476"/>
            <a:ext cx="197922" cy="855881"/>
          </a:xfrm>
          <a:prstGeom prst="rect">
            <a:avLst/>
          </a:prstGeom>
        </p:spPr>
      </p:pic>
      <p:sp>
        <p:nvSpPr>
          <p:cNvPr id="9" name="TextBox 8">
            <a:extLst>
              <a:ext uri="{FF2B5EF4-FFF2-40B4-BE49-F238E27FC236}">
                <a16:creationId xmlns:a16="http://schemas.microsoft.com/office/drawing/2014/main" id="{FC583DB2-A986-4D37-89A4-62D973A2BC78}"/>
              </a:ext>
            </a:extLst>
          </p:cNvPr>
          <p:cNvSpPr txBox="1"/>
          <p:nvPr/>
        </p:nvSpPr>
        <p:spPr bwMode="auto">
          <a:xfrm>
            <a:off x="5625225" y="4166957"/>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300" dirty="0">
                <a:latin typeface="Myriad Pro Semibold" charset="0"/>
                <a:ea typeface="Myriad Pro Semibold" charset="0"/>
                <a:cs typeface="Myriad Pro Semibold" charset="0"/>
              </a:rPr>
              <a:t>300</a:t>
            </a:r>
          </a:p>
        </p:txBody>
      </p:sp>
      <p:grpSp>
        <p:nvGrpSpPr>
          <p:cNvPr id="10" name="Group 9">
            <a:extLst>
              <a:ext uri="{FF2B5EF4-FFF2-40B4-BE49-F238E27FC236}">
                <a16:creationId xmlns:a16="http://schemas.microsoft.com/office/drawing/2014/main" id="{78641708-492C-4A4C-8C5C-934ADD9FAC15}"/>
              </a:ext>
            </a:extLst>
          </p:cNvPr>
          <p:cNvGrpSpPr/>
          <p:nvPr/>
        </p:nvGrpSpPr>
        <p:grpSpPr>
          <a:xfrm>
            <a:off x="2863363" y="4076827"/>
            <a:ext cx="2594100" cy="584775"/>
            <a:chOff x="2497603" y="3954907"/>
            <a:chExt cx="2594100" cy="584775"/>
          </a:xfrm>
        </p:grpSpPr>
        <p:sp>
          <p:nvSpPr>
            <p:cNvPr id="11" name="TextBox 10">
              <a:extLst>
                <a:ext uri="{FF2B5EF4-FFF2-40B4-BE49-F238E27FC236}">
                  <a16:creationId xmlns:a16="http://schemas.microsoft.com/office/drawing/2014/main" id="{2F5662A2-D485-4B70-8AB7-4F4C837DAB04}"/>
                </a:ext>
              </a:extLst>
            </p:cNvPr>
            <p:cNvSpPr txBox="1"/>
            <p:nvPr/>
          </p:nvSpPr>
          <p:spPr bwMode="auto">
            <a:xfrm>
              <a:off x="2497603" y="4039322"/>
              <a:ext cx="660758"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300" dirty="0">
                  <a:latin typeface="Myriad Pro Semibold" charset="0"/>
                  <a:ea typeface="Myriad Pro Semibold" charset="0"/>
                  <a:cs typeface="Myriad Pro Semibold" charset="0"/>
                </a:rPr>
                <a:t>900</a:t>
              </a:r>
            </a:p>
          </p:txBody>
        </p:sp>
        <p:sp>
          <p:nvSpPr>
            <p:cNvPr id="12" name="TextBox 11">
              <a:extLst>
                <a:ext uri="{FF2B5EF4-FFF2-40B4-BE49-F238E27FC236}">
                  <a16:creationId xmlns:a16="http://schemas.microsoft.com/office/drawing/2014/main" id="{659029CD-FE65-4565-BD5D-957CE11AD01A}"/>
                </a:ext>
              </a:extLst>
            </p:cNvPr>
            <p:cNvSpPr txBox="1"/>
            <p:nvPr/>
          </p:nvSpPr>
          <p:spPr bwMode="auto">
            <a:xfrm>
              <a:off x="3955130" y="4045037"/>
              <a:ext cx="343364"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300" dirty="0">
                  <a:latin typeface="Myriad Pro Semibold" charset="0"/>
                  <a:ea typeface="Myriad Pro Semibold" charset="0"/>
                  <a:cs typeface="Myriad Pro Semibold" charset="0"/>
                </a:rPr>
                <a:t>3</a:t>
              </a:r>
            </a:p>
          </p:txBody>
        </p:sp>
        <p:sp>
          <p:nvSpPr>
            <p:cNvPr id="13" name="TextBox 12">
              <a:extLst>
                <a:ext uri="{FF2B5EF4-FFF2-40B4-BE49-F238E27FC236}">
                  <a16:creationId xmlns:a16="http://schemas.microsoft.com/office/drawing/2014/main" id="{A1D945C7-3E42-4A59-8C58-65369541E7F1}"/>
                </a:ext>
              </a:extLst>
            </p:cNvPr>
            <p:cNvSpPr txBox="1"/>
            <p:nvPr/>
          </p:nvSpPr>
          <p:spPr bwMode="auto">
            <a:xfrm>
              <a:off x="4626511" y="3954907"/>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sp>
          <p:nvSpPr>
            <p:cNvPr id="14" name="TextBox 13">
              <a:extLst>
                <a:ext uri="{FF2B5EF4-FFF2-40B4-BE49-F238E27FC236}">
                  <a16:creationId xmlns:a16="http://schemas.microsoft.com/office/drawing/2014/main" id="{99D881E0-9F09-4386-BE2D-A5AF75E4E75B}"/>
                </a:ext>
              </a:extLst>
            </p:cNvPr>
            <p:cNvSpPr txBox="1"/>
            <p:nvPr/>
          </p:nvSpPr>
          <p:spPr bwMode="auto">
            <a:xfrm>
              <a:off x="3283178" y="3954907"/>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grpSp>
      <p:grpSp>
        <p:nvGrpSpPr>
          <p:cNvPr id="15" name="Group 14">
            <a:extLst>
              <a:ext uri="{FF2B5EF4-FFF2-40B4-BE49-F238E27FC236}">
                <a16:creationId xmlns:a16="http://schemas.microsoft.com/office/drawing/2014/main" id="{649CA680-63A2-44DB-B379-90593E0E2006}"/>
              </a:ext>
            </a:extLst>
          </p:cNvPr>
          <p:cNvGrpSpPr/>
          <p:nvPr/>
        </p:nvGrpSpPr>
        <p:grpSpPr>
          <a:xfrm>
            <a:off x="3018052" y="2571131"/>
            <a:ext cx="3110830" cy="584775"/>
            <a:chOff x="2652292" y="2449211"/>
            <a:chExt cx="3110830" cy="584775"/>
          </a:xfrm>
        </p:grpSpPr>
        <p:sp>
          <p:nvSpPr>
            <p:cNvPr id="16" name="TextBox 15">
              <a:extLst>
                <a:ext uri="{FF2B5EF4-FFF2-40B4-BE49-F238E27FC236}">
                  <a16:creationId xmlns:a16="http://schemas.microsoft.com/office/drawing/2014/main" id="{87562E87-E872-436E-9E36-8D9C0E43E514}"/>
                </a:ext>
              </a:extLst>
            </p:cNvPr>
            <p:cNvSpPr txBox="1"/>
            <p:nvPr/>
          </p:nvSpPr>
          <p:spPr bwMode="auto">
            <a:xfrm>
              <a:off x="2652292" y="253362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300" dirty="0">
                  <a:latin typeface="Myriad Pro Semibold" charset="0"/>
                  <a:ea typeface="Myriad Pro Semibold" charset="0"/>
                  <a:cs typeface="Myriad Pro Semibold" charset="0"/>
                </a:rPr>
                <a:t>9</a:t>
              </a:r>
            </a:p>
          </p:txBody>
        </p:sp>
        <p:sp>
          <p:nvSpPr>
            <p:cNvPr id="17" name="TextBox 16">
              <a:extLst>
                <a:ext uri="{FF2B5EF4-FFF2-40B4-BE49-F238E27FC236}">
                  <a16:creationId xmlns:a16="http://schemas.microsoft.com/office/drawing/2014/main" id="{F4F04750-395D-4B49-A556-ED4B71045B19}"/>
                </a:ext>
              </a:extLst>
            </p:cNvPr>
            <p:cNvSpPr txBox="1"/>
            <p:nvPr/>
          </p:nvSpPr>
          <p:spPr bwMode="auto">
            <a:xfrm>
              <a:off x="3943140" y="253362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300" dirty="0">
                  <a:latin typeface="Myriad Pro Semibold" charset="0"/>
                  <a:ea typeface="Myriad Pro Semibold" charset="0"/>
                  <a:cs typeface="Myriad Pro Semibold" charset="0"/>
                </a:rPr>
                <a:t>3</a:t>
              </a:r>
            </a:p>
          </p:txBody>
        </p:sp>
        <p:sp>
          <p:nvSpPr>
            <p:cNvPr id="18" name="TextBox 17">
              <a:extLst>
                <a:ext uri="{FF2B5EF4-FFF2-40B4-BE49-F238E27FC236}">
                  <a16:creationId xmlns:a16="http://schemas.microsoft.com/office/drawing/2014/main" id="{434E1051-0869-4D26-A496-E33F79B446DF}"/>
                </a:ext>
              </a:extLst>
            </p:cNvPr>
            <p:cNvSpPr txBox="1"/>
            <p:nvPr/>
          </p:nvSpPr>
          <p:spPr bwMode="auto">
            <a:xfrm>
              <a:off x="5411743" y="253362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300" dirty="0">
                  <a:latin typeface="Myriad Pro Semibold" charset="0"/>
                  <a:ea typeface="Myriad Pro Semibold" charset="0"/>
                  <a:cs typeface="Myriad Pro Semibold" charset="0"/>
                </a:rPr>
                <a:t>3</a:t>
              </a:r>
            </a:p>
          </p:txBody>
        </p:sp>
        <p:sp>
          <p:nvSpPr>
            <p:cNvPr id="19" name="TextBox 18">
              <a:extLst>
                <a:ext uri="{FF2B5EF4-FFF2-40B4-BE49-F238E27FC236}">
                  <a16:creationId xmlns:a16="http://schemas.microsoft.com/office/drawing/2014/main" id="{409CDC6E-A553-4AB4-9D29-45CCD688F80C}"/>
                </a:ext>
              </a:extLst>
            </p:cNvPr>
            <p:cNvSpPr txBox="1"/>
            <p:nvPr/>
          </p:nvSpPr>
          <p:spPr bwMode="auto">
            <a:xfrm>
              <a:off x="4626511" y="2449211"/>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sp>
          <p:nvSpPr>
            <p:cNvPr id="20" name="TextBox 19">
              <a:extLst>
                <a:ext uri="{FF2B5EF4-FFF2-40B4-BE49-F238E27FC236}">
                  <a16:creationId xmlns:a16="http://schemas.microsoft.com/office/drawing/2014/main" id="{36C91BF8-294D-4E3C-9136-D0CC4F23E0C4}"/>
                </a:ext>
              </a:extLst>
            </p:cNvPr>
            <p:cNvSpPr txBox="1"/>
            <p:nvPr/>
          </p:nvSpPr>
          <p:spPr bwMode="auto">
            <a:xfrm>
              <a:off x="3283178" y="2449211"/>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grpSp>
      <p:grpSp>
        <p:nvGrpSpPr>
          <p:cNvPr id="21" name="Group 20">
            <a:extLst>
              <a:ext uri="{FF2B5EF4-FFF2-40B4-BE49-F238E27FC236}">
                <a16:creationId xmlns:a16="http://schemas.microsoft.com/office/drawing/2014/main" id="{A7546B78-31E5-401C-BD13-67FBC03B4021}"/>
              </a:ext>
            </a:extLst>
          </p:cNvPr>
          <p:cNvGrpSpPr/>
          <p:nvPr/>
        </p:nvGrpSpPr>
        <p:grpSpPr>
          <a:xfrm>
            <a:off x="2148489" y="3318922"/>
            <a:ext cx="1035191" cy="584775"/>
            <a:chOff x="3073049" y="3197002"/>
            <a:chExt cx="1035191" cy="584775"/>
          </a:xfrm>
        </p:grpSpPr>
        <p:sp>
          <p:nvSpPr>
            <p:cNvPr id="22" name="TextBox 21">
              <a:extLst>
                <a:ext uri="{FF2B5EF4-FFF2-40B4-BE49-F238E27FC236}">
                  <a16:creationId xmlns:a16="http://schemas.microsoft.com/office/drawing/2014/main" id="{FE3A6134-2776-489D-9134-B05774263611}"/>
                </a:ext>
              </a:extLst>
            </p:cNvPr>
            <p:cNvSpPr txBox="1"/>
            <p:nvPr/>
          </p:nvSpPr>
          <p:spPr bwMode="auto">
            <a:xfrm>
              <a:off x="3073049" y="31970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046388"/>
                  </a:solidFill>
                  <a:latin typeface="Myriad Pro Semibold" charset="0"/>
                  <a:ea typeface="Myriad Pro Semibold" charset="0"/>
                  <a:cs typeface="Myriad Pro Semibold" charset="0"/>
                </a:rPr>
                <a:t>×</a:t>
              </a:r>
            </a:p>
          </p:txBody>
        </p:sp>
        <p:sp>
          <p:nvSpPr>
            <p:cNvPr id="23" name="TextBox 22">
              <a:extLst>
                <a:ext uri="{FF2B5EF4-FFF2-40B4-BE49-F238E27FC236}">
                  <a16:creationId xmlns:a16="http://schemas.microsoft.com/office/drawing/2014/main" id="{19B84323-063F-4B92-80F8-2135CF01DD40}"/>
                </a:ext>
              </a:extLst>
            </p:cNvPr>
            <p:cNvSpPr txBox="1"/>
            <p:nvPr/>
          </p:nvSpPr>
          <p:spPr bwMode="auto">
            <a:xfrm>
              <a:off x="3423436" y="3277901"/>
              <a:ext cx="6848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solidFill>
                    <a:srgbClr val="046388"/>
                  </a:solidFill>
                  <a:latin typeface="Myriad Pro Semibold" charset="0"/>
                  <a:ea typeface="Myriad Pro Semibold" charset="0"/>
                  <a:cs typeface="Myriad Pro Semibold" charset="0"/>
                </a:rPr>
                <a:t>100</a:t>
              </a:r>
            </a:p>
          </p:txBody>
        </p:sp>
      </p:grpSp>
      <p:grpSp>
        <p:nvGrpSpPr>
          <p:cNvPr id="24" name="Group 23">
            <a:extLst>
              <a:ext uri="{FF2B5EF4-FFF2-40B4-BE49-F238E27FC236}">
                <a16:creationId xmlns:a16="http://schemas.microsoft.com/office/drawing/2014/main" id="{231D7B86-608F-4FDF-AF6D-A40F5F2091E0}"/>
              </a:ext>
            </a:extLst>
          </p:cNvPr>
          <p:cNvGrpSpPr/>
          <p:nvPr/>
        </p:nvGrpSpPr>
        <p:grpSpPr>
          <a:xfrm>
            <a:off x="5944519" y="3318922"/>
            <a:ext cx="1039342" cy="584775"/>
            <a:chOff x="3235609" y="3197002"/>
            <a:chExt cx="1039342" cy="584775"/>
          </a:xfrm>
        </p:grpSpPr>
        <p:sp>
          <p:nvSpPr>
            <p:cNvPr id="25" name="TextBox 24">
              <a:extLst>
                <a:ext uri="{FF2B5EF4-FFF2-40B4-BE49-F238E27FC236}">
                  <a16:creationId xmlns:a16="http://schemas.microsoft.com/office/drawing/2014/main" id="{9CB47AFE-FDC1-4D90-B476-81F2AE75A834}"/>
                </a:ext>
              </a:extLst>
            </p:cNvPr>
            <p:cNvSpPr txBox="1"/>
            <p:nvPr/>
          </p:nvSpPr>
          <p:spPr bwMode="auto">
            <a:xfrm>
              <a:off x="3235609" y="31970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046388"/>
                  </a:solidFill>
                  <a:latin typeface="Myriad Pro Semibold" charset="0"/>
                  <a:ea typeface="Myriad Pro Semibold" charset="0"/>
                  <a:cs typeface="Myriad Pro Semibold" charset="0"/>
                </a:rPr>
                <a:t>×</a:t>
              </a:r>
            </a:p>
          </p:txBody>
        </p:sp>
        <p:sp>
          <p:nvSpPr>
            <p:cNvPr id="26" name="TextBox 25">
              <a:extLst>
                <a:ext uri="{FF2B5EF4-FFF2-40B4-BE49-F238E27FC236}">
                  <a16:creationId xmlns:a16="http://schemas.microsoft.com/office/drawing/2014/main" id="{787942DE-E497-4987-95D5-07D31A61E8BC}"/>
                </a:ext>
              </a:extLst>
            </p:cNvPr>
            <p:cNvSpPr txBox="1"/>
            <p:nvPr/>
          </p:nvSpPr>
          <p:spPr bwMode="auto">
            <a:xfrm>
              <a:off x="3590148" y="3277901"/>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solidFill>
                    <a:srgbClr val="046388"/>
                  </a:solidFill>
                  <a:latin typeface="Myriad Pro Semibold" charset="0"/>
                  <a:ea typeface="Myriad Pro Semibold" charset="0"/>
                  <a:cs typeface="Myriad Pro Semibold" charset="0"/>
                </a:rPr>
                <a:t>100</a:t>
              </a:r>
            </a:p>
          </p:txBody>
        </p:sp>
      </p:grpSp>
    </p:spTree>
    <p:extLst>
      <p:ext uri="{BB962C8B-B14F-4D97-AF65-F5344CB8AC3E}">
        <p14:creationId xmlns:p14="http://schemas.microsoft.com/office/powerpoint/2010/main" val="200589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0" presetClass="entr" presetSubtype="0"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7:5</a:t>
            </a:r>
          </a:p>
        </p:txBody>
      </p:sp>
      <p:pic>
        <p:nvPicPr>
          <p:cNvPr id="5" name="Picture 4" descr="A close up of a logo&#10;&#10;Description automatically generated">
            <a:extLst>
              <a:ext uri="{FF2B5EF4-FFF2-40B4-BE49-F238E27FC236}">
                <a16:creationId xmlns:a16="http://schemas.microsoft.com/office/drawing/2014/main" id="{04329744-BD01-4160-ACC9-7829AED475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5473" y="3079556"/>
            <a:ext cx="122644" cy="851879"/>
          </a:xfrm>
          <a:prstGeom prst="rect">
            <a:avLst/>
          </a:prstGeom>
        </p:spPr>
      </p:pic>
      <p:grpSp>
        <p:nvGrpSpPr>
          <p:cNvPr id="6" name="Group 5">
            <a:extLst>
              <a:ext uri="{FF2B5EF4-FFF2-40B4-BE49-F238E27FC236}">
                <a16:creationId xmlns:a16="http://schemas.microsoft.com/office/drawing/2014/main" id="{D67E0EA2-6354-42E8-B405-D7880D7BA34A}"/>
              </a:ext>
            </a:extLst>
          </p:cNvPr>
          <p:cNvGrpSpPr/>
          <p:nvPr/>
        </p:nvGrpSpPr>
        <p:grpSpPr>
          <a:xfrm>
            <a:off x="2828214" y="2428891"/>
            <a:ext cx="3382208" cy="584775"/>
            <a:chOff x="2406574" y="2428891"/>
            <a:chExt cx="3382208" cy="584775"/>
          </a:xfrm>
        </p:grpSpPr>
        <p:sp>
          <p:nvSpPr>
            <p:cNvPr id="7" name="TextBox 6">
              <a:extLst>
                <a:ext uri="{FF2B5EF4-FFF2-40B4-BE49-F238E27FC236}">
                  <a16:creationId xmlns:a16="http://schemas.microsoft.com/office/drawing/2014/main" id="{70398B9C-4402-4D27-8CD3-77D9911E0E5A}"/>
                </a:ext>
              </a:extLst>
            </p:cNvPr>
            <p:cNvSpPr txBox="1"/>
            <p:nvPr/>
          </p:nvSpPr>
          <p:spPr bwMode="auto">
            <a:xfrm>
              <a:off x="2406574" y="2510766"/>
              <a:ext cx="5100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12</a:t>
              </a:r>
            </a:p>
          </p:txBody>
        </p:sp>
        <p:sp>
          <p:nvSpPr>
            <p:cNvPr id="8" name="TextBox 7">
              <a:extLst>
                <a:ext uri="{FF2B5EF4-FFF2-40B4-BE49-F238E27FC236}">
                  <a16:creationId xmlns:a16="http://schemas.microsoft.com/office/drawing/2014/main" id="{9947EA45-536A-4919-9FC0-771BCD738222}"/>
                </a:ext>
              </a:extLst>
            </p:cNvPr>
            <p:cNvSpPr txBox="1"/>
            <p:nvPr/>
          </p:nvSpPr>
          <p:spPr bwMode="auto">
            <a:xfrm>
              <a:off x="3932721" y="2510766"/>
              <a:ext cx="37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3</a:t>
              </a:r>
            </a:p>
          </p:txBody>
        </p:sp>
        <p:sp>
          <p:nvSpPr>
            <p:cNvPr id="9" name="TextBox 8">
              <a:extLst>
                <a:ext uri="{FF2B5EF4-FFF2-40B4-BE49-F238E27FC236}">
                  <a16:creationId xmlns:a16="http://schemas.microsoft.com/office/drawing/2014/main" id="{A1D2C788-6A41-4E7B-8B78-DB9A41036F8E}"/>
                </a:ext>
              </a:extLst>
            </p:cNvPr>
            <p:cNvSpPr txBox="1"/>
            <p:nvPr/>
          </p:nvSpPr>
          <p:spPr bwMode="auto">
            <a:xfrm>
              <a:off x="5416564" y="2510766"/>
              <a:ext cx="37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4</a:t>
              </a:r>
            </a:p>
          </p:txBody>
        </p:sp>
        <p:sp>
          <p:nvSpPr>
            <p:cNvPr id="10" name="TextBox 9">
              <a:extLst>
                <a:ext uri="{FF2B5EF4-FFF2-40B4-BE49-F238E27FC236}">
                  <a16:creationId xmlns:a16="http://schemas.microsoft.com/office/drawing/2014/main" id="{08F72C16-CC32-45A0-A786-91E5E1A15459}"/>
                </a:ext>
              </a:extLst>
            </p:cNvPr>
            <p:cNvSpPr txBox="1"/>
            <p:nvPr/>
          </p:nvSpPr>
          <p:spPr bwMode="auto">
            <a:xfrm>
              <a:off x="4661777" y="2428891"/>
              <a:ext cx="3946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959595"/>
                  </a:solidFill>
                  <a:latin typeface="Comic Sans MS" panose="030F0702030302020204" pitchFamily="66" charset="0"/>
                  <a:ea typeface="Myriad Pro Semibold" charset="0"/>
                  <a:cs typeface="Myriad Pro Semibold" charset="0"/>
                </a:rPr>
                <a:t>=</a:t>
              </a:r>
            </a:p>
          </p:txBody>
        </p:sp>
        <p:sp>
          <p:nvSpPr>
            <p:cNvPr id="11" name="TextBox 10">
              <a:extLst>
                <a:ext uri="{FF2B5EF4-FFF2-40B4-BE49-F238E27FC236}">
                  <a16:creationId xmlns:a16="http://schemas.microsoft.com/office/drawing/2014/main" id="{816A252D-DD0E-498B-A592-C6F5E9978E5E}"/>
                </a:ext>
              </a:extLst>
            </p:cNvPr>
            <p:cNvSpPr txBox="1"/>
            <p:nvPr/>
          </p:nvSpPr>
          <p:spPr bwMode="auto">
            <a:xfrm>
              <a:off x="3242538" y="2428891"/>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959595"/>
                  </a:solidFill>
                  <a:latin typeface="Comic Sans MS" panose="030F0702030302020204" pitchFamily="66" charset="0"/>
                  <a:ea typeface="Myriad Pro Semibold" charset="0"/>
                  <a:cs typeface="Myriad Pro Semibold" charset="0"/>
                </a:rPr>
                <a:t>÷</a:t>
              </a:r>
            </a:p>
          </p:txBody>
        </p:sp>
      </p:grpSp>
      <p:sp>
        <p:nvSpPr>
          <p:cNvPr id="12" name="TextBox 11">
            <a:extLst>
              <a:ext uri="{FF2B5EF4-FFF2-40B4-BE49-F238E27FC236}">
                <a16:creationId xmlns:a16="http://schemas.microsoft.com/office/drawing/2014/main" id="{24B608CC-C471-4EC8-8B00-24984444EF26}"/>
              </a:ext>
            </a:extLst>
          </p:cNvPr>
          <p:cNvSpPr txBox="1"/>
          <p:nvPr/>
        </p:nvSpPr>
        <p:spPr bwMode="auto">
          <a:xfrm>
            <a:off x="5649846" y="4045037"/>
            <a:ext cx="7473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400</a:t>
            </a:r>
          </a:p>
        </p:txBody>
      </p:sp>
      <p:grpSp>
        <p:nvGrpSpPr>
          <p:cNvPr id="13" name="Group 12">
            <a:extLst>
              <a:ext uri="{FF2B5EF4-FFF2-40B4-BE49-F238E27FC236}">
                <a16:creationId xmlns:a16="http://schemas.microsoft.com/office/drawing/2014/main" id="{B886E2B9-185D-4FB4-BCA5-4FAF17F349B0}"/>
              </a:ext>
            </a:extLst>
          </p:cNvPr>
          <p:cNvGrpSpPr/>
          <p:nvPr/>
        </p:nvGrpSpPr>
        <p:grpSpPr>
          <a:xfrm>
            <a:off x="2598183" y="3963162"/>
            <a:ext cx="2895122" cy="584775"/>
            <a:chOff x="2176543" y="3963162"/>
            <a:chExt cx="2895122" cy="584775"/>
          </a:xfrm>
        </p:grpSpPr>
        <p:sp>
          <p:nvSpPr>
            <p:cNvPr id="14" name="TextBox 13">
              <a:extLst>
                <a:ext uri="{FF2B5EF4-FFF2-40B4-BE49-F238E27FC236}">
                  <a16:creationId xmlns:a16="http://schemas.microsoft.com/office/drawing/2014/main" id="{25AEDACD-6253-4CE6-89BC-3802B1D9CCD5}"/>
                </a:ext>
              </a:extLst>
            </p:cNvPr>
            <p:cNvSpPr txBox="1"/>
            <p:nvPr/>
          </p:nvSpPr>
          <p:spPr bwMode="auto">
            <a:xfrm>
              <a:off x="2176543" y="4045037"/>
              <a:ext cx="970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1,200</a:t>
              </a:r>
            </a:p>
          </p:txBody>
        </p:sp>
        <p:sp>
          <p:nvSpPr>
            <p:cNvPr id="15" name="TextBox 14">
              <a:extLst>
                <a:ext uri="{FF2B5EF4-FFF2-40B4-BE49-F238E27FC236}">
                  <a16:creationId xmlns:a16="http://schemas.microsoft.com/office/drawing/2014/main" id="{BD3CFE09-7617-49FD-8681-FA728D40176F}"/>
                </a:ext>
              </a:extLst>
            </p:cNvPr>
            <p:cNvSpPr txBox="1"/>
            <p:nvPr/>
          </p:nvSpPr>
          <p:spPr bwMode="auto">
            <a:xfrm>
              <a:off x="3945543" y="4045037"/>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a:t>
              </a:r>
            </a:p>
          </p:txBody>
        </p:sp>
        <p:sp>
          <p:nvSpPr>
            <p:cNvPr id="16" name="TextBox 15">
              <a:extLst>
                <a:ext uri="{FF2B5EF4-FFF2-40B4-BE49-F238E27FC236}">
                  <a16:creationId xmlns:a16="http://schemas.microsoft.com/office/drawing/2014/main" id="{FAF6B322-478C-4049-BC18-7D9B39EFA93B}"/>
                </a:ext>
              </a:extLst>
            </p:cNvPr>
            <p:cNvSpPr txBox="1"/>
            <p:nvPr/>
          </p:nvSpPr>
          <p:spPr bwMode="auto">
            <a:xfrm>
              <a:off x="4646549" y="3963162"/>
              <a:ext cx="4251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a:ea typeface="Myriad Pro Semibold" charset="0"/>
                  <a:cs typeface="Myriad Pro Semibold" charset="0"/>
                </a:rPr>
                <a:t>=</a:t>
              </a:r>
            </a:p>
          </p:txBody>
        </p:sp>
        <p:sp>
          <p:nvSpPr>
            <p:cNvPr id="17" name="TextBox 16">
              <a:extLst>
                <a:ext uri="{FF2B5EF4-FFF2-40B4-BE49-F238E27FC236}">
                  <a16:creationId xmlns:a16="http://schemas.microsoft.com/office/drawing/2014/main" id="{443B7743-93F9-41C4-BFD5-1E40A949C9E2}"/>
                </a:ext>
              </a:extLst>
            </p:cNvPr>
            <p:cNvSpPr txBox="1"/>
            <p:nvPr/>
          </p:nvSpPr>
          <p:spPr bwMode="auto">
            <a:xfrm>
              <a:off x="3269789" y="3963162"/>
              <a:ext cx="4106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a:ea typeface="Myriad Pro Semibold" charset="0"/>
                  <a:cs typeface="Myriad Pro Semibold" charset="0"/>
                </a:rPr>
                <a:t>÷</a:t>
              </a:r>
            </a:p>
          </p:txBody>
        </p:sp>
      </p:grpSp>
      <p:grpSp>
        <p:nvGrpSpPr>
          <p:cNvPr id="18" name="Group 17">
            <a:extLst>
              <a:ext uri="{FF2B5EF4-FFF2-40B4-BE49-F238E27FC236}">
                <a16:creationId xmlns:a16="http://schemas.microsoft.com/office/drawing/2014/main" id="{069C4778-21F0-4C23-BD0F-1BDD476AF9D3}"/>
              </a:ext>
            </a:extLst>
          </p:cNvPr>
          <p:cNvGrpSpPr/>
          <p:nvPr/>
        </p:nvGrpSpPr>
        <p:grpSpPr>
          <a:xfrm>
            <a:off x="2001169" y="3197002"/>
            <a:ext cx="1082181" cy="584775"/>
            <a:chOff x="3026059" y="3197002"/>
            <a:chExt cx="1082181" cy="584775"/>
          </a:xfrm>
        </p:grpSpPr>
        <p:sp>
          <p:nvSpPr>
            <p:cNvPr id="19" name="TextBox 18">
              <a:extLst>
                <a:ext uri="{FF2B5EF4-FFF2-40B4-BE49-F238E27FC236}">
                  <a16:creationId xmlns:a16="http://schemas.microsoft.com/office/drawing/2014/main" id="{B2AF4E6B-AFAF-4EFB-AB19-BFD39DF2F6F7}"/>
                </a:ext>
              </a:extLst>
            </p:cNvPr>
            <p:cNvSpPr txBox="1"/>
            <p:nvPr/>
          </p:nvSpPr>
          <p:spPr bwMode="auto">
            <a:xfrm>
              <a:off x="3026059" y="31970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959595"/>
                  </a:solidFill>
                  <a:latin typeface="Comic Sans MS" panose="030F0702030302020204" pitchFamily="66" charset="0"/>
                  <a:ea typeface="Myriad Pro Semibold" charset="0"/>
                  <a:cs typeface="Myriad Pro Semibold" charset="0"/>
                </a:rPr>
                <a:t>×</a:t>
              </a:r>
            </a:p>
          </p:txBody>
        </p:sp>
        <p:sp>
          <p:nvSpPr>
            <p:cNvPr id="20" name="TextBox 19">
              <a:extLst>
                <a:ext uri="{FF2B5EF4-FFF2-40B4-BE49-F238E27FC236}">
                  <a16:creationId xmlns:a16="http://schemas.microsoft.com/office/drawing/2014/main" id="{E9691AEA-96F9-4257-8F6B-793459E70C5F}"/>
                </a:ext>
              </a:extLst>
            </p:cNvPr>
            <p:cNvSpPr txBox="1"/>
            <p:nvPr/>
          </p:nvSpPr>
          <p:spPr bwMode="auto">
            <a:xfrm>
              <a:off x="3410612" y="3277901"/>
              <a:ext cx="6976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100</a:t>
              </a:r>
            </a:p>
          </p:txBody>
        </p:sp>
      </p:grpSp>
      <p:grpSp>
        <p:nvGrpSpPr>
          <p:cNvPr id="21" name="Group 20">
            <a:extLst>
              <a:ext uri="{FF2B5EF4-FFF2-40B4-BE49-F238E27FC236}">
                <a16:creationId xmlns:a16="http://schemas.microsoft.com/office/drawing/2014/main" id="{F034B678-8D47-4C84-A196-108BD5D8144D}"/>
              </a:ext>
            </a:extLst>
          </p:cNvPr>
          <p:cNvGrpSpPr/>
          <p:nvPr/>
        </p:nvGrpSpPr>
        <p:grpSpPr>
          <a:xfrm>
            <a:off x="6000399" y="3197002"/>
            <a:ext cx="1052166" cy="584775"/>
            <a:chOff x="3235609" y="3197002"/>
            <a:chExt cx="1052166" cy="584775"/>
          </a:xfrm>
        </p:grpSpPr>
        <p:sp>
          <p:nvSpPr>
            <p:cNvPr id="22" name="TextBox 21">
              <a:extLst>
                <a:ext uri="{FF2B5EF4-FFF2-40B4-BE49-F238E27FC236}">
                  <a16:creationId xmlns:a16="http://schemas.microsoft.com/office/drawing/2014/main" id="{BF9D4DC2-0A25-408A-B52A-CCB08A89E114}"/>
                </a:ext>
              </a:extLst>
            </p:cNvPr>
            <p:cNvSpPr txBox="1"/>
            <p:nvPr/>
          </p:nvSpPr>
          <p:spPr bwMode="auto">
            <a:xfrm>
              <a:off x="3235609" y="31970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959595"/>
                  </a:solidFill>
                  <a:latin typeface="Comic Sans MS" panose="030F0702030302020204" pitchFamily="66" charset="0"/>
                  <a:ea typeface="Myriad Pro Semibold" charset="0"/>
                  <a:cs typeface="Myriad Pro Semibold" charset="0"/>
                </a:rPr>
                <a:t>×</a:t>
              </a:r>
            </a:p>
          </p:txBody>
        </p:sp>
        <p:sp>
          <p:nvSpPr>
            <p:cNvPr id="23" name="TextBox 22">
              <a:extLst>
                <a:ext uri="{FF2B5EF4-FFF2-40B4-BE49-F238E27FC236}">
                  <a16:creationId xmlns:a16="http://schemas.microsoft.com/office/drawing/2014/main" id="{4B0DEDC2-1923-40A3-B36D-10F54E149715}"/>
                </a:ext>
              </a:extLst>
            </p:cNvPr>
            <p:cNvSpPr txBox="1"/>
            <p:nvPr/>
          </p:nvSpPr>
          <p:spPr bwMode="auto">
            <a:xfrm>
              <a:off x="3590148" y="3277901"/>
              <a:ext cx="6976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100</a:t>
              </a:r>
            </a:p>
          </p:txBody>
        </p:sp>
      </p:grpSp>
      <p:pic>
        <p:nvPicPr>
          <p:cNvPr id="24" name="Picture 23" descr="A close up of a logo&#10;&#10;Description automatically generated">
            <a:extLst>
              <a:ext uri="{FF2B5EF4-FFF2-40B4-BE49-F238E27FC236}">
                <a16:creationId xmlns:a16="http://schemas.microsoft.com/office/drawing/2014/main" id="{299C175F-058F-4729-80C9-86F35FE249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8508" y="3083558"/>
            <a:ext cx="122644" cy="851879"/>
          </a:xfrm>
          <a:prstGeom prst="rect">
            <a:avLst/>
          </a:prstGeom>
        </p:spPr>
      </p:pic>
      <p:sp>
        <p:nvSpPr>
          <p:cNvPr id="25" name="Rectangle 24">
            <a:extLst>
              <a:ext uri="{FF2B5EF4-FFF2-40B4-BE49-F238E27FC236}">
                <a16:creationId xmlns:a16="http://schemas.microsoft.com/office/drawing/2014/main" id="{24DD4BC4-3FA3-481F-B31E-E1C8BAD2EB60}"/>
              </a:ext>
            </a:extLst>
          </p:cNvPr>
          <p:cNvSpPr/>
          <p:nvPr/>
        </p:nvSpPr>
        <p:spPr bwMode="auto">
          <a:xfrm>
            <a:off x="5685433" y="4045037"/>
            <a:ext cx="66950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60695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C422C8D5-0D94-49F4-81B1-C672285DD3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3943" y="5745288"/>
            <a:ext cx="759839" cy="553410"/>
          </a:xfrm>
          <a:prstGeom prst="rect">
            <a:avLst/>
          </a:prstGeom>
        </p:spPr>
      </p:pic>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7:6</a:t>
            </a:r>
          </a:p>
        </p:txBody>
      </p:sp>
      <p:sp>
        <p:nvSpPr>
          <p:cNvPr id="27" name="TextBox 26">
            <a:extLst>
              <a:ext uri="{FF2B5EF4-FFF2-40B4-BE49-F238E27FC236}">
                <a16:creationId xmlns:a16="http://schemas.microsoft.com/office/drawing/2014/main" id="{C2A75E64-9275-423D-AAC0-61E4EB058F00}"/>
              </a:ext>
            </a:extLst>
          </p:cNvPr>
          <p:cNvSpPr txBox="1"/>
          <p:nvPr/>
        </p:nvSpPr>
        <p:spPr bwMode="auto">
          <a:xfrm>
            <a:off x="577276" y="824994"/>
            <a:ext cx="8294385"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1,200 exercise books shared equally between 6 year groups.</a:t>
            </a:r>
          </a:p>
          <a:p>
            <a:pPr algn="ctr">
              <a:buClr>
                <a:srgbClr val="82CBDD"/>
              </a:buClr>
              <a:buNone/>
            </a:pPr>
            <a:r>
              <a:rPr lang="en-GB" sz="2400" dirty="0">
                <a:latin typeface="Myriad Pro Semibold" charset="0"/>
                <a:ea typeface="Myriad Pro Semibold" charset="0"/>
                <a:cs typeface="Myriad Pro Semibold" charset="0"/>
              </a:rPr>
              <a:t>How many books does each year group get?</a:t>
            </a:r>
          </a:p>
        </p:txBody>
      </p:sp>
      <p:pic>
        <p:nvPicPr>
          <p:cNvPr id="28" name="Picture 27" descr="A close up of a logo&#10;&#10;Description automatically generated">
            <a:extLst>
              <a:ext uri="{FF2B5EF4-FFF2-40B4-BE49-F238E27FC236}">
                <a16:creationId xmlns:a16="http://schemas.microsoft.com/office/drawing/2014/main" id="{EBEE63D4-040D-4DA9-8655-60CC75F9CF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8194" y="4225825"/>
            <a:ext cx="556321" cy="556321"/>
          </a:xfrm>
          <a:prstGeom prst="rect">
            <a:avLst/>
          </a:prstGeom>
        </p:spPr>
      </p:pic>
      <p:pic>
        <p:nvPicPr>
          <p:cNvPr id="29" name="Picture 28" descr="A picture containing object&#10;&#10;Description automatically generated">
            <a:extLst>
              <a:ext uri="{FF2B5EF4-FFF2-40B4-BE49-F238E27FC236}">
                <a16:creationId xmlns:a16="http://schemas.microsoft.com/office/drawing/2014/main" id="{B139DFA6-A87D-4309-9060-AC747D4086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1573" y="4830607"/>
            <a:ext cx="197922" cy="855881"/>
          </a:xfrm>
          <a:prstGeom prst="rect">
            <a:avLst/>
          </a:prstGeom>
        </p:spPr>
      </p:pic>
      <p:pic>
        <p:nvPicPr>
          <p:cNvPr id="30" name="Picture 29" descr="A close up of a logo&#10;&#10;Description automatically generated">
            <a:extLst>
              <a:ext uri="{FF2B5EF4-FFF2-40B4-BE49-F238E27FC236}">
                <a16:creationId xmlns:a16="http://schemas.microsoft.com/office/drawing/2014/main" id="{3CE5921E-ECDE-426B-8D2B-10619340EF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2374" y="4225825"/>
            <a:ext cx="556321" cy="556321"/>
          </a:xfrm>
          <a:prstGeom prst="rect">
            <a:avLst/>
          </a:prstGeom>
        </p:spPr>
      </p:pic>
      <p:pic>
        <p:nvPicPr>
          <p:cNvPr id="31" name="Picture 30" descr="A close up of a logo&#10;&#10;Description automatically generated">
            <a:extLst>
              <a:ext uri="{FF2B5EF4-FFF2-40B4-BE49-F238E27FC236}">
                <a16:creationId xmlns:a16="http://schemas.microsoft.com/office/drawing/2014/main" id="{1F5F68FA-78F8-4E13-9F31-AA29CA61E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2374" y="5745152"/>
            <a:ext cx="556321" cy="556321"/>
          </a:xfrm>
          <a:prstGeom prst="rect">
            <a:avLst/>
          </a:prstGeom>
        </p:spPr>
      </p:pic>
      <p:pic>
        <p:nvPicPr>
          <p:cNvPr id="32" name="Picture 31" descr="A picture containing object&#10;&#10;Description automatically generated">
            <a:extLst>
              <a:ext uri="{FF2B5EF4-FFF2-40B4-BE49-F238E27FC236}">
                <a16:creationId xmlns:a16="http://schemas.microsoft.com/office/drawing/2014/main" id="{BDCEC9F5-5577-4694-99B0-47DDB90838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7393" y="4830607"/>
            <a:ext cx="197922" cy="855881"/>
          </a:xfrm>
          <a:prstGeom prst="rect">
            <a:avLst/>
          </a:prstGeom>
        </p:spPr>
      </p:pic>
      <p:sp>
        <p:nvSpPr>
          <p:cNvPr id="33" name="TextBox 32">
            <a:extLst>
              <a:ext uri="{FF2B5EF4-FFF2-40B4-BE49-F238E27FC236}">
                <a16:creationId xmlns:a16="http://schemas.microsoft.com/office/drawing/2014/main" id="{74F66BDD-459F-43E9-9A6E-5E355F9BF0B6}"/>
              </a:ext>
            </a:extLst>
          </p:cNvPr>
          <p:cNvSpPr txBox="1"/>
          <p:nvPr/>
        </p:nvSpPr>
        <p:spPr bwMode="auto">
          <a:xfrm>
            <a:off x="5626866" y="5796088"/>
            <a:ext cx="660757"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300" dirty="0">
                <a:latin typeface="Myriad Pro Semibold" charset="0"/>
                <a:ea typeface="Myriad Pro Semibold" charset="0"/>
                <a:cs typeface="Myriad Pro Semibold" charset="0"/>
              </a:rPr>
              <a:t>200</a:t>
            </a:r>
          </a:p>
        </p:txBody>
      </p:sp>
      <p:grpSp>
        <p:nvGrpSpPr>
          <p:cNvPr id="34" name="Group 33">
            <a:extLst>
              <a:ext uri="{FF2B5EF4-FFF2-40B4-BE49-F238E27FC236}">
                <a16:creationId xmlns:a16="http://schemas.microsoft.com/office/drawing/2014/main" id="{5AC4DFCD-B256-4A3D-BAB2-83728331DD39}"/>
              </a:ext>
            </a:extLst>
          </p:cNvPr>
          <p:cNvGrpSpPr/>
          <p:nvPr/>
        </p:nvGrpSpPr>
        <p:grpSpPr>
          <a:xfrm>
            <a:off x="2755863" y="5705958"/>
            <a:ext cx="2615019" cy="584775"/>
            <a:chOff x="2400484" y="3954907"/>
            <a:chExt cx="2615019" cy="584775"/>
          </a:xfrm>
        </p:grpSpPr>
        <p:sp>
          <p:nvSpPr>
            <p:cNvPr id="35" name="TextBox 34">
              <a:extLst>
                <a:ext uri="{FF2B5EF4-FFF2-40B4-BE49-F238E27FC236}">
                  <a16:creationId xmlns:a16="http://schemas.microsoft.com/office/drawing/2014/main" id="{D9113D3B-59C5-4F6A-92F4-D368762E8414}"/>
                </a:ext>
              </a:extLst>
            </p:cNvPr>
            <p:cNvSpPr txBox="1"/>
            <p:nvPr/>
          </p:nvSpPr>
          <p:spPr bwMode="auto">
            <a:xfrm>
              <a:off x="2400484" y="4039322"/>
              <a:ext cx="883575"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300" dirty="0">
                  <a:latin typeface="Myriad Pro Semibold" charset="0"/>
                  <a:ea typeface="Myriad Pro Semibold" charset="0"/>
                  <a:cs typeface="Myriad Pro Semibold" charset="0"/>
                </a:rPr>
                <a:t>1,200</a:t>
              </a:r>
            </a:p>
          </p:txBody>
        </p:sp>
        <p:sp>
          <p:nvSpPr>
            <p:cNvPr id="36" name="TextBox 35">
              <a:extLst>
                <a:ext uri="{FF2B5EF4-FFF2-40B4-BE49-F238E27FC236}">
                  <a16:creationId xmlns:a16="http://schemas.microsoft.com/office/drawing/2014/main" id="{7B7F8E82-ABBB-454A-A6C1-85A025CFC751}"/>
                </a:ext>
              </a:extLst>
            </p:cNvPr>
            <p:cNvSpPr txBox="1"/>
            <p:nvPr/>
          </p:nvSpPr>
          <p:spPr bwMode="auto">
            <a:xfrm>
              <a:off x="3955131" y="4045037"/>
              <a:ext cx="343364"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300" dirty="0">
                  <a:latin typeface="Myriad Pro Semibold" charset="0"/>
                  <a:ea typeface="Myriad Pro Semibold" charset="0"/>
                  <a:cs typeface="Myriad Pro Semibold" charset="0"/>
                </a:rPr>
                <a:t>6</a:t>
              </a:r>
            </a:p>
          </p:txBody>
        </p:sp>
        <p:sp>
          <p:nvSpPr>
            <p:cNvPr id="37" name="TextBox 36">
              <a:extLst>
                <a:ext uri="{FF2B5EF4-FFF2-40B4-BE49-F238E27FC236}">
                  <a16:creationId xmlns:a16="http://schemas.microsoft.com/office/drawing/2014/main" id="{9E91BD10-2162-4FCD-8869-2476D0972EAE}"/>
                </a:ext>
              </a:extLst>
            </p:cNvPr>
            <p:cNvSpPr txBox="1"/>
            <p:nvPr/>
          </p:nvSpPr>
          <p:spPr bwMode="auto">
            <a:xfrm>
              <a:off x="4550311" y="3954907"/>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sp>
          <p:nvSpPr>
            <p:cNvPr id="38" name="TextBox 37">
              <a:extLst>
                <a:ext uri="{FF2B5EF4-FFF2-40B4-BE49-F238E27FC236}">
                  <a16:creationId xmlns:a16="http://schemas.microsoft.com/office/drawing/2014/main" id="{FB9975CC-9D1C-4EEE-AC3A-E2AF003C86FD}"/>
                </a:ext>
              </a:extLst>
            </p:cNvPr>
            <p:cNvSpPr txBox="1"/>
            <p:nvPr/>
          </p:nvSpPr>
          <p:spPr bwMode="auto">
            <a:xfrm>
              <a:off x="3332708" y="3954907"/>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grpSp>
      <p:grpSp>
        <p:nvGrpSpPr>
          <p:cNvPr id="39" name="Group 38">
            <a:extLst>
              <a:ext uri="{FF2B5EF4-FFF2-40B4-BE49-F238E27FC236}">
                <a16:creationId xmlns:a16="http://schemas.microsoft.com/office/drawing/2014/main" id="{ED85144D-0741-4714-BA8E-950701E7E2F4}"/>
              </a:ext>
            </a:extLst>
          </p:cNvPr>
          <p:cNvGrpSpPr/>
          <p:nvPr/>
        </p:nvGrpSpPr>
        <p:grpSpPr>
          <a:xfrm>
            <a:off x="2932330" y="4200262"/>
            <a:ext cx="3182163" cy="584775"/>
            <a:chOff x="2576951" y="2449211"/>
            <a:chExt cx="3182163" cy="584775"/>
          </a:xfrm>
        </p:grpSpPr>
        <p:sp>
          <p:nvSpPr>
            <p:cNvPr id="40" name="TextBox 39">
              <a:extLst>
                <a:ext uri="{FF2B5EF4-FFF2-40B4-BE49-F238E27FC236}">
                  <a16:creationId xmlns:a16="http://schemas.microsoft.com/office/drawing/2014/main" id="{B5DEF1B8-0BA0-43A2-A8C5-CC83DF02C605}"/>
                </a:ext>
              </a:extLst>
            </p:cNvPr>
            <p:cNvSpPr txBox="1"/>
            <p:nvPr/>
          </p:nvSpPr>
          <p:spPr bwMode="auto">
            <a:xfrm>
              <a:off x="2576951" y="2533626"/>
              <a:ext cx="502061"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300" dirty="0">
                  <a:latin typeface="Myriad Pro Semibold" charset="0"/>
                  <a:ea typeface="Myriad Pro Semibold" charset="0"/>
                  <a:cs typeface="Myriad Pro Semibold" charset="0"/>
                </a:rPr>
                <a:t>12</a:t>
              </a:r>
            </a:p>
          </p:txBody>
        </p:sp>
        <p:sp>
          <p:nvSpPr>
            <p:cNvPr id="41" name="TextBox 40">
              <a:extLst>
                <a:ext uri="{FF2B5EF4-FFF2-40B4-BE49-F238E27FC236}">
                  <a16:creationId xmlns:a16="http://schemas.microsoft.com/office/drawing/2014/main" id="{E291202D-0DFD-4C25-A310-00B3AB088FBD}"/>
                </a:ext>
              </a:extLst>
            </p:cNvPr>
            <p:cNvSpPr txBox="1"/>
            <p:nvPr/>
          </p:nvSpPr>
          <p:spPr bwMode="auto">
            <a:xfrm>
              <a:off x="3943140" y="253362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300" dirty="0">
                  <a:latin typeface="Myriad Pro Semibold" charset="0"/>
                  <a:ea typeface="Myriad Pro Semibold" charset="0"/>
                  <a:cs typeface="Myriad Pro Semibold" charset="0"/>
                </a:rPr>
                <a:t>6</a:t>
              </a:r>
            </a:p>
          </p:txBody>
        </p:sp>
        <p:sp>
          <p:nvSpPr>
            <p:cNvPr id="42" name="TextBox 41">
              <a:extLst>
                <a:ext uri="{FF2B5EF4-FFF2-40B4-BE49-F238E27FC236}">
                  <a16:creationId xmlns:a16="http://schemas.microsoft.com/office/drawing/2014/main" id="{BA9DB12F-2C43-4F2E-955E-8C2A02FA459D}"/>
                </a:ext>
              </a:extLst>
            </p:cNvPr>
            <p:cNvSpPr txBox="1"/>
            <p:nvPr/>
          </p:nvSpPr>
          <p:spPr bwMode="auto">
            <a:xfrm>
              <a:off x="5415751" y="2533626"/>
              <a:ext cx="343363"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300" dirty="0">
                  <a:latin typeface="Myriad Pro Semibold" charset="0"/>
                  <a:ea typeface="Myriad Pro Semibold" charset="0"/>
                  <a:cs typeface="Myriad Pro Semibold" charset="0"/>
                </a:rPr>
                <a:t>2</a:t>
              </a:r>
            </a:p>
          </p:txBody>
        </p:sp>
        <p:sp>
          <p:nvSpPr>
            <p:cNvPr id="43" name="TextBox 42">
              <a:extLst>
                <a:ext uri="{FF2B5EF4-FFF2-40B4-BE49-F238E27FC236}">
                  <a16:creationId xmlns:a16="http://schemas.microsoft.com/office/drawing/2014/main" id="{80E49F9E-B42F-4064-8EDB-B9FB0B65AF5B}"/>
                </a:ext>
              </a:extLst>
            </p:cNvPr>
            <p:cNvSpPr txBox="1"/>
            <p:nvPr/>
          </p:nvSpPr>
          <p:spPr bwMode="auto">
            <a:xfrm>
              <a:off x="4550311" y="2449211"/>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sp>
          <p:nvSpPr>
            <p:cNvPr id="44" name="TextBox 43">
              <a:extLst>
                <a:ext uri="{FF2B5EF4-FFF2-40B4-BE49-F238E27FC236}">
                  <a16:creationId xmlns:a16="http://schemas.microsoft.com/office/drawing/2014/main" id="{7F566901-8C0B-4B43-9C2C-FEBB02F00C73}"/>
                </a:ext>
              </a:extLst>
            </p:cNvPr>
            <p:cNvSpPr txBox="1"/>
            <p:nvPr/>
          </p:nvSpPr>
          <p:spPr bwMode="auto">
            <a:xfrm>
              <a:off x="3332708" y="2449211"/>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latin typeface="Myriad Pro Semibold" charset="0"/>
                  <a:ea typeface="Myriad Pro Semibold" charset="0"/>
                  <a:cs typeface="Myriad Pro Semibold" charset="0"/>
                </a:rPr>
                <a:t>÷</a:t>
              </a:r>
            </a:p>
          </p:txBody>
        </p:sp>
      </p:grpSp>
      <p:grpSp>
        <p:nvGrpSpPr>
          <p:cNvPr id="45" name="Group 44">
            <a:extLst>
              <a:ext uri="{FF2B5EF4-FFF2-40B4-BE49-F238E27FC236}">
                <a16:creationId xmlns:a16="http://schemas.microsoft.com/office/drawing/2014/main" id="{7120DDBE-2DCE-445C-AFF9-08C903243EAD}"/>
              </a:ext>
            </a:extLst>
          </p:cNvPr>
          <p:cNvGrpSpPr/>
          <p:nvPr/>
        </p:nvGrpSpPr>
        <p:grpSpPr>
          <a:xfrm>
            <a:off x="2171128" y="4948053"/>
            <a:ext cx="1035191" cy="584775"/>
            <a:chOff x="3073049" y="3197002"/>
            <a:chExt cx="1035191" cy="584775"/>
          </a:xfrm>
        </p:grpSpPr>
        <p:sp>
          <p:nvSpPr>
            <p:cNvPr id="46" name="TextBox 45">
              <a:extLst>
                <a:ext uri="{FF2B5EF4-FFF2-40B4-BE49-F238E27FC236}">
                  <a16:creationId xmlns:a16="http://schemas.microsoft.com/office/drawing/2014/main" id="{F2D39512-E415-4D98-B8CB-8015BB175CE2}"/>
                </a:ext>
              </a:extLst>
            </p:cNvPr>
            <p:cNvSpPr txBox="1"/>
            <p:nvPr/>
          </p:nvSpPr>
          <p:spPr bwMode="auto">
            <a:xfrm>
              <a:off x="3073049" y="31970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046388"/>
                  </a:solidFill>
                  <a:latin typeface="Myriad Pro Semibold" charset="0"/>
                  <a:ea typeface="Myriad Pro Semibold" charset="0"/>
                  <a:cs typeface="Myriad Pro Semibold" charset="0"/>
                </a:rPr>
                <a:t>×</a:t>
              </a:r>
            </a:p>
          </p:txBody>
        </p:sp>
        <p:sp>
          <p:nvSpPr>
            <p:cNvPr id="47" name="TextBox 46">
              <a:extLst>
                <a:ext uri="{FF2B5EF4-FFF2-40B4-BE49-F238E27FC236}">
                  <a16:creationId xmlns:a16="http://schemas.microsoft.com/office/drawing/2014/main" id="{0421ADE5-2244-4032-B970-0B4918AA56B9}"/>
                </a:ext>
              </a:extLst>
            </p:cNvPr>
            <p:cNvSpPr txBox="1"/>
            <p:nvPr/>
          </p:nvSpPr>
          <p:spPr bwMode="auto">
            <a:xfrm>
              <a:off x="3423436" y="3277901"/>
              <a:ext cx="6848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solidFill>
                    <a:srgbClr val="046388"/>
                  </a:solidFill>
                  <a:latin typeface="Myriad Pro Semibold" charset="0"/>
                  <a:ea typeface="Myriad Pro Semibold" charset="0"/>
                  <a:cs typeface="Myriad Pro Semibold" charset="0"/>
                </a:rPr>
                <a:t>100</a:t>
              </a:r>
            </a:p>
          </p:txBody>
        </p:sp>
      </p:grpSp>
      <p:grpSp>
        <p:nvGrpSpPr>
          <p:cNvPr id="48" name="Group 47">
            <a:extLst>
              <a:ext uri="{FF2B5EF4-FFF2-40B4-BE49-F238E27FC236}">
                <a16:creationId xmlns:a16="http://schemas.microsoft.com/office/drawing/2014/main" id="{658BD3C1-D416-433E-94C5-983CF4B4C2C0}"/>
              </a:ext>
            </a:extLst>
          </p:cNvPr>
          <p:cNvGrpSpPr/>
          <p:nvPr/>
        </p:nvGrpSpPr>
        <p:grpSpPr>
          <a:xfrm>
            <a:off x="5934138" y="4948053"/>
            <a:ext cx="1039342" cy="584775"/>
            <a:chOff x="3235609" y="3197002"/>
            <a:chExt cx="1039342" cy="584775"/>
          </a:xfrm>
        </p:grpSpPr>
        <p:sp>
          <p:nvSpPr>
            <p:cNvPr id="49" name="TextBox 48">
              <a:extLst>
                <a:ext uri="{FF2B5EF4-FFF2-40B4-BE49-F238E27FC236}">
                  <a16:creationId xmlns:a16="http://schemas.microsoft.com/office/drawing/2014/main" id="{CA65371A-B9B6-4EA1-97B3-FEC87786E098}"/>
                </a:ext>
              </a:extLst>
            </p:cNvPr>
            <p:cNvSpPr txBox="1"/>
            <p:nvPr/>
          </p:nvSpPr>
          <p:spPr bwMode="auto">
            <a:xfrm>
              <a:off x="3235609" y="3197002"/>
              <a:ext cx="465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046388"/>
                  </a:solidFill>
                  <a:latin typeface="Myriad Pro Semibold" charset="0"/>
                  <a:ea typeface="Myriad Pro Semibold" charset="0"/>
                  <a:cs typeface="Myriad Pro Semibold" charset="0"/>
                </a:rPr>
                <a:t>×</a:t>
              </a:r>
            </a:p>
          </p:txBody>
        </p:sp>
        <p:sp>
          <p:nvSpPr>
            <p:cNvPr id="50" name="TextBox 49">
              <a:extLst>
                <a:ext uri="{FF2B5EF4-FFF2-40B4-BE49-F238E27FC236}">
                  <a16:creationId xmlns:a16="http://schemas.microsoft.com/office/drawing/2014/main" id="{BF370783-53BB-456B-9BF3-7D692BE0691B}"/>
                </a:ext>
              </a:extLst>
            </p:cNvPr>
            <p:cNvSpPr txBox="1"/>
            <p:nvPr/>
          </p:nvSpPr>
          <p:spPr bwMode="auto">
            <a:xfrm>
              <a:off x="3590148" y="3277901"/>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solidFill>
                    <a:srgbClr val="046388"/>
                  </a:solidFill>
                  <a:latin typeface="Myriad Pro Semibold" charset="0"/>
                  <a:ea typeface="Myriad Pro Semibold" charset="0"/>
                  <a:cs typeface="Myriad Pro Semibold" charset="0"/>
                </a:rPr>
                <a:t>100</a:t>
              </a:r>
            </a:p>
          </p:txBody>
        </p:sp>
      </p:grpSp>
      <p:pic>
        <p:nvPicPr>
          <p:cNvPr id="57" name="Picture 56" descr="A close up of a clock&#10;&#10;Description automatically generated">
            <a:extLst>
              <a:ext uri="{FF2B5EF4-FFF2-40B4-BE49-F238E27FC236}">
                <a16:creationId xmlns:a16="http://schemas.microsoft.com/office/drawing/2014/main" id="{CD7E77E4-5E00-434F-AE67-DAFE557210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45101" y="1873715"/>
            <a:ext cx="653797" cy="2222911"/>
          </a:xfrm>
          <a:prstGeom prst="rect">
            <a:avLst/>
          </a:prstGeom>
        </p:spPr>
      </p:pic>
      <p:pic>
        <p:nvPicPr>
          <p:cNvPr id="59" name="Picture 58" descr="A close up of a logo&#10;&#10;Description automatically generated">
            <a:extLst>
              <a:ext uri="{FF2B5EF4-FFF2-40B4-BE49-F238E27FC236}">
                <a16:creationId xmlns:a16="http://schemas.microsoft.com/office/drawing/2014/main" id="{AD041C56-1B95-498D-AE90-57EA660D9C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45125" y="1942621"/>
            <a:ext cx="384735" cy="115672"/>
          </a:xfrm>
          <a:prstGeom prst="rect">
            <a:avLst/>
          </a:prstGeom>
        </p:spPr>
      </p:pic>
      <p:pic>
        <p:nvPicPr>
          <p:cNvPr id="61" name="Picture 60" descr="A close up of a logo&#10;&#10;Description automatically generated">
            <a:extLst>
              <a:ext uri="{FF2B5EF4-FFF2-40B4-BE49-F238E27FC236}">
                <a16:creationId xmlns:a16="http://schemas.microsoft.com/office/drawing/2014/main" id="{B3AF3A48-0411-427C-B6F9-F48CC2E71B3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33809" y="2335628"/>
            <a:ext cx="407366" cy="115672"/>
          </a:xfrm>
          <a:prstGeom prst="rect">
            <a:avLst/>
          </a:prstGeom>
        </p:spPr>
      </p:pic>
      <p:pic>
        <p:nvPicPr>
          <p:cNvPr id="63" name="Picture 62" descr="A close up of a logo&#10;&#10;Description automatically generated">
            <a:extLst>
              <a:ext uri="{FF2B5EF4-FFF2-40B4-BE49-F238E27FC236}">
                <a16:creationId xmlns:a16="http://schemas.microsoft.com/office/drawing/2014/main" id="{32CF39B5-9809-4878-B6CE-6431A954A11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33809" y="2728635"/>
            <a:ext cx="407366" cy="115672"/>
          </a:xfrm>
          <a:prstGeom prst="rect">
            <a:avLst/>
          </a:prstGeom>
        </p:spPr>
      </p:pic>
      <p:pic>
        <p:nvPicPr>
          <p:cNvPr id="65" name="Picture 64" descr="A close up of a logo&#10;&#10;Description automatically generated">
            <a:extLst>
              <a:ext uri="{FF2B5EF4-FFF2-40B4-BE49-F238E27FC236}">
                <a16:creationId xmlns:a16="http://schemas.microsoft.com/office/drawing/2014/main" id="{E681DA5B-0131-4CD3-BC2A-182F9168441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31294" y="3121642"/>
            <a:ext cx="412396" cy="115672"/>
          </a:xfrm>
          <a:prstGeom prst="rect">
            <a:avLst/>
          </a:prstGeom>
        </p:spPr>
      </p:pic>
      <p:pic>
        <p:nvPicPr>
          <p:cNvPr id="67" name="Picture 66" descr="A close up of a logo&#10;&#10;Description automatically generated">
            <a:extLst>
              <a:ext uri="{FF2B5EF4-FFF2-40B4-BE49-F238E27FC236}">
                <a16:creationId xmlns:a16="http://schemas.microsoft.com/office/drawing/2014/main" id="{CC424373-C6F0-4620-9B38-635CFCCE6EB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35066" y="3514649"/>
            <a:ext cx="404852" cy="115672"/>
          </a:xfrm>
          <a:prstGeom prst="rect">
            <a:avLst/>
          </a:prstGeom>
        </p:spPr>
      </p:pic>
      <p:pic>
        <p:nvPicPr>
          <p:cNvPr id="69" name="Picture 68" descr="A close up of a logo&#10;&#10;Description automatically generated">
            <a:extLst>
              <a:ext uri="{FF2B5EF4-FFF2-40B4-BE49-F238E27FC236}">
                <a16:creationId xmlns:a16="http://schemas.microsoft.com/office/drawing/2014/main" id="{6356527E-922E-4BCC-AFDD-563ABF22A85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31294" y="3907656"/>
            <a:ext cx="412396" cy="115672"/>
          </a:xfrm>
          <a:prstGeom prst="rect">
            <a:avLst/>
          </a:prstGeom>
        </p:spPr>
      </p:pic>
      <p:pic>
        <p:nvPicPr>
          <p:cNvPr id="71" name="Picture 70" descr="A picture containing pool ball, calculator&#10;&#10;Description automatically generated">
            <a:extLst>
              <a:ext uri="{FF2B5EF4-FFF2-40B4-BE49-F238E27FC236}">
                <a16:creationId xmlns:a16="http://schemas.microsoft.com/office/drawing/2014/main" id="{AA56BF94-9C1D-4B1D-936D-44EC10BF5CF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245101" y="1873715"/>
            <a:ext cx="653797" cy="2222911"/>
          </a:xfrm>
          <a:prstGeom prst="rect">
            <a:avLst/>
          </a:prstGeom>
        </p:spPr>
      </p:pic>
    </p:spTree>
    <p:extLst>
      <p:ext uri="{BB962C8B-B14F-4D97-AF65-F5344CB8AC3E}">
        <p14:creationId xmlns:p14="http://schemas.microsoft.com/office/powerpoint/2010/main" val="107443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250"/>
                                        <p:tgtEl>
                                          <p:spTgt spid="59"/>
                                        </p:tgtEl>
                                      </p:cBhvr>
                                    </p:animEffect>
                                  </p:childTnLst>
                                </p:cTn>
                              </p:par>
                            </p:childTnLst>
                          </p:cTn>
                        </p:par>
                        <p:par>
                          <p:cTn id="13" fill="hold">
                            <p:stCondLst>
                              <p:cond delay="250"/>
                            </p:stCondLst>
                            <p:childTnLst>
                              <p:par>
                                <p:cTn id="14" presetID="10" presetClass="entr" presetSubtype="0" fill="hold" nodeType="after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250"/>
                                        <p:tgtEl>
                                          <p:spTgt spid="61"/>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fade">
                                      <p:cBhvr>
                                        <p:cTn id="20" dur="250"/>
                                        <p:tgtEl>
                                          <p:spTgt spid="63"/>
                                        </p:tgtEl>
                                      </p:cBhvr>
                                    </p:animEffect>
                                  </p:childTnLst>
                                </p:cTn>
                              </p:par>
                            </p:childTnLst>
                          </p:cTn>
                        </p:par>
                        <p:par>
                          <p:cTn id="21" fill="hold">
                            <p:stCondLst>
                              <p:cond delay="750"/>
                            </p:stCondLst>
                            <p:childTnLst>
                              <p:par>
                                <p:cTn id="22" presetID="10"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250"/>
                                        <p:tgtEl>
                                          <p:spTgt spid="65"/>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fade">
                                      <p:cBhvr>
                                        <p:cTn id="28" dur="250"/>
                                        <p:tgtEl>
                                          <p:spTgt spid="67"/>
                                        </p:tgtEl>
                                      </p:cBhvr>
                                    </p:animEffect>
                                  </p:childTnLst>
                                </p:cTn>
                              </p:par>
                            </p:childTnLst>
                          </p:cTn>
                        </p:par>
                        <p:par>
                          <p:cTn id="29" fill="hold">
                            <p:stCondLst>
                              <p:cond delay="1250"/>
                            </p:stCondLst>
                            <p:childTnLst>
                              <p:par>
                                <p:cTn id="30" presetID="10" presetClass="entr" presetSubtype="0" fill="hold" nodeType="after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fade">
                                      <p:cBhvr>
                                        <p:cTn id="32" dur="250"/>
                                        <p:tgtEl>
                                          <p:spTgt spid="6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fade">
                                      <p:cBhvr>
                                        <p:cTn id="42" dur="500"/>
                                        <p:tgtEl>
                                          <p:spTgt spid="7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par>
                                <p:cTn id="53" presetID="10" presetClass="entr" presetSubtype="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par>
                                <p:cTn id="56" presetID="10" presetClass="entr" presetSubtype="0" fill="hold"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500"/>
                                        <p:tgtEl>
                                          <p:spTgt spid="45"/>
                                        </p:tgtEl>
                                      </p:cBhvr>
                                    </p:animEffect>
                                  </p:childTnLst>
                                </p:cTn>
                              </p:par>
                              <p:par>
                                <p:cTn id="59" presetID="10" presetClass="entr" presetSubtype="0" fill="hold"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500"/>
                                        <p:tgtEl>
                                          <p:spTgt spid="5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par>
                                <p:cTn id="67" presetID="10"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500"/>
                                        <p:tgtEl>
                                          <p:spTgt spid="48"/>
                                        </p:tgtEl>
                                      </p:cBhvr>
                                    </p:animEffect>
                                  </p:childTnLst>
                                </p:cTn>
                              </p:par>
                              <p:par>
                                <p:cTn id="70" presetID="10" presetClass="entr" presetSubtype="0" fill="hold"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par>
                                <p:cTn id="73" presetID="10" presetClass="entr" presetSubtype="0" fill="hold"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fade">
                                      <p:cBhvr>
                                        <p:cTn id="8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7:7</a:t>
            </a:r>
          </a:p>
        </p:txBody>
      </p:sp>
      <p:sp>
        <p:nvSpPr>
          <p:cNvPr id="28" name="TextBox 27">
            <a:extLst>
              <a:ext uri="{FF2B5EF4-FFF2-40B4-BE49-F238E27FC236}">
                <a16:creationId xmlns:a16="http://schemas.microsoft.com/office/drawing/2014/main" id="{7B5CB914-E323-4E5F-A277-2C196A4B7EA3}"/>
              </a:ext>
            </a:extLst>
          </p:cNvPr>
          <p:cNvSpPr txBox="1"/>
          <p:nvPr/>
        </p:nvSpPr>
        <p:spPr bwMode="auto">
          <a:xfrm>
            <a:off x="3591278" y="3538317"/>
            <a:ext cx="6559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600</a:t>
            </a:r>
          </a:p>
        </p:txBody>
      </p:sp>
      <p:sp>
        <p:nvSpPr>
          <p:cNvPr id="27" name="TextBox 26">
            <a:extLst>
              <a:ext uri="{FF2B5EF4-FFF2-40B4-BE49-F238E27FC236}">
                <a16:creationId xmlns:a16="http://schemas.microsoft.com/office/drawing/2014/main" id="{C10C00EA-2E8F-4401-A208-677B32F32F3B}"/>
              </a:ext>
            </a:extLst>
          </p:cNvPr>
          <p:cNvSpPr txBox="1"/>
          <p:nvPr/>
        </p:nvSpPr>
        <p:spPr bwMode="auto">
          <a:xfrm>
            <a:off x="5783436" y="3538317"/>
            <a:ext cx="877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1,800</a:t>
            </a:r>
          </a:p>
        </p:txBody>
      </p:sp>
      <p:grpSp>
        <p:nvGrpSpPr>
          <p:cNvPr id="68" name="Group 67">
            <a:extLst>
              <a:ext uri="{FF2B5EF4-FFF2-40B4-BE49-F238E27FC236}">
                <a16:creationId xmlns:a16="http://schemas.microsoft.com/office/drawing/2014/main" id="{AAEA9C49-76F2-4E19-99ED-85D98DB8DF83}"/>
              </a:ext>
            </a:extLst>
          </p:cNvPr>
          <p:cNvGrpSpPr/>
          <p:nvPr/>
        </p:nvGrpSpPr>
        <p:grpSpPr>
          <a:xfrm>
            <a:off x="2491417" y="3538317"/>
            <a:ext cx="4122406" cy="461665"/>
            <a:chOff x="2491417" y="3538317"/>
            <a:chExt cx="4122406" cy="461665"/>
          </a:xfrm>
        </p:grpSpPr>
        <p:sp>
          <p:nvSpPr>
            <p:cNvPr id="19" name="TextBox 18">
              <a:extLst>
                <a:ext uri="{FF2B5EF4-FFF2-40B4-BE49-F238E27FC236}">
                  <a16:creationId xmlns:a16="http://schemas.microsoft.com/office/drawing/2014/main" id="{40A2BA93-B553-41C0-8782-1D1F985DC197}"/>
                </a:ext>
              </a:extLst>
            </p:cNvPr>
            <p:cNvSpPr txBox="1"/>
            <p:nvPr/>
          </p:nvSpPr>
          <p:spPr bwMode="auto">
            <a:xfrm>
              <a:off x="4689800" y="3538317"/>
              <a:ext cx="6559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600</a:t>
              </a:r>
            </a:p>
          </p:txBody>
        </p:sp>
        <p:sp>
          <p:nvSpPr>
            <p:cNvPr id="20" name="TextBox 19">
              <a:extLst>
                <a:ext uri="{FF2B5EF4-FFF2-40B4-BE49-F238E27FC236}">
                  <a16:creationId xmlns:a16="http://schemas.microsoft.com/office/drawing/2014/main" id="{F71591DD-6C75-4A02-9A30-FC718DF43B87}"/>
                </a:ext>
              </a:extLst>
            </p:cNvPr>
            <p:cNvSpPr txBox="1"/>
            <p:nvPr/>
          </p:nvSpPr>
          <p:spPr bwMode="auto">
            <a:xfrm>
              <a:off x="4312112" y="3538317"/>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21" name="Rectangle 20">
              <a:extLst>
                <a:ext uri="{FF2B5EF4-FFF2-40B4-BE49-F238E27FC236}">
                  <a16:creationId xmlns:a16="http://schemas.microsoft.com/office/drawing/2014/main" id="{2207D3D6-C012-4F50-974D-50B48D077115}"/>
                </a:ext>
              </a:extLst>
            </p:cNvPr>
            <p:cNvSpPr/>
            <p:nvPr/>
          </p:nvSpPr>
          <p:spPr bwMode="auto">
            <a:xfrm>
              <a:off x="5857823" y="3538317"/>
              <a:ext cx="756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panose="020B0503030403020204" pitchFamily="34" charset="0"/>
              </a:endParaRPr>
            </a:p>
          </p:txBody>
        </p:sp>
        <p:sp>
          <p:nvSpPr>
            <p:cNvPr id="22" name="Rectangle 21">
              <a:extLst>
                <a:ext uri="{FF2B5EF4-FFF2-40B4-BE49-F238E27FC236}">
                  <a16:creationId xmlns:a16="http://schemas.microsoft.com/office/drawing/2014/main" id="{2782BA82-C360-4E5A-B953-2DA2480AA640}"/>
                </a:ext>
              </a:extLst>
            </p:cNvPr>
            <p:cNvSpPr/>
            <p:nvPr/>
          </p:nvSpPr>
          <p:spPr bwMode="auto">
            <a:xfrm>
              <a:off x="3630583" y="3538317"/>
              <a:ext cx="576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panose="020B0503030403020204" pitchFamily="34" charset="0"/>
              </a:endParaRPr>
            </a:p>
          </p:txBody>
        </p:sp>
        <p:sp>
          <p:nvSpPr>
            <p:cNvPr id="23" name="TextBox 22">
              <a:extLst>
                <a:ext uri="{FF2B5EF4-FFF2-40B4-BE49-F238E27FC236}">
                  <a16:creationId xmlns:a16="http://schemas.microsoft.com/office/drawing/2014/main" id="{E3689B35-0584-41FC-9CB6-D417C41940AB}"/>
                </a:ext>
              </a:extLst>
            </p:cNvPr>
            <p:cNvSpPr txBox="1"/>
            <p:nvPr/>
          </p:nvSpPr>
          <p:spPr bwMode="auto">
            <a:xfrm>
              <a:off x="5379458" y="3538317"/>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panose="020B0503030403020204" pitchFamily="34" charset="0"/>
                  <a:ea typeface="Myriad Pro Semibold" charset="0"/>
                  <a:cs typeface="Myriad Pro Semibold" charset="0"/>
                </a:rPr>
                <a:t>=</a:t>
              </a:r>
              <a:endParaRPr lang="en-GB" sz="2400" dirty="0">
                <a:solidFill>
                  <a:srgbClr val="FF0000"/>
                </a:solidFill>
                <a:latin typeface="Myriad Pro" panose="020B0503030403020204" pitchFamily="34" charset="0"/>
                <a:ea typeface="Myriad Pro Semibold" charset="0"/>
                <a:cs typeface="Myriad Pro Semibold" charset="0"/>
              </a:endParaRPr>
            </a:p>
          </p:txBody>
        </p:sp>
        <p:sp>
          <p:nvSpPr>
            <p:cNvPr id="24" name="TextBox 23">
              <a:extLst>
                <a:ext uri="{FF2B5EF4-FFF2-40B4-BE49-F238E27FC236}">
                  <a16:creationId xmlns:a16="http://schemas.microsoft.com/office/drawing/2014/main" id="{589A9575-9D08-4074-920F-06301C4B7A5E}"/>
                </a:ext>
              </a:extLst>
            </p:cNvPr>
            <p:cNvSpPr txBox="1"/>
            <p:nvPr/>
          </p:nvSpPr>
          <p:spPr bwMode="auto">
            <a:xfrm>
              <a:off x="2491417" y="3538317"/>
              <a:ext cx="6559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panose="020B0503030403020204" pitchFamily="34" charset="0"/>
                  <a:ea typeface="Myriad Pro Semibold" charset="0"/>
                  <a:cs typeface="Myriad Pro Semibold" charset="0"/>
                </a:rPr>
                <a:t>600</a:t>
              </a:r>
            </a:p>
          </p:txBody>
        </p:sp>
        <p:sp>
          <p:nvSpPr>
            <p:cNvPr id="25" name="TextBox 24">
              <a:extLst>
                <a:ext uri="{FF2B5EF4-FFF2-40B4-BE49-F238E27FC236}">
                  <a16:creationId xmlns:a16="http://schemas.microsoft.com/office/drawing/2014/main" id="{DAFB4CE9-B320-4585-B4A6-9A0387F0B8A5}"/>
                </a:ext>
              </a:extLst>
            </p:cNvPr>
            <p:cNvSpPr txBox="1"/>
            <p:nvPr/>
          </p:nvSpPr>
          <p:spPr bwMode="auto">
            <a:xfrm>
              <a:off x="3129070" y="3538317"/>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endParaRPr lang="en-GB" sz="2400" dirty="0">
                <a:solidFill>
                  <a:srgbClr val="C00000"/>
                </a:solidFill>
                <a:latin typeface="Myriad Pro" panose="020B0503030403020204" pitchFamily="34" charset="0"/>
                <a:ea typeface="Myriad Pro Semibold" charset="0"/>
                <a:cs typeface="Myriad Pro Semibold" charset="0"/>
              </a:endParaRPr>
            </a:p>
          </p:txBody>
        </p:sp>
      </p:grpSp>
      <p:sp>
        <p:nvSpPr>
          <p:cNvPr id="26" name="TextBox 25">
            <a:extLst>
              <a:ext uri="{FF2B5EF4-FFF2-40B4-BE49-F238E27FC236}">
                <a16:creationId xmlns:a16="http://schemas.microsoft.com/office/drawing/2014/main" id="{E892FEFE-483E-44F8-9B12-35DF72818C19}"/>
              </a:ext>
            </a:extLst>
          </p:cNvPr>
          <p:cNvSpPr txBox="1"/>
          <p:nvPr/>
        </p:nvSpPr>
        <p:spPr bwMode="auto">
          <a:xfrm>
            <a:off x="1053697" y="1007945"/>
            <a:ext cx="70366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Complete the equations to describe the bar model.</a:t>
            </a:r>
          </a:p>
        </p:txBody>
      </p:sp>
      <p:pic>
        <p:nvPicPr>
          <p:cNvPr id="34" name="Picture 33">
            <a:extLst>
              <a:ext uri="{FF2B5EF4-FFF2-40B4-BE49-F238E27FC236}">
                <a16:creationId xmlns:a16="http://schemas.microsoft.com/office/drawing/2014/main" id="{4524F95C-7BE3-47F4-84BB-3B28D28F29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618" y="1754776"/>
            <a:ext cx="6816764" cy="1479736"/>
          </a:xfrm>
          <a:prstGeom prst="rect">
            <a:avLst/>
          </a:prstGeom>
        </p:spPr>
      </p:pic>
      <p:sp>
        <p:nvSpPr>
          <p:cNvPr id="29" name="TextBox 28">
            <a:extLst>
              <a:ext uri="{FF2B5EF4-FFF2-40B4-BE49-F238E27FC236}">
                <a16:creationId xmlns:a16="http://schemas.microsoft.com/office/drawing/2014/main" id="{37490BFB-A4CD-4445-8B3B-BA6AF45FC65F}"/>
              </a:ext>
            </a:extLst>
          </p:cNvPr>
          <p:cNvSpPr txBox="1"/>
          <p:nvPr/>
        </p:nvSpPr>
        <p:spPr bwMode="auto">
          <a:xfrm>
            <a:off x="5123503" y="4289712"/>
            <a:ext cx="877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1,800</a:t>
            </a:r>
          </a:p>
        </p:txBody>
      </p:sp>
      <p:sp>
        <p:nvSpPr>
          <p:cNvPr id="30" name="TextBox 29">
            <a:extLst>
              <a:ext uri="{FF2B5EF4-FFF2-40B4-BE49-F238E27FC236}">
                <a16:creationId xmlns:a16="http://schemas.microsoft.com/office/drawing/2014/main" id="{1D55775E-2B4B-454F-9FD6-5E8DDBAB96F9}"/>
              </a:ext>
            </a:extLst>
          </p:cNvPr>
          <p:cNvSpPr txBox="1"/>
          <p:nvPr/>
        </p:nvSpPr>
        <p:spPr bwMode="auto">
          <a:xfrm>
            <a:off x="4001142" y="4289712"/>
            <a:ext cx="6559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600</a:t>
            </a:r>
          </a:p>
        </p:txBody>
      </p:sp>
      <p:grpSp>
        <p:nvGrpSpPr>
          <p:cNvPr id="69" name="Group 68">
            <a:extLst>
              <a:ext uri="{FF2B5EF4-FFF2-40B4-BE49-F238E27FC236}">
                <a16:creationId xmlns:a16="http://schemas.microsoft.com/office/drawing/2014/main" id="{5212FB70-A625-411D-B315-D13F142BE729}"/>
              </a:ext>
            </a:extLst>
          </p:cNvPr>
          <p:cNvGrpSpPr/>
          <p:nvPr/>
        </p:nvGrpSpPr>
        <p:grpSpPr>
          <a:xfrm>
            <a:off x="3205852" y="4289712"/>
            <a:ext cx="2733170" cy="461665"/>
            <a:chOff x="3205852" y="4289712"/>
            <a:chExt cx="2733170" cy="461665"/>
          </a:xfrm>
        </p:grpSpPr>
        <p:sp>
          <p:nvSpPr>
            <p:cNvPr id="14" name="Rectangle 13">
              <a:extLst>
                <a:ext uri="{FF2B5EF4-FFF2-40B4-BE49-F238E27FC236}">
                  <a16:creationId xmlns:a16="http://schemas.microsoft.com/office/drawing/2014/main" id="{90D08A21-A5A4-4474-8712-2E7AE97DAE76}"/>
                </a:ext>
              </a:extLst>
            </p:cNvPr>
            <p:cNvSpPr/>
            <p:nvPr/>
          </p:nvSpPr>
          <p:spPr bwMode="auto">
            <a:xfrm>
              <a:off x="5183022" y="4289712"/>
              <a:ext cx="756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panose="020B0503030403020204" pitchFamily="34" charset="0"/>
              </a:endParaRPr>
            </a:p>
          </p:txBody>
        </p:sp>
        <p:sp>
          <p:nvSpPr>
            <p:cNvPr id="15" name="Rectangle 14">
              <a:extLst>
                <a:ext uri="{FF2B5EF4-FFF2-40B4-BE49-F238E27FC236}">
                  <a16:creationId xmlns:a16="http://schemas.microsoft.com/office/drawing/2014/main" id="{F42AF86C-CD89-4EFA-A077-F90F925B32E7}"/>
                </a:ext>
              </a:extLst>
            </p:cNvPr>
            <p:cNvSpPr/>
            <p:nvPr/>
          </p:nvSpPr>
          <p:spPr bwMode="auto">
            <a:xfrm>
              <a:off x="4040448" y="4289712"/>
              <a:ext cx="576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panose="020B0503030403020204" pitchFamily="34" charset="0"/>
              </a:endParaRPr>
            </a:p>
          </p:txBody>
        </p:sp>
        <p:sp>
          <p:nvSpPr>
            <p:cNvPr id="16" name="TextBox 15">
              <a:extLst>
                <a:ext uri="{FF2B5EF4-FFF2-40B4-BE49-F238E27FC236}">
                  <a16:creationId xmlns:a16="http://schemas.microsoft.com/office/drawing/2014/main" id="{AAAD4C92-5A29-4A96-B31A-872ADE81CAE1}"/>
                </a:ext>
              </a:extLst>
            </p:cNvPr>
            <p:cNvSpPr txBox="1"/>
            <p:nvPr/>
          </p:nvSpPr>
          <p:spPr bwMode="auto">
            <a:xfrm>
              <a:off x="4712453" y="4289712"/>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17" name="TextBox 16">
              <a:extLst>
                <a:ext uri="{FF2B5EF4-FFF2-40B4-BE49-F238E27FC236}">
                  <a16:creationId xmlns:a16="http://schemas.microsoft.com/office/drawing/2014/main" id="{3198F98F-5D23-4E51-89D7-57B6201F7E5C}"/>
                </a:ext>
              </a:extLst>
            </p:cNvPr>
            <p:cNvSpPr txBox="1"/>
            <p:nvPr/>
          </p:nvSpPr>
          <p:spPr bwMode="auto">
            <a:xfrm>
              <a:off x="3205852" y="428971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37" name="TextBox 36">
              <a:extLst>
                <a:ext uri="{FF2B5EF4-FFF2-40B4-BE49-F238E27FC236}">
                  <a16:creationId xmlns:a16="http://schemas.microsoft.com/office/drawing/2014/main" id="{8BF32D68-94A0-4D72-8831-42E255803076}"/>
                </a:ext>
              </a:extLst>
            </p:cNvPr>
            <p:cNvSpPr txBox="1"/>
            <p:nvPr/>
          </p:nvSpPr>
          <p:spPr bwMode="auto">
            <a:xfrm>
              <a:off x="3540538" y="428971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endParaRPr lang="en-GB" sz="2400" dirty="0">
                <a:solidFill>
                  <a:srgbClr val="C00000"/>
                </a:solidFill>
                <a:latin typeface="Myriad Pro" panose="020B0503030403020204" pitchFamily="34" charset="0"/>
                <a:ea typeface="Myriad Pro Semibold" charset="0"/>
                <a:cs typeface="Myriad Pro Semibold" charset="0"/>
              </a:endParaRPr>
            </a:p>
          </p:txBody>
        </p:sp>
      </p:grpSp>
      <p:sp>
        <p:nvSpPr>
          <p:cNvPr id="31" name="TextBox 30">
            <a:extLst>
              <a:ext uri="{FF2B5EF4-FFF2-40B4-BE49-F238E27FC236}">
                <a16:creationId xmlns:a16="http://schemas.microsoft.com/office/drawing/2014/main" id="{FEE509C7-B04D-4142-925A-6CF51261039F}"/>
              </a:ext>
            </a:extLst>
          </p:cNvPr>
          <p:cNvSpPr txBox="1"/>
          <p:nvPr/>
        </p:nvSpPr>
        <p:spPr bwMode="auto">
          <a:xfrm>
            <a:off x="5123503" y="5036546"/>
            <a:ext cx="877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1,800</a:t>
            </a:r>
          </a:p>
        </p:txBody>
      </p:sp>
      <p:sp>
        <p:nvSpPr>
          <p:cNvPr id="32" name="TextBox 31">
            <a:extLst>
              <a:ext uri="{FF2B5EF4-FFF2-40B4-BE49-F238E27FC236}">
                <a16:creationId xmlns:a16="http://schemas.microsoft.com/office/drawing/2014/main" id="{2E7267D1-E0C6-4BEF-9CB0-58472FB218EF}"/>
              </a:ext>
            </a:extLst>
          </p:cNvPr>
          <p:cNvSpPr txBox="1"/>
          <p:nvPr/>
        </p:nvSpPr>
        <p:spPr bwMode="auto">
          <a:xfrm>
            <a:off x="4191064" y="5036546"/>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grpSp>
        <p:nvGrpSpPr>
          <p:cNvPr id="70" name="Group 69">
            <a:extLst>
              <a:ext uri="{FF2B5EF4-FFF2-40B4-BE49-F238E27FC236}">
                <a16:creationId xmlns:a16="http://schemas.microsoft.com/office/drawing/2014/main" id="{2FD8E136-F16F-4FD2-87B6-6036B4730752}"/>
              </a:ext>
            </a:extLst>
          </p:cNvPr>
          <p:cNvGrpSpPr/>
          <p:nvPr/>
        </p:nvGrpSpPr>
        <p:grpSpPr>
          <a:xfrm>
            <a:off x="2967842" y="5036546"/>
            <a:ext cx="2971180" cy="461665"/>
            <a:chOff x="2967842" y="5036546"/>
            <a:chExt cx="2971180" cy="461665"/>
          </a:xfrm>
        </p:grpSpPr>
        <p:sp>
          <p:nvSpPr>
            <p:cNvPr id="9" name="Rectangle 8">
              <a:extLst>
                <a:ext uri="{FF2B5EF4-FFF2-40B4-BE49-F238E27FC236}">
                  <a16:creationId xmlns:a16="http://schemas.microsoft.com/office/drawing/2014/main" id="{5897C4E1-7B88-439D-86BD-7565890DF8F9}"/>
                </a:ext>
              </a:extLst>
            </p:cNvPr>
            <p:cNvSpPr/>
            <p:nvPr/>
          </p:nvSpPr>
          <p:spPr bwMode="auto">
            <a:xfrm>
              <a:off x="5183022" y="5036546"/>
              <a:ext cx="756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panose="020B0503030403020204" pitchFamily="34" charset="0"/>
              </a:endParaRPr>
            </a:p>
          </p:txBody>
        </p:sp>
        <p:sp>
          <p:nvSpPr>
            <p:cNvPr id="10" name="Rectangle 9">
              <a:extLst>
                <a:ext uri="{FF2B5EF4-FFF2-40B4-BE49-F238E27FC236}">
                  <a16:creationId xmlns:a16="http://schemas.microsoft.com/office/drawing/2014/main" id="{17442075-35D9-408C-BCF1-B321A4CBFB81}"/>
                </a:ext>
              </a:extLst>
            </p:cNvPr>
            <p:cNvSpPr/>
            <p:nvPr/>
          </p:nvSpPr>
          <p:spPr bwMode="auto">
            <a:xfrm>
              <a:off x="4123805" y="5036546"/>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panose="020B0503030403020204" pitchFamily="34" charset="0"/>
              </a:endParaRPr>
            </a:p>
          </p:txBody>
        </p:sp>
        <p:sp>
          <p:nvSpPr>
            <p:cNvPr id="11" name="TextBox 10">
              <a:extLst>
                <a:ext uri="{FF2B5EF4-FFF2-40B4-BE49-F238E27FC236}">
                  <a16:creationId xmlns:a16="http://schemas.microsoft.com/office/drawing/2014/main" id="{13123DA9-3BFD-4257-A8A9-9D5B32FF87A6}"/>
                </a:ext>
              </a:extLst>
            </p:cNvPr>
            <p:cNvSpPr txBox="1"/>
            <p:nvPr/>
          </p:nvSpPr>
          <p:spPr bwMode="auto">
            <a:xfrm>
              <a:off x="4700560" y="5036546"/>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12" name="TextBox 11">
              <a:extLst>
                <a:ext uri="{FF2B5EF4-FFF2-40B4-BE49-F238E27FC236}">
                  <a16:creationId xmlns:a16="http://schemas.microsoft.com/office/drawing/2014/main" id="{302AF135-DA52-4580-AF0B-BBA71600CB71}"/>
                </a:ext>
              </a:extLst>
            </p:cNvPr>
            <p:cNvSpPr txBox="1"/>
            <p:nvPr/>
          </p:nvSpPr>
          <p:spPr bwMode="auto">
            <a:xfrm>
              <a:off x="3623895" y="5036546"/>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38" name="TextBox 37">
              <a:extLst>
                <a:ext uri="{FF2B5EF4-FFF2-40B4-BE49-F238E27FC236}">
                  <a16:creationId xmlns:a16="http://schemas.microsoft.com/office/drawing/2014/main" id="{38EE5A0A-0048-446B-806C-228EAEB997C6}"/>
                </a:ext>
              </a:extLst>
            </p:cNvPr>
            <p:cNvSpPr txBox="1"/>
            <p:nvPr/>
          </p:nvSpPr>
          <p:spPr bwMode="auto">
            <a:xfrm>
              <a:off x="2967842" y="5036546"/>
              <a:ext cx="6559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600</a:t>
              </a:r>
              <a:endParaRPr lang="en-GB" sz="2400" dirty="0">
                <a:solidFill>
                  <a:srgbClr val="C00000"/>
                </a:solidFill>
                <a:latin typeface="Myriad Pro" panose="020B0503030403020204" pitchFamily="34" charset="0"/>
                <a:ea typeface="Myriad Pro Semibold" charset="0"/>
                <a:cs typeface="Myriad Pro Semibold" charset="0"/>
              </a:endParaRPr>
            </a:p>
          </p:txBody>
        </p:sp>
      </p:grpSp>
      <p:sp>
        <p:nvSpPr>
          <p:cNvPr id="33" name="TextBox 32">
            <a:extLst>
              <a:ext uri="{FF2B5EF4-FFF2-40B4-BE49-F238E27FC236}">
                <a16:creationId xmlns:a16="http://schemas.microsoft.com/office/drawing/2014/main" id="{3C55EFA3-F681-4257-8CF0-D948C94B9F7F}"/>
              </a:ext>
            </a:extLst>
          </p:cNvPr>
          <p:cNvSpPr txBox="1"/>
          <p:nvPr/>
        </p:nvSpPr>
        <p:spPr bwMode="auto">
          <a:xfrm>
            <a:off x="4551635" y="578338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grpSp>
        <p:nvGrpSpPr>
          <p:cNvPr id="71" name="Group 70">
            <a:extLst>
              <a:ext uri="{FF2B5EF4-FFF2-40B4-BE49-F238E27FC236}">
                <a16:creationId xmlns:a16="http://schemas.microsoft.com/office/drawing/2014/main" id="{DD71A8C9-CA50-49A9-95B9-BE85404F362B}"/>
              </a:ext>
            </a:extLst>
          </p:cNvPr>
          <p:cNvGrpSpPr/>
          <p:nvPr/>
        </p:nvGrpSpPr>
        <p:grpSpPr>
          <a:xfrm>
            <a:off x="3103156" y="5783380"/>
            <a:ext cx="3027457" cy="461665"/>
            <a:chOff x="3103156" y="5783380"/>
            <a:chExt cx="3027457" cy="461665"/>
          </a:xfrm>
        </p:grpSpPr>
        <p:sp>
          <p:nvSpPr>
            <p:cNvPr id="4" name="TextBox 3">
              <a:extLst>
                <a:ext uri="{FF2B5EF4-FFF2-40B4-BE49-F238E27FC236}">
                  <a16:creationId xmlns:a16="http://schemas.microsoft.com/office/drawing/2014/main" id="{FDED32CC-6235-4C46-A1C0-A4AF4CC6C7CC}"/>
                </a:ext>
              </a:extLst>
            </p:cNvPr>
            <p:cNvSpPr txBox="1"/>
            <p:nvPr/>
          </p:nvSpPr>
          <p:spPr bwMode="auto">
            <a:xfrm>
              <a:off x="5474664" y="5783380"/>
              <a:ext cx="6559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600</a:t>
              </a:r>
            </a:p>
          </p:txBody>
        </p:sp>
        <p:sp>
          <p:nvSpPr>
            <p:cNvPr id="5" name="Rectangle 4">
              <a:extLst>
                <a:ext uri="{FF2B5EF4-FFF2-40B4-BE49-F238E27FC236}">
                  <a16:creationId xmlns:a16="http://schemas.microsoft.com/office/drawing/2014/main" id="{3D7B3A04-7673-46C1-9661-B0CE699663F4}"/>
                </a:ext>
              </a:extLst>
            </p:cNvPr>
            <p:cNvSpPr/>
            <p:nvPr/>
          </p:nvSpPr>
          <p:spPr bwMode="auto">
            <a:xfrm>
              <a:off x="4484376" y="5783380"/>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panose="020B0503030403020204" pitchFamily="34" charset="0"/>
              </a:endParaRPr>
            </a:p>
          </p:txBody>
        </p:sp>
        <p:sp>
          <p:nvSpPr>
            <p:cNvPr id="6" name="TextBox 5">
              <a:extLst>
                <a:ext uri="{FF2B5EF4-FFF2-40B4-BE49-F238E27FC236}">
                  <a16:creationId xmlns:a16="http://schemas.microsoft.com/office/drawing/2014/main" id="{6E07854E-C152-4CC5-8F83-6E1DC30A89F1}"/>
                </a:ext>
              </a:extLst>
            </p:cNvPr>
            <p:cNvSpPr txBox="1"/>
            <p:nvPr/>
          </p:nvSpPr>
          <p:spPr bwMode="auto">
            <a:xfrm>
              <a:off x="5118281" y="5783380"/>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7" name="TextBox 6">
              <a:extLst>
                <a:ext uri="{FF2B5EF4-FFF2-40B4-BE49-F238E27FC236}">
                  <a16:creationId xmlns:a16="http://schemas.microsoft.com/office/drawing/2014/main" id="{0F82A4B0-A19B-4759-81AF-07C0066C99D1}"/>
                </a:ext>
              </a:extLst>
            </p:cNvPr>
            <p:cNvSpPr txBox="1"/>
            <p:nvPr/>
          </p:nvSpPr>
          <p:spPr bwMode="auto">
            <a:xfrm>
              <a:off x="3990076" y="5783380"/>
              <a:ext cx="3529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39" name="TextBox 38">
              <a:extLst>
                <a:ext uri="{FF2B5EF4-FFF2-40B4-BE49-F238E27FC236}">
                  <a16:creationId xmlns:a16="http://schemas.microsoft.com/office/drawing/2014/main" id="{25F07B92-740A-49D4-B6A8-C5A15EB642A3}"/>
                </a:ext>
              </a:extLst>
            </p:cNvPr>
            <p:cNvSpPr txBox="1"/>
            <p:nvPr/>
          </p:nvSpPr>
          <p:spPr bwMode="auto">
            <a:xfrm>
              <a:off x="3103156" y="5783380"/>
              <a:ext cx="877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1,800</a:t>
              </a:r>
              <a:endParaRPr lang="en-GB" sz="2400" dirty="0">
                <a:solidFill>
                  <a:srgbClr val="C00000"/>
                </a:solidFill>
                <a:latin typeface="Myriad Pro" panose="020B0503030403020204" pitchFamily="34" charset="0"/>
                <a:ea typeface="Myriad Pro Semibold" charset="0"/>
                <a:cs typeface="Myriad Pro Semibold" charset="0"/>
              </a:endParaRPr>
            </a:p>
          </p:txBody>
        </p:sp>
      </p:grpSp>
    </p:spTree>
    <p:extLst>
      <p:ext uri="{BB962C8B-B14F-4D97-AF65-F5344CB8AC3E}">
        <p14:creationId xmlns:p14="http://schemas.microsoft.com/office/powerpoint/2010/main" val="172443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500"/>
                                        <p:tgtEl>
                                          <p:spTgt spid="6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500"/>
                                        <p:tgtEl>
                                          <p:spTgt spid="7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fade">
                                      <p:cBhvr>
                                        <p:cTn id="50" dur="500"/>
                                        <p:tgtEl>
                                          <p:spTgt spid="7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7" grpId="0"/>
      <p:bldP spid="29" grpId="0"/>
      <p:bldP spid="30" grpId="0"/>
      <p:bldP spid="31" grpId="0"/>
      <p:bldP spid="32" grpId="0"/>
      <p:bldP spid="33"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2.13 Calculation: ×/÷ 10 or 100</a:t>
            </a:r>
            <a:r>
              <a:rPr lang="en-GB" dirty="0"/>
              <a:t>	</a:t>
            </a:r>
            <a:r>
              <a:rPr lang="en-US" dirty="0">
                <a:solidFill>
                  <a:srgbClr val="00628C"/>
                </a:solidFill>
              </a:rPr>
              <a:t>Step 7:7</a:t>
            </a:r>
          </a:p>
        </p:txBody>
      </p:sp>
      <p:sp>
        <p:nvSpPr>
          <p:cNvPr id="3" name="TextBox 2">
            <a:extLst>
              <a:ext uri="{FF2B5EF4-FFF2-40B4-BE49-F238E27FC236}">
                <a16:creationId xmlns:a16="http://schemas.microsoft.com/office/drawing/2014/main" id="{6DE962D7-5A86-4544-838A-92A79F4119E2}"/>
              </a:ext>
            </a:extLst>
          </p:cNvPr>
          <p:cNvSpPr txBox="1"/>
          <p:nvPr/>
        </p:nvSpPr>
        <p:spPr bwMode="auto">
          <a:xfrm>
            <a:off x="2709091" y="1007945"/>
            <a:ext cx="37258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Fill in the missing number.</a:t>
            </a:r>
          </a:p>
        </p:txBody>
      </p:sp>
      <p:pic>
        <p:nvPicPr>
          <p:cNvPr id="4" name="Picture 3">
            <a:extLst>
              <a:ext uri="{FF2B5EF4-FFF2-40B4-BE49-F238E27FC236}">
                <a16:creationId xmlns:a16="http://schemas.microsoft.com/office/drawing/2014/main" id="{598C7F24-FC27-4BFF-BE7D-50843DA0EF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618" y="2488190"/>
            <a:ext cx="6816764" cy="2427434"/>
          </a:xfrm>
          <a:prstGeom prst="rect">
            <a:avLst/>
          </a:prstGeom>
        </p:spPr>
      </p:pic>
      <p:sp>
        <p:nvSpPr>
          <p:cNvPr id="5" name="TextBox 4">
            <a:extLst>
              <a:ext uri="{FF2B5EF4-FFF2-40B4-BE49-F238E27FC236}">
                <a16:creationId xmlns:a16="http://schemas.microsoft.com/office/drawing/2014/main" id="{0468516D-EA32-4572-801C-7E49A4599633}"/>
              </a:ext>
            </a:extLst>
          </p:cNvPr>
          <p:cNvSpPr txBox="1"/>
          <p:nvPr/>
        </p:nvSpPr>
        <p:spPr bwMode="auto">
          <a:xfrm>
            <a:off x="3163422" y="3392795"/>
            <a:ext cx="578611" cy="415498"/>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none" lIns="72000" tIns="45720" rIns="91440" bIns="45720" numCol="1" rtlCol="0" anchor="t" anchorCtr="0" compatLnSpc="1">
            <a:prstTxWarp prst="textNoShape">
              <a:avLst/>
            </a:prstTxWarp>
            <a:spAutoFit/>
          </a:bodyPr>
          <a:lstStyle/>
          <a:p>
            <a:pPr algn="ctr">
              <a:buClr>
                <a:srgbClr val="82CBDD"/>
              </a:buClr>
              <a:buNone/>
            </a:pPr>
            <a:r>
              <a:rPr lang="en-GB" sz="2100" dirty="0">
                <a:latin typeface="Myriad Pro" panose="020B0503030403020204" pitchFamily="34" charset="0"/>
                <a:ea typeface="Myriad Pro Semibold" charset="0"/>
                <a:cs typeface="Myriad Pro Semibold" charset="0"/>
              </a:rPr>
              <a:t>400</a:t>
            </a:r>
          </a:p>
        </p:txBody>
      </p:sp>
      <p:sp>
        <p:nvSpPr>
          <p:cNvPr id="6" name="TextBox 5">
            <a:extLst>
              <a:ext uri="{FF2B5EF4-FFF2-40B4-BE49-F238E27FC236}">
                <a16:creationId xmlns:a16="http://schemas.microsoft.com/office/drawing/2014/main" id="{EC09E651-5AC3-420F-8D33-89F79F952327}"/>
              </a:ext>
            </a:extLst>
          </p:cNvPr>
          <p:cNvSpPr txBox="1"/>
          <p:nvPr/>
        </p:nvSpPr>
        <p:spPr bwMode="auto">
          <a:xfrm>
            <a:off x="5285910" y="3392794"/>
            <a:ext cx="79220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100" dirty="0">
                <a:latin typeface="Myriad Pro" panose="020B0503030403020204" pitchFamily="34" charset="0"/>
                <a:ea typeface="Myriad Pro Semibold" charset="0"/>
                <a:cs typeface="Myriad Pro Semibold" charset="0"/>
              </a:rPr>
              <a:t>1,200</a:t>
            </a:r>
          </a:p>
        </p:txBody>
      </p:sp>
    </p:spTree>
    <p:extLst>
      <p:ext uri="{BB962C8B-B14F-4D97-AF65-F5344CB8AC3E}">
        <p14:creationId xmlns:p14="http://schemas.microsoft.com/office/powerpoint/2010/main" val="429283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5.potx" id="{180347DE-0D62-4115-A998-424DB7254718}" vid="{8FE4F5CF-DAEC-46CB-852E-E00F4095E7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D1BAE5ADB25440B67354EBD02D5510" ma:contentTypeVersion="8" ma:contentTypeDescription="Create a new document." ma:contentTypeScope="" ma:versionID="4c0ffbf977b116f889ea8d5ef7926049">
  <xsd:schema xmlns:xsd="http://www.w3.org/2001/XMLSchema" xmlns:xs="http://www.w3.org/2001/XMLSchema" xmlns:p="http://schemas.microsoft.com/office/2006/metadata/properties" xmlns:ns3="3c072653-a566-48ef-af88-69e39a133ebb" targetNamespace="http://schemas.microsoft.com/office/2006/metadata/properties" ma:root="true" ma:fieldsID="a7f63537dd51e17a894edb4015c33252" ns3:_="">
    <xsd:import namespace="3c072653-a566-48ef-af88-69e39a133eb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72653-a566-48ef-af88-69e39a133e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6939F23-43A5-4AD8-8CE8-E8B4E3824E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072653-a566-48ef-af88-69e39a133e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FC0519-1F88-4A05-8F4B-6A783334C17F}">
  <ds:schemaRefs>
    <ds:schemaRef ds:uri="http://schemas.microsoft.com/sharepoint/v3/contenttype/forms"/>
  </ds:schemaRefs>
</ds:datastoreItem>
</file>

<file path=customXml/itemProps3.xml><?xml version="1.0" encoding="utf-8"?>
<ds:datastoreItem xmlns:ds="http://schemas.openxmlformats.org/officeDocument/2006/customXml" ds:itemID="{8093ADBE-14DA-48F8-9AB2-3344DF081DF2}">
  <ds:schemaRefs>
    <ds:schemaRef ds:uri="http://purl.org/dc/terms/"/>
    <ds:schemaRef ds:uri="3c072653-a566-48ef-af88-69e39a133ebb"/>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4531</Words>
  <Application>Microsoft Office PowerPoint</Application>
  <PresentationFormat>On-screen Show (4:3)</PresentationFormat>
  <Paragraphs>1590</Paragraphs>
  <Slides>97</Slides>
  <Notes>95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97</vt:i4>
      </vt:variant>
    </vt:vector>
  </HeadingPairs>
  <TitlesOfParts>
    <vt:vector size="105" baseType="lpstr">
      <vt:lpstr>Arial</vt:lpstr>
      <vt:lpstr>Calibri</vt:lpstr>
      <vt:lpstr>Cambria Math</vt:lpstr>
      <vt:lpstr>Comic Sans MS</vt:lpstr>
      <vt:lpstr>Myriad Pro</vt:lpstr>
      <vt:lpstr>Myriad Pro Semibold</vt:lpstr>
      <vt:lpstr>Symbol</vt:lpstr>
      <vt:lpstr>nctem1</vt:lpstr>
      <vt:lpstr>2.13 Calculation: multiplying and dividing by 10 or 100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2019-07-27T10:14:41Z</dcterms:created>
  <dcterms:modified xsi:type="dcterms:W3CDTF">2019-08-01T11:58:11Z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0x0101003BD1BAE5ADB25440B67354EBD02D5510</vt:lpwstr>
  </property>
</Properties>
</file>