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2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8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FC3A-369D-4E8E-8928-9994A93E65BE}" type="datetimeFigureOut">
              <a:rPr lang="en-GB" smtClean="0"/>
              <a:pPr/>
              <a:t>2/7/14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5790-9499-4F3D-A09B-FAABBE3312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4950C-AF12-439A-AF90-3BC6F62BF35E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BC86-C739-4A92-8D11-704405369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27FE-8DC3-477B-A6FA-D665E526E0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D81E-85D5-47C5-BC42-445CCB4A6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BD63-A38B-4BF5-8468-C8EE9382D6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EEB0-B2C2-432A-BBED-C4B69FFA6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9BD8-FB25-42AD-927B-9476C0A70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2AB-C133-4EFB-BE61-CBE758EDAB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05A4-DB35-47D4-B810-E756D134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6AE9-2804-4885-92A4-305BE4F244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6134-E379-4515-A542-EB7537424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0080D4D3-3895-44FD-BB72-CC703F81743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466725" y="1484114"/>
            <a:ext cx="7239000" cy="194488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Fractions Key Stage 1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Video 1.2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Representing fractions 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91" y="332656"/>
            <a:ext cx="6546304" cy="751929"/>
          </a:xfrm>
        </p:spPr>
        <p:txBody>
          <a:bodyPr anchor="ctr"/>
          <a:lstStyle/>
          <a:p>
            <a:r>
              <a:rPr lang="en-GB" dirty="0" smtClean="0"/>
              <a:t>1.2 Representing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91" y="1412776"/>
            <a:ext cx="7921625" cy="1800200"/>
          </a:xfrm>
        </p:spPr>
        <p:txBody>
          <a:bodyPr/>
          <a:lstStyle/>
          <a:p>
            <a:pPr marL="0" indent="0"/>
            <a:r>
              <a:rPr lang="en-GB" dirty="0" smtClean="0"/>
              <a:t>Notice how the use of talk partners supports the children’s language and reasoning skills.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791" y="3610759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Notice how the teacher emphasises the importance of ‘equal parts’.</a:t>
            </a:r>
          </a:p>
          <a:p>
            <a:r>
              <a:rPr lang="en-GB" sz="3200" dirty="0" smtClean="0"/>
              <a:t>How does her choice of examples encourage discussion of this?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68" t="23422" r="26966" b="38926"/>
          <a:stretch>
            <a:fillRect/>
          </a:stretch>
        </p:blipFill>
        <p:spPr bwMode="auto">
          <a:xfrm>
            <a:off x="5652120" y="4077072"/>
            <a:ext cx="3240360" cy="2448272"/>
          </a:xfrm>
          <a:prstGeom prst="rect">
            <a:avLst/>
          </a:prstGeom>
          <a:noFill/>
          <a:ln w="38100">
            <a:solidFill>
              <a:srgbClr val="00628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55</Words>
  <Application>Microsoft Macintosh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1_nctem1</vt:lpstr>
      <vt:lpstr>Fractions Key Stage 1  Video 1.2 Representing fractions  </vt:lpstr>
      <vt:lpstr>1.2 Representing fractions</vt:lpstr>
    </vt:vector>
  </TitlesOfParts>
  <Company>Tribal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Deborah.morgan</dc:creator>
  <cp:lastModifiedBy>Sam Radford</cp:lastModifiedBy>
  <cp:revision>76</cp:revision>
  <dcterms:created xsi:type="dcterms:W3CDTF">2014-02-07T09:51:42Z</dcterms:created>
  <dcterms:modified xsi:type="dcterms:W3CDTF">2014-02-07T09:52:17Z</dcterms:modified>
</cp:coreProperties>
</file>