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8"/>
  </p:notesMasterIdLst>
  <p:sldIdLst>
    <p:sldId id="256" r:id="rId6"/>
    <p:sldId id="279" r:id="rId7"/>
    <p:sldId id="300" r:id="rId8"/>
    <p:sldId id="267" r:id="rId9"/>
    <p:sldId id="301" r:id="rId10"/>
    <p:sldId id="305" r:id="rId11"/>
    <p:sldId id="306" r:id="rId12"/>
    <p:sldId id="296" r:id="rId13"/>
    <p:sldId id="298" r:id="rId14"/>
    <p:sldId id="307" r:id="rId15"/>
    <p:sldId id="297" r:id="rId16"/>
    <p:sldId id="30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5FC029-1253-4D33-BBF1-28E184C0CFD8}" v="1" dt="2020-08-27T15:29:18.7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77943" autoAdjust="0"/>
  </p:normalViewPr>
  <p:slideViewPr>
    <p:cSldViewPr snapToGrid="0">
      <p:cViewPr varScale="1">
        <p:scale>
          <a:sx n="56" d="100"/>
          <a:sy n="56" d="100"/>
        </p:scale>
        <p:origin x="180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Hello, my name is Mrs Chambers.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Welcome to the forth session in the sequence of lessons about equivalences of fractions, decimals and percentages.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337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3305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0025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This is the practice activity that Mr Kemp set in your last lesson. Have a look at these bar models. Each one has been divided into some equal parts and the whole for each is 1 cm. He asked you to give your answer as a fraction and decimal of a centimetre. So in the first part the total is 1cm and the bar has been divided into two equal parts – each equal part would be equal ½ cm or 0.5cms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dirty="0"/>
                  <a:t>So in the second part the total is 1cm again but this time the bar has been divided into 10 equal parts – each equal part would be  1/10 of a cm or 0.1 </a:t>
                </a:r>
                <a:r>
                  <a:rPr lang="en-GB" dirty="0" err="1"/>
                  <a:t>cms</a:t>
                </a:r>
                <a:r>
                  <a:rPr lang="en-GB" dirty="0"/>
                  <a:t> – </a:t>
                </a:r>
                <a:r>
                  <a:rPr lang="en-GB" dirty="0" err="1"/>
                  <a:t>ome</a:t>
                </a:r>
                <a:r>
                  <a:rPr lang="en-GB" dirty="0"/>
                  <a:t> of you might have written 1mm – that’s because 0.1cm and 1mm are equivalent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dirty="0"/>
                  <a:t>In the final part the total is 1cm again but this time the bar has been divided into 5 equal parts (the whole has been divided into five equal parts– each equal part would be  1/5 of a cm or 0.2 </a:t>
                </a:r>
                <a:r>
                  <a:rPr lang="en-GB" dirty="0" err="1"/>
                  <a:t>cms</a:t>
                </a:r>
                <a:endParaRPr lang="en-GB" dirty="0"/>
              </a:p>
              <a:p>
                <a:r>
                  <a:rPr lang="en-GB" dirty="0"/>
                  <a:t>Were you correct? Some of you might have even written 2mm because </a:t>
                </a:r>
                <a:r>
                  <a:rPr lang="en-GB" b="0" i="0">
                    <a:latin typeface="Cambria Math" panose="02040503050406030204" pitchFamily="18" charset="0"/>
                  </a:rPr>
                  <a:t>1/5   𝑜𝑓 𝑎 𝑐𝑚 𝑖𝑠 0.2 𝑐𝑚 𝑤ℎ𝑖𝑐ℎ 𝑖𝑠 𝑒𝑞𝑢𝑖𝑣𝑎𝑙𝑒𝑛𝑡 𝑡𝑜 2𝑚𝑚. 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6503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4689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775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Next we will be comparing fractions with decimals, to do this we need to remember all the strategies we already know for comparing within fractions and within decimals . Lets have a look at a decimal-fraction comparison statement here.  How could we compare these two values? We need them both to be decimals or both to be fractions to make it easier to compare. </a:t>
                </a:r>
              </a:p>
              <a:p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So I am looking at both of these. This time I would like to convert both to fractions, so I am looking at the denominator and I need to make these the same. ( use the highlighter to draw attention to the denominator of 5) ( Control and click on the mouse at the same time) </a:t>
                </a:r>
              </a:p>
              <a:p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From the learning I have done before I know that 1/5 is equivalent to 0.2 so what would 0.6 be equivalent to? Three lots of this. </a:t>
                </a:r>
                <a:r>
                  <a:rPr lang="en-GB" sz="1200" i="1" kern="1200" dirty="0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cs"/>
                  </a:rPr>
                  <a:t>Show the </a:t>
                </a:r>
                <a:r>
                  <a:rPr lang="en-GB" sz="1200" i="1" kern="1200" dirty="0" err="1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cs"/>
                  </a:rPr>
                  <a:t>numberline</a:t>
                </a:r>
                <a:endParaRPr lang="en-GB" sz="1200" i="1" kern="1200" dirty="0">
                  <a:solidFill>
                    <a:schemeClr val="accent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cs"/>
                  </a:rPr>
                  <a:t>Click to show the blue bar around the 0.2 and </a:t>
                </a:r>
                <a:r>
                  <a:rPr lang="en-GB" sz="1200" b="0" i="0" kern="1200">
                    <a:solidFill>
                      <a:schemeClr val="accent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1/5</a:t>
                </a:r>
                <a:endParaRPr lang="en-GB" sz="1200" i="1" kern="1200" dirty="0">
                  <a:solidFill>
                    <a:schemeClr val="accent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So 0.6 is equivalent to 3/5 </a:t>
                </a:r>
              </a:p>
              <a:p>
                <a:r>
                  <a:rPr lang="en-GB" sz="1200" i="1" kern="1200" dirty="0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cs"/>
                  </a:rPr>
                  <a:t>Click to show the blue bar around the 0.6 and </a:t>
                </a:r>
                <a:r>
                  <a:rPr lang="en-GB" sz="1200" b="0" i="0" kern="1200">
                    <a:solidFill>
                      <a:schemeClr val="accent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3/5</a:t>
                </a:r>
                <a:endParaRPr lang="en-GB" sz="1200" b="0" i="1" kern="1200" dirty="0">
                  <a:solidFill>
                    <a:schemeClr val="accent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and we know that 3/5 is less than 4/5 so 0.6 is less than 4/5</a:t>
                </a:r>
              </a:p>
              <a:p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Click to insert the inequality symbol </a:t>
                </a:r>
              </a:p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968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932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530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3305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238284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765475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24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10" Type="http://schemas.openxmlformats.org/officeDocument/2006/relationships/image" Target="../media/image50.png"/><Relationship Id="rId9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3.png"/><Relationship Id="rId12" Type="http://schemas.openxmlformats.org/officeDocument/2006/relationships/image" Target="../media/image2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22.png"/><Relationship Id="rId11" Type="http://schemas.openxmlformats.org/officeDocument/2006/relationships/image" Target="../media/image110.png"/><Relationship Id="rId10" Type="http://schemas.openxmlformats.org/officeDocument/2006/relationships/image" Target="../media/image26.png"/><Relationship Id="rId9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30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8.png"/><Relationship Id="rId20" Type="http://schemas.openxmlformats.org/officeDocument/2006/relationships/image" Target="../media/image29.png"/><Relationship Id="rId1" Type="http://schemas.openxmlformats.org/officeDocument/2006/relationships/tags" Target="../tags/tag2.xml"/><Relationship Id="rId11" Type="http://schemas.openxmlformats.org/officeDocument/2006/relationships/image" Target="../media/image13.png"/><Relationship Id="rId15" Type="http://schemas.openxmlformats.org/officeDocument/2006/relationships/image" Target="../media/image17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2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4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B72FCC-486C-4FC7-80A8-AB335F8095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D75399-9802-4F93-BE78-7C377158E1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6800" y="2694225"/>
            <a:ext cx="6135088" cy="11633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75C0430-9621-4438-B84F-41763B22492A}"/>
                  </a:ext>
                </a:extLst>
              </p:cNvPr>
              <p:cNvSpPr txBox="1"/>
              <p:nvPr/>
            </p:nvSpPr>
            <p:spPr>
              <a:xfrm>
                <a:off x="3343563" y="1009649"/>
                <a:ext cx="2456873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          0.5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75C0430-9621-4438-B84F-41763B224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3563" y="1009649"/>
                <a:ext cx="2456873" cy="101431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>
            <a:extLst>
              <a:ext uri="{FF2B5EF4-FFF2-40B4-BE49-F238E27FC236}">
                <a16:creationId xmlns:a16="http://schemas.microsoft.com/office/drawing/2014/main" id="{9ADB1C7B-9828-4E01-8284-8B74925D3C73}"/>
              </a:ext>
            </a:extLst>
          </p:cNvPr>
          <p:cNvSpPr/>
          <p:nvPr/>
        </p:nvSpPr>
        <p:spPr>
          <a:xfrm>
            <a:off x="4251939" y="1318731"/>
            <a:ext cx="507573" cy="50757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6E6086-D828-404B-8A15-634652D26EBC}"/>
              </a:ext>
            </a:extLst>
          </p:cNvPr>
          <p:cNvSpPr txBox="1"/>
          <p:nvPr/>
        </p:nvSpPr>
        <p:spPr>
          <a:xfrm>
            <a:off x="4328160" y="1249351"/>
            <a:ext cx="740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&gt;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8E75CB9-444E-4217-B47F-5EB4FD1FD910}"/>
              </a:ext>
            </a:extLst>
          </p:cNvPr>
          <p:cNvSpPr/>
          <p:nvPr/>
        </p:nvSpPr>
        <p:spPr>
          <a:xfrm>
            <a:off x="5473864" y="3364483"/>
            <a:ext cx="809897" cy="58920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4D7BF86-1567-4BE5-853F-BF4B0C7D3A21}"/>
              </a:ext>
            </a:extLst>
          </p:cNvPr>
          <p:cNvSpPr/>
          <p:nvPr/>
        </p:nvSpPr>
        <p:spPr>
          <a:xfrm>
            <a:off x="5473863" y="2582212"/>
            <a:ext cx="809897" cy="58920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6FFED05-57EB-4AE6-BAD4-38B74BE4143D}"/>
              </a:ext>
            </a:extLst>
          </p:cNvPr>
          <p:cNvSpPr/>
          <p:nvPr/>
        </p:nvSpPr>
        <p:spPr>
          <a:xfrm>
            <a:off x="4251939" y="3364483"/>
            <a:ext cx="809897" cy="589207"/>
          </a:xfrm>
          <a:prstGeom prst="ellipse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DA2169E-94AB-4EE7-82EE-5D8684FDB0D4}"/>
              </a:ext>
            </a:extLst>
          </p:cNvPr>
          <p:cNvSpPr/>
          <p:nvPr/>
        </p:nvSpPr>
        <p:spPr>
          <a:xfrm>
            <a:off x="4251938" y="2582212"/>
            <a:ext cx="809897" cy="589207"/>
          </a:xfrm>
          <a:prstGeom prst="ellipse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294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8734BDB-0466-4818-976C-00D0F1A879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95188C-2592-4FB8-A61D-93CF6120DCE9}"/>
              </a:ext>
            </a:extLst>
          </p:cNvPr>
          <p:cNvSpPr txBox="1"/>
          <p:nvPr/>
        </p:nvSpPr>
        <p:spPr>
          <a:xfrm flipH="1">
            <a:off x="465512" y="790395"/>
            <a:ext cx="8369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1702A4D-BCFF-4172-954E-9F31380D5389}"/>
              </a:ext>
            </a:extLst>
          </p:cNvPr>
          <p:cNvGrpSpPr/>
          <p:nvPr/>
        </p:nvGrpSpPr>
        <p:grpSpPr>
          <a:xfrm>
            <a:off x="1175801" y="1820101"/>
            <a:ext cx="2456873" cy="1014317"/>
            <a:chOff x="1468581" y="4753720"/>
            <a:chExt cx="2456873" cy="101431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356C0A1F-F03F-467B-B697-CBA6072F9C52}"/>
                    </a:ext>
                  </a:extLst>
                </p:cNvPr>
                <p:cNvSpPr txBox="1"/>
                <p:nvPr/>
              </p:nvSpPr>
              <p:spPr>
                <a:xfrm>
                  <a:off x="1468581" y="4753720"/>
                  <a:ext cx="2456873" cy="10143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          0.75</m:t>
                        </m:r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356C0A1F-F03F-467B-B697-CBA6072F9C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68581" y="4753720"/>
                  <a:ext cx="2456873" cy="1014317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4DB1DD4-D832-4D86-803D-CB819F25C5D9}"/>
                </a:ext>
              </a:extLst>
            </p:cNvPr>
            <p:cNvSpPr/>
            <p:nvPr/>
          </p:nvSpPr>
          <p:spPr>
            <a:xfrm>
              <a:off x="2349249" y="5062802"/>
              <a:ext cx="507573" cy="50757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EBDBC32-8F6E-48DB-805D-3D5A3874E9C1}"/>
              </a:ext>
            </a:extLst>
          </p:cNvPr>
          <p:cNvGrpSpPr/>
          <p:nvPr/>
        </p:nvGrpSpPr>
        <p:grpSpPr>
          <a:xfrm>
            <a:off x="932872" y="3202417"/>
            <a:ext cx="2456873" cy="1294522"/>
            <a:chOff x="1505526" y="4831245"/>
            <a:chExt cx="2456873" cy="129452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0FFCA836-1C4D-44A8-9646-FB8F6BC4E805}"/>
                    </a:ext>
                  </a:extLst>
                </p:cNvPr>
                <p:cNvSpPr txBox="1"/>
                <p:nvPr/>
              </p:nvSpPr>
              <p:spPr>
                <a:xfrm>
                  <a:off x="1505526" y="4831245"/>
                  <a:ext cx="2456873" cy="12945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320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.5        </m:t>
                        </m:r>
                        <m:f>
                          <m:fPr>
                            <m:ctrlP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en-GB" sz="3200" b="0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0FFCA836-1C4D-44A8-9646-FB8F6BC4E8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05526" y="4831245"/>
                  <a:ext cx="2456873" cy="129452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82357BF-C85B-464A-B1BE-3C3689CB5F40}"/>
                </a:ext>
              </a:extLst>
            </p:cNvPr>
            <p:cNvSpPr/>
            <p:nvPr/>
          </p:nvSpPr>
          <p:spPr>
            <a:xfrm>
              <a:off x="2626339" y="5143500"/>
              <a:ext cx="507573" cy="50757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90EF89B-EAE4-4AD9-955C-CFF32D70DEBB}"/>
              </a:ext>
            </a:extLst>
          </p:cNvPr>
          <p:cNvGrpSpPr/>
          <p:nvPr/>
        </p:nvGrpSpPr>
        <p:grpSpPr>
          <a:xfrm>
            <a:off x="932871" y="4496239"/>
            <a:ext cx="2456873" cy="1294522"/>
            <a:chOff x="1505526" y="4831245"/>
            <a:chExt cx="2456873" cy="129452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E6266F0F-41B8-4C13-B5F8-9E8B1302D6B8}"/>
                    </a:ext>
                  </a:extLst>
                </p:cNvPr>
                <p:cNvSpPr txBox="1"/>
                <p:nvPr/>
              </p:nvSpPr>
              <p:spPr>
                <a:xfrm>
                  <a:off x="1505526" y="4831245"/>
                  <a:ext cx="2456873" cy="12945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320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.8        </m:t>
                        </m:r>
                        <m:f>
                          <m:fPr>
                            <m:ctrlP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en-GB" sz="3200" b="0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E6266F0F-41B8-4C13-B5F8-9E8B1302D6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05526" y="4831245"/>
                  <a:ext cx="2456873" cy="129452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DFD4C87-112E-4323-9A7E-8832FFFAC721}"/>
                </a:ext>
              </a:extLst>
            </p:cNvPr>
            <p:cNvSpPr/>
            <p:nvPr/>
          </p:nvSpPr>
          <p:spPr>
            <a:xfrm>
              <a:off x="2626339" y="5143500"/>
              <a:ext cx="507573" cy="50757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0DADDF3-B0FC-4A4F-834D-0A74F8D06F7E}"/>
              </a:ext>
            </a:extLst>
          </p:cNvPr>
          <p:cNvGrpSpPr/>
          <p:nvPr/>
        </p:nvGrpSpPr>
        <p:grpSpPr>
          <a:xfrm>
            <a:off x="4880248" y="1815934"/>
            <a:ext cx="2456873" cy="1294522"/>
            <a:chOff x="1619809" y="5812518"/>
            <a:chExt cx="2456873" cy="129452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6ADB4B48-1C84-48EC-B0F2-48689025C6FB}"/>
                    </a:ext>
                  </a:extLst>
                </p:cNvPr>
                <p:cNvSpPr txBox="1"/>
                <p:nvPr/>
              </p:nvSpPr>
              <p:spPr>
                <a:xfrm>
                  <a:off x="1619809" y="5812518"/>
                  <a:ext cx="2456873" cy="12945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320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.4        </m:t>
                        </m:r>
                        <m:f>
                          <m:fPr>
                            <m:ctrlP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32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GB" sz="3200" b="0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6ADB4B48-1C84-48EC-B0F2-48689025C6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19809" y="5812518"/>
                  <a:ext cx="2456873" cy="129452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6E8A5BD-DCE2-48F3-AE05-DC16D806D972}"/>
                </a:ext>
              </a:extLst>
            </p:cNvPr>
            <p:cNvSpPr/>
            <p:nvPr/>
          </p:nvSpPr>
          <p:spPr>
            <a:xfrm>
              <a:off x="2740622" y="6124773"/>
              <a:ext cx="507573" cy="50757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08072AC-8EF6-4027-BD52-4B6B2267BB97}"/>
                  </a:ext>
                </a:extLst>
              </p:cNvPr>
              <p:cNvSpPr txBox="1"/>
              <p:nvPr/>
            </p:nvSpPr>
            <p:spPr>
              <a:xfrm>
                <a:off x="5183672" y="2970001"/>
                <a:ext cx="2456873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          0.75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08072AC-8EF6-4027-BD52-4B6B2267BB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672" y="2970001"/>
                <a:ext cx="2456873" cy="101431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Oval 27">
            <a:extLst>
              <a:ext uri="{FF2B5EF4-FFF2-40B4-BE49-F238E27FC236}">
                <a16:creationId xmlns:a16="http://schemas.microsoft.com/office/drawing/2014/main" id="{C6457A6D-C8ED-4EC0-98EB-E655687244FB}"/>
              </a:ext>
            </a:extLst>
          </p:cNvPr>
          <p:cNvSpPr/>
          <p:nvPr/>
        </p:nvSpPr>
        <p:spPr>
          <a:xfrm>
            <a:off x="6000609" y="3293600"/>
            <a:ext cx="507573" cy="50757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C59CCFB-19C8-4EC8-B13E-294EA29A7AEE}"/>
                  </a:ext>
                </a:extLst>
              </p:cNvPr>
              <p:cNvSpPr txBox="1"/>
              <p:nvPr/>
            </p:nvSpPr>
            <p:spPr>
              <a:xfrm>
                <a:off x="5092233" y="4320351"/>
                <a:ext cx="2456873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          0.2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C59CCFB-19C8-4EC8-B13E-294EA29A7A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2233" y="4320351"/>
                <a:ext cx="2456873" cy="101431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Oval 31">
            <a:extLst>
              <a:ext uri="{FF2B5EF4-FFF2-40B4-BE49-F238E27FC236}">
                <a16:creationId xmlns:a16="http://schemas.microsoft.com/office/drawing/2014/main" id="{E9855ADE-8BF1-481F-83EE-8F5864DE1DC7}"/>
              </a:ext>
            </a:extLst>
          </p:cNvPr>
          <p:cNvSpPr/>
          <p:nvPr/>
        </p:nvSpPr>
        <p:spPr>
          <a:xfrm>
            <a:off x="6000609" y="4629433"/>
            <a:ext cx="507573" cy="50757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467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EFF50A-F4DD-4C44-B5A1-60EA61D456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56223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7C02B8-B700-4578-9C65-B92285BA19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DA62ED-0F82-4B58-AD87-89DA415409F4}"/>
              </a:ext>
            </a:extLst>
          </p:cNvPr>
          <p:cNvSpPr txBox="1"/>
          <p:nvPr/>
        </p:nvSpPr>
        <p:spPr>
          <a:xfrm flipH="1">
            <a:off x="600501" y="1005840"/>
            <a:ext cx="8147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D5F6632-A13D-4921-A425-3041374F1813}"/>
              </a:ext>
            </a:extLst>
          </p:cNvPr>
          <p:cNvGraphicFramePr>
            <a:graphicFrameLocks noGrp="1"/>
          </p:cNvGraphicFramePr>
          <p:nvPr/>
        </p:nvGraphicFramePr>
        <p:xfrm>
          <a:off x="1574024" y="4278371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64468751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30290091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8570361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936485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64464940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cm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006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12558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D13C83E-FC37-479E-A93B-494CE2EF2630}"/>
              </a:ext>
            </a:extLst>
          </p:cNvPr>
          <p:cNvGraphicFramePr>
            <a:graphicFrameLocks noGrp="1"/>
          </p:cNvGraphicFramePr>
          <p:nvPr/>
        </p:nvGraphicFramePr>
        <p:xfrm>
          <a:off x="1574024" y="2010829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64468751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65383069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cm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006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12558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1863F9A-0DFF-4E37-971B-E72D3C4A408F}"/>
              </a:ext>
            </a:extLst>
          </p:cNvPr>
          <p:cNvGraphicFramePr>
            <a:graphicFrameLocks noGrp="1"/>
          </p:cNvGraphicFramePr>
          <p:nvPr/>
        </p:nvGraphicFramePr>
        <p:xfrm>
          <a:off x="1574024" y="3144600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64468751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151794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38749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036498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638478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750449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849850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9912955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052531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34149854"/>
                    </a:ext>
                  </a:extLst>
                </a:gridCol>
              </a:tblGrid>
              <a:tr h="370840">
                <a:tc gridSpan="10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cm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006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1255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C38C71FD-653F-47BD-BAE9-0B4DCB2D9552}"/>
                  </a:ext>
                </a:extLst>
              </p:cNvPr>
              <p:cNvSpPr/>
              <p:nvPr/>
            </p:nvSpPr>
            <p:spPr>
              <a:xfrm>
                <a:off x="1574024" y="2392680"/>
                <a:ext cx="3051316" cy="35220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/>
                  <a:t>0.5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400" dirty="0"/>
                  <a:t> cm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C38C71FD-653F-47BD-BAE9-0B4DCB2D95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4024" y="2392680"/>
                <a:ext cx="3051316" cy="352209"/>
              </a:xfrm>
              <a:prstGeom prst="rect">
                <a:avLst/>
              </a:prstGeom>
              <a:blipFill>
                <a:blip r:embed="rId6"/>
                <a:stretch>
                  <a:fillRect b="-11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8E2B54E-4E77-47E9-B850-BE7FF6AC381E}"/>
                  </a:ext>
                </a:extLst>
              </p:cNvPr>
              <p:cNvSpPr/>
              <p:nvPr/>
            </p:nvSpPr>
            <p:spPr>
              <a:xfrm>
                <a:off x="4615392" y="2389289"/>
                <a:ext cx="3051316" cy="35220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/>
                  <a:t>0.5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400" dirty="0"/>
                  <a:t> cm</a:t>
                </a: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8E2B54E-4E77-47E9-B850-BE7FF6AC381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5392" y="2389289"/>
                <a:ext cx="3051316" cy="352209"/>
              </a:xfrm>
              <a:prstGeom prst="rect">
                <a:avLst/>
              </a:prstGeom>
              <a:blipFill>
                <a:blip r:embed="rId7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99F02E-6ED9-4AE6-B39E-148972D39E1B}"/>
                  </a:ext>
                </a:extLst>
              </p:cNvPr>
              <p:cNvSpPr/>
              <p:nvPr/>
            </p:nvSpPr>
            <p:spPr>
              <a:xfrm>
                <a:off x="1581644" y="3523060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99F02E-6ED9-4AE6-B39E-148972D39E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1644" y="3523060"/>
                <a:ext cx="597676" cy="352209"/>
              </a:xfrm>
              <a:prstGeom prst="rect">
                <a:avLst/>
              </a:prstGeom>
              <a:blipFill>
                <a:blip r:embed="rId8"/>
                <a:stretch>
                  <a:fillRect t="-6667" r="-22772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59D62A5-D85C-41E6-83A9-73056125AB65}"/>
                  </a:ext>
                </a:extLst>
              </p:cNvPr>
              <p:cNvSpPr/>
              <p:nvPr/>
            </p:nvSpPr>
            <p:spPr>
              <a:xfrm>
                <a:off x="2179320" y="3523060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59D62A5-D85C-41E6-83A9-73056125AB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9320" y="3523060"/>
                <a:ext cx="597676" cy="352209"/>
              </a:xfrm>
              <a:prstGeom prst="rect">
                <a:avLst/>
              </a:prstGeom>
              <a:blipFill>
                <a:blip r:embed="rId9"/>
                <a:stretch>
                  <a:fillRect t="-6667" r="-24000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9D81AB8-F940-4A99-986C-189A109C70C4}"/>
                  </a:ext>
                </a:extLst>
              </p:cNvPr>
              <p:cNvSpPr/>
              <p:nvPr/>
            </p:nvSpPr>
            <p:spPr>
              <a:xfrm>
                <a:off x="2791318" y="3524966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9D81AB8-F940-4A99-986C-189A109C70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318" y="3524966"/>
                <a:ext cx="597676" cy="352209"/>
              </a:xfrm>
              <a:prstGeom prst="rect">
                <a:avLst/>
              </a:prstGeom>
              <a:blipFill>
                <a:blip r:embed="rId10"/>
                <a:stretch>
                  <a:fillRect t="-5000" r="-24000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EA62FD5-0D52-4B6A-933C-B00668B04601}"/>
                  </a:ext>
                </a:extLst>
              </p:cNvPr>
              <p:cNvSpPr/>
              <p:nvPr/>
            </p:nvSpPr>
            <p:spPr>
              <a:xfrm>
                <a:off x="3403283" y="3520202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EA62FD5-0D52-4B6A-933C-B00668B046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3283" y="3520202"/>
                <a:ext cx="597676" cy="352209"/>
              </a:xfrm>
              <a:prstGeom prst="rect">
                <a:avLst/>
              </a:prstGeom>
              <a:blipFill>
                <a:blip r:embed="rId10"/>
                <a:stretch>
                  <a:fillRect t="-5000" r="-24000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DB9BA0A-4448-4880-9067-7B8EC62400E2}"/>
                  </a:ext>
                </a:extLst>
              </p:cNvPr>
              <p:cNvSpPr/>
              <p:nvPr/>
            </p:nvSpPr>
            <p:spPr>
              <a:xfrm>
                <a:off x="4019585" y="3523060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DB9BA0A-4448-4880-9067-7B8EC62400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585" y="3523060"/>
                <a:ext cx="597676" cy="352209"/>
              </a:xfrm>
              <a:prstGeom prst="rect">
                <a:avLst/>
              </a:prstGeom>
              <a:blipFill>
                <a:blip r:embed="rId9"/>
                <a:stretch>
                  <a:fillRect t="-6667" r="-24000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63A9D55-A30D-4332-846F-89EAB752DB0E}"/>
                  </a:ext>
                </a:extLst>
              </p:cNvPr>
              <p:cNvSpPr/>
              <p:nvPr/>
            </p:nvSpPr>
            <p:spPr>
              <a:xfrm>
                <a:off x="4625850" y="3526338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63A9D55-A30D-4332-846F-89EAB752DB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850" y="3526338"/>
                <a:ext cx="597676" cy="352209"/>
              </a:xfrm>
              <a:prstGeom prst="rect">
                <a:avLst/>
              </a:prstGeom>
              <a:blipFill>
                <a:blip r:embed="rId10"/>
                <a:stretch>
                  <a:fillRect t="-5000" r="-24000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05475D6E-C999-4BCA-926E-EFB6834BDFFE}"/>
                  </a:ext>
                </a:extLst>
              </p:cNvPr>
              <p:cNvSpPr/>
              <p:nvPr/>
            </p:nvSpPr>
            <p:spPr>
              <a:xfrm>
                <a:off x="5231146" y="3524966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05475D6E-C999-4BCA-926E-EFB6834BDF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146" y="3524966"/>
                <a:ext cx="597676" cy="352209"/>
              </a:xfrm>
              <a:prstGeom prst="rect">
                <a:avLst/>
              </a:prstGeom>
              <a:blipFill>
                <a:blip r:embed="rId10"/>
                <a:stretch>
                  <a:fillRect t="-5000" r="-24000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D4A1EC8-7AF2-4CEE-9DDA-A64124E438CE}"/>
                  </a:ext>
                </a:extLst>
              </p:cNvPr>
              <p:cNvSpPr/>
              <p:nvPr/>
            </p:nvSpPr>
            <p:spPr>
              <a:xfrm>
                <a:off x="5842212" y="3524965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D4A1EC8-7AF2-4CEE-9DDA-A64124E438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212" y="3524965"/>
                <a:ext cx="597676" cy="352209"/>
              </a:xfrm>
              <a:prstGeom prst="rect">
                <a:avLst/>
              </a:prstGeom>
              <a:blipFill>
                <a:blip r:embed="rId10"/>
                <a:stretch>
                  <a:fillRect t="-5000" r="-24000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1420A0D-2A1E-4951-BD32-34FE119EADB5}"/>
                  </a:ext>
                </a:extLst>
              </p:cNvPr>
              <p:cNvSpPr/>
              <p:nvPr/>
            </p:nvSpPr>
            <p:spPr>
              <a:xfrm>
                <a:off x="6450856" y="3520203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1420A0D-2A1E-4951-BD32-34FE119EAD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0856" y="3520203"/>
                <a:ext cx="597676" cy="352209"/>
              </a:xfrm>
              <a:prstGeom prst="rect">
                <a:avLst/>
              </a:prstGeom>
              <a:blipFill>
                <a:blip r:embed="rId10"/>
                <a:stretch>
                  <a:fillRect t="-5000" r="-24000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60FC321-4EC4-423D-8EEE-885ACF6FC653}"/>
                  </a:ext>
                </a:extLst>
              </p:cNvPr>
              <p:cNvSpPr/>
              <p:nvPr/>
            </p:nvSpPr>
            <p:spPr>
              <a:xfrm>
                <a:off x="7062821" y="3524965"/>
                <a:ext cx="597676" cy="35220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900" dirty="0">
                    <a:solidFill>
                      <a:schemeClr val="tx1"/>
                    </a:solidFill>
                  </a:rPr>
                  <a:t>0.1 cm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9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900" dirty="0">
                    <a:solidFill>
                      <a:schemeClr val="tx1"/>
                    </a:solidFill>
                  </a:rPr>
                  <a:t> cm</a:t>
                </a: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60FC321-4EC4-423D-8EEE-885ACF6FC6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2821" y="3524965"/>
                <a:ext cx="597676" cy="352209"/>
              </a:xfrm>
              <a:prstGeom prst="rect">
                <a:avLst/>
              </a:prstGeom>
              <a:blipFill>
                <a:blip r:embed="rId10"/>
                <a:stretch>
                  <a:fillRect t="-5000" r="-24000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>
            <a:extLst>
              <a:ext uri="{FF2B5EF4-FFF2-40B4-BE49-F238E27FC236}">
                <a16:creationId xmlns:a16="http://schemas.microsoft.com/office/drawing/2014/main" id="{2FDB3C0D-31F2-4407-8CAC-3D4D983F257D}"/>
              </a:ext>
            </a:extLst>
          </p:cNvPr>
          <p:cNvSpPr/>
          <p:nvPr/>
        </p:nvSpPr>
        <p:spPr>
          <a:xfrm>
            <a:off x="1576848" y="4658737"/>
            <a:ext cx="1200147" cy="35220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</a:rPr>
              <a:t>0.2 cm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98905AA-33C9-464E-A5E8-0CB0F1154A2D}"/>
              </a:ext>
            </a:extLst>
          </p:cNvPr>
          <p:cNvSpPr/>
          <p:nvPr/>
        </p:nvSpPr>
        <p:spPr>
          <a:xfrm>
            <a:off x="2798446" y="4658737"/>
            <a:ext cx="1200147" cy="35220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</a:rPr>
              <a:t>0.2 cm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C30668E-6A31-451C-B376-A38BFCD8829E}"/>
              </a:ext>
            </a:extLst>
          </p:cNvPr>
          <p:cNvSpPr/>
          <p:nvPr/>
        </p:nvSpPr>
        <p:spPr>
          <a:xfrm>
            <a:off x="4017400" y="4658737"/>
            <a:ext cx="1200147" cy="35220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</a:rPr>
              <a:t>0.2 cm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1545760-CECA-45D2-8A22-E0BB11165816}"/>
              </a:ext>
            </a:extLst>
          </p:cNvPr>
          <p:cNvSpPr/>
          <p:nvPr/>
        </p:nvSpPr>
        <p:spPr>
          <a:xfrm>
            <a:off x="5239741" y="4658736"/>
            <a:ext cx="1200147" cy="35220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</a:rPr>
              <a:t>0.2 cm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48D2972-FF28-499C-B219-2C66A3845644}"/>
              </a:ext>
            </a:extLst>
          </p:cNvPr>
          <p:cNvSpPr/>
          <p:nvPr/>
        </p:nvSpPr>
        <p:spPr>
          <a:xfrm>
            <a:off x="6450856" y="4658735"/>
            <a:ext cx="1200147" cy="35220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</a:rPr>
              <a:t>0.2 cm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C2B816-7345-47A5-B68C-C8A095B81A84}"/>
              </a:ext>
            </a:extLst>
          </p:cNvPr>
          <p:cNvGrpSpPr/>
          <p:nvPr/>
        </p:nvGrpSpPr>
        <p:grpSpPr>
          <a:xfrm>
            <a:off x="5239741" y="4657920"/>
            <a:ext cx="1200147" cy="674865"/>
            <a:chOff x="248790" y="6183135"/>
            <a:chExt cx="1200147" cy="67486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18D6EF9-1A94-435C-BFC2-F8F5E5C55FF5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38E439AB-D204-40C3-995C-F3FE63F9525E}"/>
                    </a:ext>
                  </a:extLst>
                </p:cNvPr>
                <p:cNvSpPr txBox="1"/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GB" sz="1400" b="0" dirty="0"/>
                    <a:t> cm</a:t>
                  </a:r>
                </a:p>
                <a:p>
                  <a:endParaRPr lang="en-GB" b="0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38E439AB-D204-40C3-995C-F3FE63F9525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D3264B5-F548-488D-8398-775E7CC53EF9}"/>
              </a:ext>
            </a:extLst>
          </p:cNvPr>
          <p:cNvGrpSpPr/>
          <p:nvPr/>
        </p:nvGrpSpPr>
        <p:grpSpPr>
          <a:xfrm>
            <a:off x="6457306" y="4649211"/>
            <a:ext cx="1200147" cy="674865"/>
            <a:chOff x="248790" y="6183135"/>
            <a:chExt cx="1200147" cy="674865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5999CFE-6642-40BD-B70C-1F5458D0B727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F7CB498F-D159-4FD1-8DF7-ED5B93A3B567}"/>
                    </a:ext>
                  </a:extLst>
                </p:cNvPr>
                <p:cNvSpPr txBox="1"/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GB" sz="1400" b="0" dirty="0"/>
                    <a:t> cm</a:t>
                  </a:r>
                </a:p>
                <a:p>
                  <a:endParaRPr lang="en-GB" b="0"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F7CB498F-D159-4FD1-8DF7-ED5B93A3B5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87ACCBC-C892-4D16-B746-D25B9F6018A9}"/>
              </a:ext>
            </a:extLst>
          </p:cNvPr>
          <p:cNvGrpSpPr/>
          <p:nvPr/>
        </p:nvGrpSpPr>
        <p:grpSpPr>
          <a:xfrm>
            <a:off x="4013581" y="4658735"/>
            <a:ext cx="1200147" cy="674865"/>
            <a:chOff x="248790" y="6183135"/>
            <a:chExt cx="1200147" cy="674865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61D4ABB-0281-458C-BE8C-5F07E755DBC2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8E6209FA-4340-43E3-A62B-495FECC23562}"/>
                    </a:ext>
                  </a:extLst>
                </p:cNvPr>
                <p:cNvSpPr txBox="1"/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GB" sz="1400" b="0" dirty="0"/>
                    <a:t> cm</a:t>
                  </a:r>
                </a:p>
                <a:p>
                  <a:endParaRPr lang="en-GB" b="0" dirty="0"/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8E6209FA-4340-43E3-A62B-495FECC2356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BCA7195-D470-4631-9881-42CB560163C8}"/>
              </a:ext>
            </a:extLst>
          </p:cNvPr>
          <p:cNvGrpSpPr/>
          <p:nvPr/>
        </p:nvGrpSpPr>
        <p:grpSpPr>
          <a:xfrm>
            <a:off x="2799553" y="4649210"/>
            <a:ext cx="1200147" cy="674865"/>
            <a:chOff x="248790" y="6183135"/>
            <a:chExt cx="1200147" cy="67486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6B1124E-FD15-4B6B-A27A-FDB1F7C86FA5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10C1944-6411-4540-89B4-68CFEF53E03A}"/>
                    </a:ext>
                  </a:extLst>
                </p:cNvPr>
                <p:cNvSpPr txBox="1"/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GB" sz="1400" b="0" dirty="0"/>
                    <a:t> cm</a:t>
                  </a:r>
                </a:p>
                <a:p>
                  <a:endParaRPr lang="en-GB" b="0" dirty="0"/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10C1944-6411-4540-89B4-68CFEF53E03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52C62C0-4BB3-41F6-AD4F-7FDB6E02F47C}"/>
              </a:ext>
            </a:extLst>
          </p:cNvPr>
          <p:cNvGrpSpPr/>
          <p:nvPr/>
        </p:nvGrpSpPr>
        <p:grpSpPr>
          <a:xfrm>
            <a:off x="1577799" y="4658735"/>
            <a:ext cx="1200147" cy="674865"/>
            <a:chOff x="248790" y="6183135"/>
            <a:chExt cx="1200147" cy="674865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FAFB3E0-062F-4C80-8CDA-F2854D895155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54EDA874-BD7A-48AF-9644-364512189025}"/>
                    </a:ext>
                  </a:extLst>
                </p:cNvPr>
                <p:cNvSpPr txBox="1"/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GB" sz="1400" b="0" dirty="0"/>
                    <a:t> cm</a:t>
                  </a:r>
                </a:p>
                <a:p>
                  <a:endParaRPr lang="en-GB" b="0" dirty="0"/>
                </a:p>
              </p:txBody>
            </p:sp>
          </mc:Choice>
          <mc:Fallback xmlns="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54EDA874-BD7A-48AF-9644-3645121890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02" y="6183135"/>
                  <a:ext cx="665093" cy="67486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6A95B5A-BFF5-472D-9956-F42F2849D098}"/>
              </a:ext>
            </a:extLst>
          </p:cNvPr>
          <p:cNvGrpSpPr/>
          <p:nvPr/>
        </p:nvGrpSpPr>
        <p:grpSpPr>
          <a:xfrm>
            <a:off x="1571677" y="4657920"/>
            <a:ext cx="1200147" cy="584775"/>
            <a:chOff x="248790" y="6183135"/>
            <a:chExt cx="1200147" cy="58477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5F06BDA-5595-4119-B7DF-A0448C9E9BDB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5358531-F007-42A5-B598-A33BF83B4D0B}"/>
                </a:ext>
              </a:extLst>
            </p:cNvPr>
            <p:cNvSpPr txBox="1"/>
            <p:nvPr/>
          </p:nvSpPr>
          <p:spPr>
            <a:xfrm>
              <a:off x="603402" y="6183135"/>
              <a:ext cx="6650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0" dirty="0"/>
                <a:t>2mm</a:t>
              </a:r>
            </a:p>
            <a:p>
              <a:endParaRPr lang="en-GB" b="0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B47591E-C0DD-43DC-B649-EB4752073AA8}"/>
              </a:ext>
            </a:extLst>
          </p:cNvPr>
          <p:cNvGrpSpPr/>
          <p:nvPr/>
        </p:nvGrpSpPr>
        <p:grpSpPr>
          <a:xfrm>
            <a:off x="2793275" y="4657663"/>
            <a:ext cx="1200147" cy="584775"/>
            <a:chOff x="248790" y="6183135"/>
            <a:chExt cx="1200147" cy="584775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D095DBD-EB99-4082-8190-3D8B93AA403F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7AA571D-2622-480A-8B8B-39430FE483D3}"/>
                </a:ext>
              </a:extLst>
            </p:cNvPr>
            <p:cNvSpPr txBox="1"/>
            <p:nvPr/>
          </p:nvSpPr>
          <p:spPr>
            <a:xfrm>
              <a:off x="603402" y="6183135"/>
              <a:ext cx="6650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0" dirty="0"/>
                <a:t>2mm</a:t>
              </a:r>
            </a:p>
            <a:p>
              <a:endParaRPr lang="en-GB" b="0" dirty="0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BFE6204-3BF2-4DC8-8705-1C911799FC9A}"/>
              </a:ext>
            </a:extLst>
          </p:cNvPr>
          <p:cNvGrpSpPr/>
          <p:nvPr/>
        </p:nvGrpSpPr>
        <p:grpSpPr>
          <a:xfrm>
            <a:off x="4015375" y="4657663"/>
            <a:ext cx="1200147" cy="584775"/>
            <a:chOff x="248790" y="6183135"/>
            <a:chExt cx="1200147" cy="5847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140A954-9A74-47D3-89F7-66EA08CBC408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C0DE892-9B19-49D3-B267-BE35535F004A}"/>
                </a:ext>
              </a:extLst>
            </p:cNvPr>
            <p:cNvSpPr txBox="1"/>
            <p:nvPr/>
          </p:nvSpPr>
          <p:spPr>
            <a:xfrm>
              <a:off x="603402" y="6183135"/>
              <a:ext cx="6650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0" dirty="0"/>
                <a:t>2mm</a:t>
              </a:r>
            </a:p>
            <a:p>
              <a:endParaRPr lang="en-GB" b="0" dirty="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381A411-EEB8-4934-BCCA-888069042897}"/>
              </a:ext>
            </a:extLst>
          </p:cNvPr>
          <p:cNvGrpSpPr/>
          <p:nvPr/>
        </p:nvGrpSpPr>
        <p:grpSpPr>
          <a:xfrm>
            <a:off x="5231031" y="4657663"/>
            <a:ext cx="1200147" cy="584775"/>
            <a:chOff x="248790" y="6183135"/>
            <a:chExt cx="1200147" cy="5847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C68AF83-D88C-42A7-85EE-E22A101C36E6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F540930-658A-495F-9CC1-2525D6AAE2EA}"/>
                </a:ext>
              </a:extLst>
            </p:cNvPr>
            <p:cNvSpPr txBox="1"/>
            <p:nvPr/>
          </p:nvSpPr>
          <p:spPr>
            <a:xfrm>
              <a:off x="603402" y="6183135"/>
              <a:ext cx="6650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0" dirty="0"/>
                <a:t>2mm</a:t>
              </a:r>
            </a:p>
            <a:p>
              <a:endParaRPr lang="en-GB" b="0" dirty="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AA92BDA-F8B5-4D57-A325-58F519D7E5CB}"/>
              </a:ext>
            </a:extLst>
          </p:cNvPr>
          <p:cNvGrpSpPr/>
          <p:nvPr/>
        </p:nvGrpSpPr>
        <p:grpSpPr>
          <a:xfrm>
            <a:off x="6457141" y="4649211"/>
            <a:ext cx="1200147" cy="584775"/>
            <a:chOff x="248790" y="6183135"/>
            <a:chExt cx="1200147" cy="584775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BF7FC4A-6B45-4B23-BCDF-D36ACDFB669C}"/>
                </a:ext>
              </a:extLst>
            </p:cNvPr>
            <p:cNvSpPr/>
            <p:nvPr/>
          </p:nvSpPr>
          <p:spPr>
            <a:xfrm>
              <a:off x="248790" y="6185702"/>
              <a:ext cx="1200147" cy="352209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4DC7A43-0695-4851-87CA-8A5507B92813}"/>
                </a:ext>
              </a:extLst>
            </p:cNvPr>
            <p:cNvSpPr txBox="1"/>
            <p:nvPr/>
          </p:nvSpPr>
          <p:spPr>
            <a:xfrm>
              <a:off x="603402" y="6183135"/>
              <a:ext cx="6650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0" dirty="0"/>
                <a:t>2mm</a:t>
              </a:r>
            </a:p>
            <a:p>
              <a:endParaRPr lang="en-GB" b="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7518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3129EC-0D77-4594-A37E-89A4DBFE21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aphicFrame>
        <p:nvGraphicFramePr>
          <p:cNvPr id="37" name="Table 66">
            <a:extLst>
              <a:ext uri="{FF2B5EF4-FFF2-40B4-BE49-F238E27FC236}">
                <a16:creationId xmlns:a16="http://schemas.microsoft.com/office/drawing/2014/main" id="{11820672-377C-41A2-8FF0-9040B8A0EF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661355"/>
              </p:ext>
            </p:extLst>
          </p:nvPr>
        </p:nvGraphicFramePr>
        <p:xfrm>
          <a:off x="4103230" y="3063240"/>
          <a:ext cx="4513232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6616">
                  <a:extLst>
                    <a:ext uri="{9D8B030D-6E8A-4147-A177-3AD203B41FA5}">
                      <a16:colId xmlns:a16="http://schemas.microsoft.com/office/drawing/2014/main" val="411665512"/>
                    </a:ext>
                  </a:extLst>
                </a:gridCol>
                <a:gridCol w="2256616">
                  <a:extLst>
                    <a:ext uri="{9D8B030D-6E8A-4147-A177-3AD203B41FA5}">
                      <a16:colId xmlns:a16="http://schemas.microsoft.com/office/drawing/2014/main" val="2171811809"/>
                    </a:ext>
                  </a:extLst>
                </a:gridCol>
              </a:tblGrid>
              <a:tr h="314539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783624"/>
                  </a:ext>
                </a:extLst>
              </a:tr>
              <a:tr h="314539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151411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4586AD17-B308-4A25-B39F-B820C7485B50}"/>
              </a:ext>
            </a:extLst>
          </p:cNvPr>
          <p:cNvGrpSpPr/>
          <p:nvPr/>
        </p:nvGrpSpPr>
        <p:grpSpPr>
          <a:xfrm>
            <a:off x="3767328" y="4341400"/>
            <a:ext cx="5274014" cy="879494"/>
            <a:chOff x="3767328" y="4341400"/>
            <a:chExt cx="5274014" cy="879494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8D1653A8-B623-46E4-8043-ADBFB214B9E0}"/>
                </a:ext>
              </a:extLst>
            </p:cNvPr>
            <p:cNvSpPr/>
            <p:nvPr/>
          </p:nvSpPr>
          <p:spPr>
            <a:xfrm>
              <a:off x="6158639" y="4341400"/>
              <a:ext cx="3358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400" b="1" dirty="0"/>
                <a:t>5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72FB104-8017-4D09-B840-BA7FF95124D2}"/>
                </a:ext>
              </a:extLst>
            </p:cNvPr>
            <p:cNvGrpSpPr/>
            <p:nvPr/>
          </p:nvGrpSpPr>
          <p:grpSpPr>
            <a:xfrm>
              <a:off x="3767328" y="4752304"/>
              <a:ext cx="5274014" cy="468590"/>
              <a:chOff x="3767328" y="4752304"/>
              <a:chExt cx="5274014" cy="468590"/>
            </a:xfrm>
          </p:grpSpPr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C92E4987-6316-4A7A-A742-E4A77D913F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03230" y="5050998"/>
                <a:ext cx="451323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1088ED7C-5721-4C8B-85E1-1BF4E6F90E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5224" y="4752304"/>
                <a:ext cx="0" cy="2986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BC36EE86-4C65-44C5-A779-DDD9385995FD}"/>
                  </a:ext>
                </a:extLst>
              </p:cNvPr>
              <p:cNvSpPr txBox="1"/>
              <p:nvPr/>
            </p:nvSpPr>
            <p:spPr>
              <a:xfrm>
                <a:off x="3767328" y="4752304"/>
                <a:ext cx="3358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1" dirty="0"/>
                  <a:t>0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07F0F38E-2B48-4DF2-8515-537C931C5BA6}"/>
                  </a:ext>
                </a:extLst>
              </p:cNvPr>
              <p:cNvSpPr/>
              <p:nvPr/>
            </p:nvSpPr>
            <p:spPr>
              <a:xfrm>
                <a:off x="8545693" y="4759229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b="1" dirty="0"/>
                  <a:t>10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AF3974A-633A-472B-A4DA-FAE5CBCD6CFE}"/>
                  </a:ext>
                </a:extLst>
              </p:cNvPr>
              <p:cNvSpPr txBox="1"/>
              <p:nvPr/>
            </p:nvSpPr>
            <p:spPr>
              <a:xfrm>
                <a:off x="3935277" y="720437"/>
                <a:ext cx="1764145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     10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AF3974A-633A-472B-A4DA-FAE5CBCD6C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277" y="720437"/>
                <a:ext cx="1764145" cy="101431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4E7CA97C-89D6-4319-84C1-5BF0CA7FF66A}"/>
              </a:ext>
            </a:extLst>
          </p:cNvPr>
          <p:cNvSpPr txBox="1"/>
          <p:nvPr/>
        </p:nvSpPr>
        <p:spPr>
          <a:xfrm>
            <a:off x="4599207" y="952337"/>
            <a:ext cx="521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F1121B4-9ECD-47F0-81ED-6158C83A14CA}"/>
                  </a:ext>
                </a:extLst>
              </p:cNvPr>
              <p:cNvSpPr txBox="1"/>
              <p:nvPr/>
            </p:nvSpPr>
            <p:spPr>
              <a:xfrm>
                <a:off x="387642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F1121B4-9ECD-47F0-81ED-6158C83A14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642" y="5614310"/>
                <a:ext cx="967536" cy="88793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D545E82-7581-4F4B-A443-F2D3C66E1D15}"/>
                  </a:ext>
                </a:extLst>
              </p:cNvPr>
              <p:cNvSpPr txBox="1"/>
              <p:nvPr/>
            </p:nvSpPr>
            <p:spPr>
              <a:xfrm>
                <a:off x="1090378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D545E82-7581-4F4B-A443-F2D3C66E1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378" y="5614310"/>
                <a:ext cx="967536" cy="88793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76819AC-0EA6-4826-AD54-36A004F51364}"/>
                  </a:ext>
                </a:extLst>
              </p:cNvPr>
              <p:cNvSpPr txBox="1"/>
              <p:nvPr/>
            </p:nvSpPr>
            <p:spPr>
              <a:xfrm>
                <a:off x="739010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76819AC-0EA6-4826-AD54-36A004F513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10" y="5614310"/>
                <a:ext cx="967536" cy="88793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792D71-AA48-4599-89B4-6924A42B4324}"/>
                  </a:ext>
                </a:extLst>
              </p:cNvPr>
              <p:cNvSpPr txBox="1"/>
              <p:nvPr/>
            </p:nvSpPr>
            <p:spPr>
              <a:xfrm>
                <a:off x="1441746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792D71-AA48-4599-89B4-6924A42B43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1746" y="5614310"/>
                <a:ext cx="967536" cy="88793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7902B7D-E5B4-4BC6-9166-4430E519092D}"/>
                  </a:ext>
                </a:extLst>
              </p:cNvPr>
              <p:cNvSpPr txBox="1"/>
              <p:nvPr/>
            </p:nvSpPr>
            <p:spPr>
              <a:xfrm>
                <a:off x="1793114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7902B7D-E5B4-4BC6-9166-4430E51909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3114" y="5614310"/>
                <a:ext cx="967536" cy="88793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59866AB-99CE-40C9-A85B-72D14C67CC5E}"/>
                  </a:ext>
                </a:extLst>
              </p:cNvPr>
              <p:cNvSpPr txBox="1"/>
              <p:nvPr/>
            </p:nvSpPr>
            <p:spPr>
              <a:xfrm>
                <a:off x="2144482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59866AB-99CE-40C9-A85B-72D14C67C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4482" y="5614310"/>
                <a:ext cx="967536" cy="88793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0D9E1F9-D811-4395-921C-03851A2EA2FD}"/>
                  </a:ext>
                </a:extLst>
              </p:cNvPr>
              <p:cNvSpPr txBox="1"/>
              <p:nvPr/>
            </p:nvSpPr>
            <p:spPr>
              <a:xfrm>
                <a:off x="2847218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0D9E1F9-D811-4395-921C-03851A2EA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7218" y="5614310"/>
                <a:ext cx="967536" cy="88793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8DC8094-3FEF-4501-AA10-DD18FABFC7F7}"/>
                  </a:ext>
                </a:extLst>
              </p:cNvPr>
              <p:cNvSpPr txBox="1"/>
              <p:nvPr/>
            </p:nvSpPr>
            <p:spPr>
              <a:xfrm>
                <a:off x="2495850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8DC8094-3FEF-4501-AA10-DD18FABFC7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5850" y="5614310"/>
                <a:ext cx="967536" cy="88793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1901E8E-63BB-48BD-BC6A-6F929969B27F}"/>
                  </a:ext>
                </a:extLst>
              </p:cNvPr>
              <p:cNvSpPr txBox="1"/>
              <p:nvPr/>
            </p:nvSpPr>
            <p:spPr>
              <a:xfrm>
                <a:off x="3198586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1901E8E-63BB-48BD-BC6A-6F929969B2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8586" y="5614310"/>
                <a:ext cx="967536" cy="887935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0EDE3B9-9213-43B8-8402-8BBF8DA4578D}"/>
                  </a:ext>
                </a:extLst>
              </p:cNvPr>
              <p:cNvSpPr txBox="1"/>
              <p:nvPr/>
            </p:nvSpPr>
            <p:spPr>
              <a:xfrm>
                <a:off x="3549955" y="5614310"/>
                <a:ext cx="967536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0EDE3B9-9213-43B8-8402-8BBF8DA457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955" y="5614310"/>
                <a:ext cx="967536" cy="887935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" name="Group 28">
            <a:extLst>
              <a:ext uri="{FF2B5EF4-FFF2-40B4-BE49-F238E27FC236}">
                <a16:creationId xmlns:a16="http://schemas.microsoft.com/office/drawing/2014/main" id="{AD77EEC7-883F-46ED-8231-730E466180F4}"/>
              </a:ext>
            </a:extLst>
          </p:cNvPr>
          <p:cNvGrpSpPr/>
          <p:nvPr/>
        </p:nvGrpSpPr>
        <p:grpSpPr>
          <a:xfrm>
            <a:off x="2314405" y="1762026"/>
            <a:ext cx="4903638" cy="884181"/>
            <a:chOff x="2314405" y="1762026"/>
            <a:chExt cx="4903638" cy="88418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8E7ABC5-F5A7-4B2B-B620-65F8F34553A6}"/>
                </a:ext>
              </a:extLst>
            </p:cNvPr>
            <p:cNvGrpSpPr/>
            <p:nvPr/>
          </p:nvGrpSpPr>
          <p:grpSpPr>
            <a:xfrm>
              <a:off x="2314405" y="1762026"/>
              <a:ext cx="884181" cy="884181"/>
              <a:chOff x="1963037" y="1838325"/>
              <a:chExt cx="884181" cy="884181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82933B3A-2F30-4939-A34F-0D53AED92532}"/>
                  </a:ext>
                </a:extLst>
              </p:cNvPr>
              <p:cNvSpPr/>
              <p:nvPr/>
            </p:nvSpPr>
            <p:spPr>
              <a:xfrm>
                <a:off x="1963037" y="1838325"/>
                <a:ext cx="884181" cy="884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7E57266-1E25-4AFD-B9FF-9888605AC7F9}"/>
                  </a:ext>
                </a:extLst>
              </p:cNvPr>
              <p:cNvCxnSpPr>
                <a:stCxn id="24" idx="0"/>
                <a:endCxn id="24" idx="4"/>
              </p:cNvCxnSpPr>
              <p:nvPr/>
            </p:nvCxnSpPr>
            <p:spPr>
              <a:xfrm>
                <a:off x="2405128" y="1838325"/>
                <a:ext cx="0" cy="8841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2E6932D-5FDF-444D-921E-298BC58BD590}"/>
                </a:ext>
              </a:extLst>
            </p:cNvPr>
            <p:cNvGrpSpPr/>
            <p:nvPr/>
          </p:nvGrpSpPr>
          <p:grpSpPr>
            <a:xfrm>
              <a:off x="3319269" y="1762026"/>
              <a:ext cx="884181" cy="884181"/>
              <a:chOff x="1963037" y="1838325"/>
              <a:chExt cx="884181" cy="884181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644975E4-39EA-4BDB-8148-0A98C0F90067}"/>
                  </a:ext>
                </a:extLst>
              </p:cNvPr>
              <p:cNvSpPr/>
              <p:nvPr/>
            </p:nvSpPr>
            <p:spPr>
              <a:xfrm>
                <a:off x="1963037" y="1838325"/>
                <a:ext cx="884181" cy="884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CDB2E00E-3742-445D-893B-E79BE1F038EF}"/>
                  </a:ext>
                </a:extLst>
              </p:cNvPr>
              <p:cNvCxnSpPr>
                <a:stCxn id="64" idx="0"/>
                <a:endCxn id="64" idx="4"/>
              </p:cNvCxnSpPr>
              <p:nvPr/>
            </p:nvCxnSpPr>
            <p:spPr>
              <a:xfrm>
                <a:off x="2405128" y="1838325"/>
                <a:ext cx="0" cy="8841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5FFD5537-A910-48C4-9E64-002D346C6B89}"/>
                </a:ext>
              </a:extLst>
            </p:cNvPr>
            <p:cNvGrpSpPr/>
            <p:nvPr/>
          </p:nvGrpSpPr>
          <p:grpSpPr>
            <a:xfrm>
              <a:off x="4324133" y="1762026"/>
              <a:ext cx="884181" cy="884181"/>
              <a:chOff x="1963037" y="1838325"/>
              <a:chExt cx="884181" cy="884181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8DB8277-48BC-43DD-B21D-8F0E7C4B55AB}"/>
                  </a:ext>
                </a:extLst>
              </p:cNvPr>
              <p:cNvSpPr/>
              <p:nvPr/>
            </p:nvSpPr>
            <p:spPr>
              <a:xfrm>
                <a:off x="1963037" y="1838325"/>
                <a:ext cx="884181" cy="884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0383A502-0099-46EE-A5F6-7C874BD85745}"/>
                  </a:ext>
                </a:extLst>
              </p:cNvPr>
              <p:cNvCxnSpPr>
                <a:stCxn id="67" idx="0"/>
                <a:endCxn id="67" idx="4"/>
              </p:cNvCxnSpPr>
              <p:nvPr/>
            </p:nvCxnSpPr>
            <p:spPr>
              <a:xfrm>
                <a:off x="2405128" y="1838325"/>
                <a:ext cx="0" cy="8841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544C56D4-7CDB-4460-A895-E52FD6507141}"/>
                </a:ext>
              </a:extLst>
            </p:cNvPr>
            <p:cNvGrpSpPr/>
            <p:nvPr/>
          </p:nvGrpSpPr>
          <p:grpSpPr>
            <a:xfrm>
              <a:off x="5328997" y="1762026"/>
              <a:ext cx="884181" cy="884181"/>
              <a:chOff x="1963037" y="1838325"/>
              <a:chExt cx="884181" cy="884181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980ACFBB-6F04-4F1D-AEB0-15FD2DDA0667}"/>
                  </a:ext>
                </a:extLst>
              </p:cNvPr>
              <p:cNvSpPr/>
              <p:nvPr/>
            </p:nvSpPr>
            <p:spPr>
              <a:xfrm>
                <a:off x="1963037" y="1838325"/>
                <a:ext cx="884181" cy="884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842AC770-379C-4671-B46F-FFB2BAC67E61}"/>
                  </a:ext>
                </a:extLst>
              </p:cNvPr>
              <p:cNvCxnSpPr>
                <a:stCxn id="70" idx="0"/>
                <a:endCxn id="70" idx="4"/>
              </p:cNvCxnSpPr>
              <p:nvPr/>
            </p:nvCxnSpPr>
            <p:spPr>
              <a:xfrm>
                <a:off x="2405128" y="1838325"/>
                <a:ext cx="0" cy="8841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EB676D0E-B60D-44FA-9FB7-6B9582AC0FEA}"/>
                </a:ext>
              </a:extLst>
            </p:cNvPr>
            <p:cNvGrpSpPr/>
            <p:nvPr/>
          </p:nvGrpSpPr>
          <p:grpSpPr>
            <a:xfrm>
              <a:off x="6333862" y="1762026"/>
              <a:ext cx="884181" cy="884181"/>
              <a:chOff x="1963037" y="1838325"/>
              <a:chExt cx="884181" cy="884181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20C5B2EF-4698-4FB3-A4FF-E91561330DAF}"/>
                  </a:ext>
                </a:extLst>
              </p:cNvPr>
              <p:cNvSpPr/>
              <p:nvPr/>
            </p:nvSpPr>
            <p:spPr>
              <a:xfrm>
                <a:off x="1963037" y="1838325"/>
                <a:ext cx="884181" cy="88418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974F42C-150B-46E1-BFE6-5E538E39AA65}"/>
                  </a:ext>
                </a:extLst>
              </p:cNvPr>
              <p:cNvCxnSpPr>
                <a:stCxn id="73" idx="0"/>
                <a:endCxn id="73" idx="4"/>
              </p:cNvCxnSpPr>
              <p:nvPr/>
            </p:nvCxnSpPr>
            <p:spPr>
              <a:xfrm>
                <a:off x="2405128" y="1838325"/>
                <a:ext cx="0" cy="8841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1E64166-CA6C-4396-A6AA-DFFF1DE6D361}"/>
              </a:ext>
            </a:extLst>
          </p:cNvPr>
          <p:cNvGrpSpPr/>
          <p:nvPr/>
        </p:nvGrpSpPr>
        <p:grpSpPr>
          <a:xfrm>
            <a:off x="551253" y="2495024"/>
            <a:ext cx="2193395" cy="1165541"/>
            <a:chOff x="551253" y="2495024"/>
            <a:chExt cx="2193395" cy="1165541"/>
          </a:xfrm>
        </p:grpSpPr>
        <p:pic>
          <p:nvPicPr>
            <p:cNvPr id="31" name="Picture 2" descr="Stick figure - Wikipedia">
              <a:extLst>
                <a:ext uri="{FF2B5EF4-FFF2-40B4-BE49-F238E27FC236}">
                  <a16:creationId xmlns:a16="http://schemas.microsoft.com/office/drawing/2014/main" id="{9DBD1041-C1C2-42B0-AEE3-A19A6BE233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943" y="2627776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Stick figure - Wikipedia">
              <a:extLst>
                <a:ext uri="{FF2B5EF4-FFF2-40B4-BE49-F238E27FC236}">
                  <a16:creationId xmlns:a16="http://schemas.microsoft.com/office/drawing/2014/main" id="{EA5398D9-56BB-44C5-935B-271739C5CE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253" y="2646207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Stick figure - Wikipedia">
              <a:extLst>
                <a:ext uri="{FF2B5EF4-FFF2-40B4-BE49-F238E27FC236}">
                  <a16:creationId xmlns:a16="http://schemas.microsoft.com/office/drawing/2014/main" id="{D5975688-7823-423F-82DF-276047A97D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691" y="2495024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Stick figure - Wikipedia">
              <a:extLst>
                <a:ext uri="{FF2B5EF4-FFF2-40B4-BE49-F238E27FC236}">
                  <a16:creationId xmlns:a16="http://schemas.microsoft.com/office/drawing/2014/main" id="{98C377A8-F300-44E9-9A96-061ABC639C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0513" y="2679489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Stick figure - Wikipedia">
              <a:extLst>
                <a:ext uri="{FF2B5EF4-FFF2-40B4-BE49-F238E27FC236}">
                  <a16:creationId xmlns:a16="http://schemas.microsoft.com/office/drawing/2014/main" id="{7DE4E822-079D-439D-BBC7-E153A4163B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9719" y="2630351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099694B-401F-4F37-A672-5984273564B9}"/>
              </a:ext>
            </a:extLst>
          </p:cNvPr>
          <p:cNvGrpSpPr/>
          <p:nvPr/>
        </p:nvGrpSpPr>
        <p:grpSpPr>
          <a:xfrm>
            <a:off x="657627" y="3345296"/>
            <a:ext cx="2013068" cy="1152857"/>
            <a:chOff x="577011" y="3650208"/>
            <a:chExt cx="2013068" cy="1152857"/>
          </a:xfrm>
        </p:grpSpPr>
        <p:pic>
          <p:nvPicPr>
            <p:cNvPr id="34" name="Picture 2" descr="Stick figure - Wikipedia">
              <a:extLst>
                <a:ext uri="{FF2B5EF4-FFF2-40B4-BE49-F238E27FC236}">
                  <a16:creationId xmlns:a16="http://schemas.microsoft.com/office/drawing/2014/main" id="{FF91DD6C-BBAD-4138-8440-E3DCEAED33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011" y="3732162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Stick figure - Wikipedia">
              <a:extLst>
                <a:ext uri="{FF2B5EF4-FFF2-40B4-BE49-F238E27FC236}">
                  <a16:creationId xmlns:a16="http://schemas.microsoft.com/office/drawing/2014/main" id="{8D629F8E-C54D-48B5-93A4-0E3AE5DD20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764" y="3650208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Stick figure - Wikipedia">
              <a:extLst>
                <a:ext uri="{FF2B5EF4-FFF2-40B4-BE49-F238E27FC236}">
                  <a16:creationId xmlns:a16="http://schemas.microsoft.com/office/drawing/2014/main" id="{88D14544-E1CB-4C5F-875E-6BB748D96C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6462" y="3723713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2" descr="Stick figure - Wikipedia">
              <a:extLst>
                <a:ext uri="{FF2B5EF4-FFF2-40B4-BE49-F238E27FC236}">
                  <a16:creationId xmlns:a16="http://schemas.microsoft.com/office/drawing/2014/main" id="{24E2E3B1-FB5F-4983-B5AA-67E9725B18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2608" y="3821989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2" descr="Stick figure - Wikipedia">
              <a:extLst>
                <a:ext uri="{FF2B5EF4-FFF2-40B4-BE49-F238E27FC236}">
                  <a16:creationId xmlns:a16="http://schemas.microsoft.com/office/drawing/2014/main" id="{C030C598-2F77-4D3C-BDF2-4B09B19106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5150" y="3732162"/>
              <a:ext cx="694929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7325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4.44444E-6 7.40741E-7 L -0.00104 0.07338 " pathEditMode="relative" rAng="0" ptsTypes="AA">
                                      <p:cBhvr>
                                        <p:cTn id="12" dur="3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C8BFA1-28A8-4C79-A6B4-B452100D3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007" y="1063154"/>
            <a:ext cx="6648994" cy="51933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19C5B0-E657-428C-99CF-6298D662CC44}"/>
              </a:ext>
            </a:extLst>
          </p:cNvPr>
          <p:cNvSpPr txBox="1"/>
          <p:nvPr/>
        </p:nvSpPr>
        <p:spPr>
          <a:xfrm>
            <a:off x="1845093" y="2067321"/>
            <a:ext cx="110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500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5D5705-1C9D-4864-8DF7-39703DB82BC3}"/>
              </a:ext>
            </a:extLst>
          </p:cNvPr>
          <p:cNvSpPr/>
          <p:nvPr/>
        </p:nvSpPr>
        <p:spPr>
          <a:xfrm>
            <a:off x="1926639" y="3198167"/>
            <a:ext cx="9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250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EB145D-5136-49BC-98BB-6CDC2A14CD0A}"/>
              </a:ext>
            </a:extLst>
          </p:cNvPr>
          <p:cNvSpPr/>
          <p:nvPr/>
        </p:nvSpPr>
        <p:spPr>
          <a:xfrm>
            <a:off x="1926639" y="4433167"/>
            <a:ext cx="944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=200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2C9D5C-87F9-492E-896D-2888013F55B6}"/>
              </a:ext>
            </a:extLst>
          </p:cNvPr>
          <p:cNvSpPr/>
          <p:nvPr/>
        </p:nvSpPr>
        <p:spPr>
          <a:xfrm>
            <a:off x="1926639" y="5668167"/>
            <a:ext cx="881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=100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A1D22DF-148A-4E6D-9829-CE466F2A58B9}"/>
              </a:ext>
            </a:extLst>
          </p:cNvPr>
          <p:cNvSpPr txBox="1"/>
          <p:nvPr/>
        </p:nvSpPr>
        <p:spPr>
          <a:xfrm>
            <a:off x="3364411" y="2067320"/>
            <a:ext cx="110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50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BAA77EC-0BDE-4133-B91B-6AE1938DF72A}"/>
              </a:ext>
            </a:extLst>
          </p:cNvPr>
          <p:cNvSpPr txBox="1"/>
          <p:nvPr/>
        </p:nvSpPr>
        <p:spPr>
          <a:xfrm>
            <a:off x="4883729" y="2061770"/>
            <a:ext cx="711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8A0FFB-EF81-46C0-B7AD-626751019736}"/>
              </a:ext>
            </a:extLst>
          </p:cNvPr>
          <p:cNvSpPr txBox="1"/>
          <p:nvPr/>
        </p:nvSpPr>
        <p:spPr>
          <a:xfrm>
            <a:off x="5911619" y="2061769"/>
            <a:ext cx="110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0.5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  <p:bldP spid="17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C8BFA1-28A8-4C79-A6B4-B452100D3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03" y="620719"/>
            <a:ext cx="6974904" cy="47512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19C5B0-E657-428C-99CF-6298D662CC44}"/>
              </a:ext>
            </a:extLst>
          </p:cNvPr>
          <p:cNvSpPr txBox="1"/>
          <p:nvPr/>
        </p:nvSpPr>
        <p:spPr>
          <a:xfrm>
            <a:off x="1859936" y="1475710"/>
            <a:ext cx="110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500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46E2DD-C64A-4FF9-85CE-396FF70A799D}"/>
              </a:ext>
            </a:extLst>
          </p:cNvPr>
          <p:cNvSpPr/>
          <p:nvPr/>
        </p:nvSpPr>
        <p:spPr>
          <a:xfrm>
            <a:off x="3398758" y="1485984"/>
            <a:ext cx="772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50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DCE136-9F86-4C64-8DA5-7D00E68129AC}"/>
              </a:ext>
            </a:extLst>
          </p:cNvPr>
          <p:cNvSpPr/>
          <p:nvPr/>
        </p:nvSpPr>
        <p:spPr>
          <a:xfrm>
            <a:off x="4991158" y="1475711"/>
            <a:ext cx="6014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328DB3-480A-4982-980D-19E89C8B5090}"/>
              </a:ext>
            </a:extLst>
          </p:cNvPr>
          <p:cNvSpPr/>
          <p:nvPr/>
        </p:nvSpPr>
        <p:spPr>
          <a:xfrm>
            <a:off x="6109691" y="1453535"/>
            <a:ext cx="1007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0.5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5D5705-1C9D-4864-8DF7-39703DB82BC3}"/>
              </a:ext>
            </a:extLst>
          </p:cNvPr>
          <p:cNvSpPr/>
          <p:nvPr/>
        </p:nvSpPr>
        <p:spPr>
          <a:xfrm>
            <a:off x="1922811" y="2609285"/>
            <a:ext cx="9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250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D5A40D-D25E-44D0-92CC-65A4E27E8A33}"/>
              </a:ext>
            </a:extLst>
          </p:cNvPr>
          <p:cNvSpPr/>
          <p:nvPr/>
        </p:nvSpPr>
        <p:spPr>
          <a:xfrm>
            <a:off x="3469838" y="2598300"/>
            <a:ext cx="772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 25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A8BDFF-80BC-47BC-BD13-C1AED304E9AF}"/>
              </a:ext>
            </a:extLst>
          </p:cNvPr>
          <p:cNvSpPr/>
          <p:nvPr/>
        </p:nvSpPr>
        <p:spPr>
          <a:xfrm>
            <a:off x="4836623" y="2614943"/>
            <a:ext cx="910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=2.5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40F47F-CF0F-4E1E-B120-E6A38505440D}"/>
              </a:ext>
            </a:extLst>
          </p:cNvPr>
          <p:cNvSpPr/>
          <p:nvPr/>
        </p:nvSpPr>
        <p:spPr>
          <a:xfrm>
            <a:off x="5993515" y="2598301"/>
            <a:ext cx="1007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=0.25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EB145D-5136-49BC-98BB-6CDC2A14CD0A}"/>
              </a:ext>
            </a:extLst>
          </p:cNvPr>
          <p:cNvSpPr/>
          <p:nvPr/>
        </p:nvSpPr>
        <p:spPr>
          <a:xfrm>
            <a:off x="2042697" y="3648886"/>
            <a:ext cx="1028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=200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EDEFD0-6597-405D-84D3-716529680800}"/>
              </a:ext>
            </a:extLst>
          </p:cNvPr>
          <p:cNvSpPr/>
          <p:nvPr/>
        </p:nvSpPr>
        <p:spPr>
          <a:xfrm>
            <a:off x="3490698" y="3661453"/>
            <a:ext cx="7104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=20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5D77E9-359B-49A4-931F-0A920DFD8E43}"/>
              </a:ext>
            </a:extLst>
          </p:cNvPr>
          <p:cNvSpPr/>
          <p:nvPr/>
        </p:nvSpPr>
        <p:spPr>
          <a:xfrm>
            <a:off x="5044250" y="3661453"/>
            <a:ext cx="5389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7A6D695-0C5C-43EF-983D-C31B9D26B29D}"/>
              </a:ext>
            </a:extLst>
          </p:cNvPr>
          <p:cNvSpPr/>
          <p:nvPr/>
        </p:nvSpPr>
        <p:spPr>
          <a:xfrm>
            <a:off x="6171296" y="3648887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=0.2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2C9D5C-87F9-492E-896D-2888013F55B6}"/>
              </a:ext>
            </a:extLst>
          </p:cNvPr>
          <p:cNvSpPr/>
          <p:nvPr/>
        </p:nvSpPr>
        <p:spPr>
          <a:xfrm>
            <a:off x="2004528" y="4806862"/>
            <a:ext cx="881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=100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BCF0C5-B234-43E6-8E7C-CA4E4DE28E0D}"/>
              </a:ext>
            </a:extLst>
          </p:cNvPr>
          <p:cNvSpPr/>
          <p:nvPr/>
        </p:nvSpPr>
        <p:spPr>
          <a:xfrm>
            <a:off x="3491892" y="4812915"/>
            <a:ext cx="7104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=10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9CD3154-1CCF-40D1-AC4A-7F9721EF3123}"/>
              </a:ext>
            </a:extLst>
          </p:cNvPr>
          <p:cNvSpPr/>
          <p:nvPr/>
        </p:nvSpPr>
        <p:spPr>
          <a:xfrm>
            <a:off x="4964739" y="4804869"/>
            <a:ext cx="579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8638CA-665C-4868-9B78-9EC37861FE7D}"/>
              </a:ext>
            </a:extLst>
          </p:cNvPr>
          <p:cNvSpPr/>
          <p:nvPr/>
        </p:nvSpPr>
        <p:spPr>
          <a:xfrm>
            <a:off x="6191354" y="4783598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=0.1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E383C80-1F3B-4E7E-A92D-F9F436DC531C}"/>
              </a:ext>
            </a:extLst>
          </p:cNvPr>
          <p:cNvSpPr/>
          <p:nvPr/>
        </p:nvSpPr>
        <p:spPr>
          <a:xfrm>
            <a:off x="5586524" y="631754"/>
            <a:ext cx="1411453" cy="4631212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44F9940-F08D-4EDF-92C6-9E0F8A857C28}"/>
              </a:ext>
            </a:extLst>
          </p:cNvPr>
          <p:cNvSpPr/>
          <p:nvPr/>
        </p:nvSpPr>
        <p:spPr>
          <a:xfrm rot="16200000">
            <a:off x="3603000" y="1869747"/>
            <a:ext cx="1154174" cy="5635783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505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8" grpId="0"/>
      <p:bldP spid="19" grpId="0"/>
      <p:bldP spid="20" grpId="0"/>
      <p:bldP spid="5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8D0EE08-5186-4D73-96D2-EC0DD92616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6826" y="3202668"/>
            <a:ext cx="6135088" cy="13953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B3ABC8-D2C0-48C7-B6BF-55CA442DF5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45" b="68590"/>
          <a:stretch/>
        </p:blipFill>
        <p:spPr>
          <a:xfrm>
            <a:off x="1652238" y="1239290"/>
            <a:ext cx="3991180" cy="916516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4B475B8-2D74-49A7-91AC-ADA1EB7F9747}"/>
              </a:ext>
            </a:extLst>
          </p:cNvPr>
          <p:cNvSpPr/>
          <p:nvPr/>
        </p:nvSpPr>
        <p:spPr>
          <a:xfrm>
            <a:off x="4516581" y="1422402"/>
            <a:ext cx="318003" cy="31800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B96D6A7-BA58-4A8C-BA37-892DCE078D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78505D-0565-4B1E-9A5E-7DB7277469F7}"/>
              </a:ext>
            </a:extLst>
          </p:cNvPr>
          <p:cNvSpPr txBox="1"/>
          <p:nvPr/>
        </p:nvSpPr>
        <p:spPr>
          <a:xfrm>
            <a:off x="4474370" y="1261307"/>
            <a:ext cx="665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&lt;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1BA5D60-BA44-4771-A913-99BDAAC31282}"/>
              </a:ext>
            </a:extLst>
          </p:cNvPr>
          <p:cNvSpPr/>
          <p:nvPr/>
        </p:nvSpPr>
        <p:spPr>
          <a:xfrm rot="16200000">
            <a:off x="2908698" y="3738245"/>
            <a:ext cx="1215928" cy="503552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73FB109-1E53-4636-BBA8-DE8D88FF5E5D}"/>
              </a:ext>
            </a:extLst>
          </p:cNvPr>
          <p:cNvSpPr/>
          <p:nvPr/>
        </p:nvSpPr>
        <p:spPr>
          <a:xfrm rot="16200000">
            <a:off x="4859960" y="3738244"/>
            <a:ext cx="1215928" cy="503552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69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2F1A75-30DA-4361-92BB-0F7588A7B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1970046"/>
            <a:ext cx="6135088" cy="29179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BA247D-1A6C-4A3D-A938-1E763F25BBE9}"/>
              </a:ext>
            </a:extLst>
          </p:cNvPr>
          <p:cNvSpPr/>
          <p:nvPr/>
        </p:nvSpPr>
        <p:spPr>
          <a:xfrm>
            <a:off x="3323771" y="2902857"/>
            <a:ext cx="2191658" cy="943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FD0A5C-E783-4076-A7D6-09622C3D798B}"/>
              </a:ext>
            </a:extLst>
          </p:cNvPr>
          <p:cNvSpPr/>
          <p:nvPr/>
        </p:nvSpPr>
        <p:spPr>
          <a:xfrm>
            <a:off x="3352800" y="3971606"/>
            <a:ext cx="2191658" cy="943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9C515A-8553-4D98-81AF-01D4CDCA34EF}"/>
              </a:ext>
            </a:extLst>
          </p:cNvPr>
          <p:cNvSpPr/>
          <p:nvPr/>
        </p:nvSpPr>
        <p:spPr>
          <a:xfrm>
            <a:off x="5507808" y="2149528"/>
            <a:ext cx="812801" cy="2917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B2C827F-12E0-4535-821F-0289935EADA0}"/>
              </a:ext>
            </a:extLst>
          </p:cNvPr>
          <p:cNvSpPr/>
          <p:nvPr/>
        </p:nvSpPr>
        <p:spPr>
          <a:xfrm>
            <a:off x="4373880" y="2149528"/>
            <a:ext cx="312420" cy="3124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40E3DF3-CECE-47A3-BB30-E9B03D39A9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A46F09A-C391-4C8C-B296-7CBAC9F49BAA}"/>
                  </a:ext>
                </a:extLst>
              </p:cNvPr>
              <p:cNvSpPr txBox="1"/>
              <p:nvPr/>
            </p:nvSpPr>
            <p:spPr>
              <a:xfrm>
                <a:off x="3314489" y="943878"/>
                <a:ext cx="2200940" cy="878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0.2    =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A46F09A-C391-4C8C-B296-7CBAC9F49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4489" y="943878"/>
                <a:ext cx="2200940" cy="878126"/>
              </a:xfrm>
              <a:prstGeom prst="rect">
                <a:avLst/>
              </a:prstGeom>
              <a:blipFill>
                <a:blip r:embed="rId8"/>
                <a:stretch>
                  <a:fillRect l="-8587" b="-1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0999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22" presetClass="exit" presetSubtype="4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071A84-E8E9-4BD8-A94B-FE564C633D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1973606"/>
            <a:ext cx="6135088" cy="275330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BA247D-1A6C-4A3D-A938-1E763F25BBE9}"/>
              </a:ext>
            </a:extLst>
          </p:cNvPr>
          <p:cNvSpPr/>
          <p:nvPr/>
        </p:nvSpPr>
        <p:spPr>
          <a:xfrm>
            <a:off x="3323771" y="2902857"/>
            <a:ext cx="2191658" cy="943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FD0A5C-E783-4076-A7D6-09622C3D798B}"/>
              </a:ext>
            </a:extLst>
          </p:cNvPr>
          <p:cNvSpPr/>
          <p:nvPr/>
        </p:nvSpPr>
        <p:spPr>
          <a:xfrm>
            <a:off x="3352800" y="3971606"/>
            <a:ext cx="2191658" cy="943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9C515A-8553-4D98-81AF-01D4CDCA34EF}"/>
              </a:ext>
            </a:extLst>
          </p:cNvPr>
          <p:cNvSpPr/>
          <p:nvPr/>
        </p:nvSpPr>
        <p:spPr>
          <a:xfrm>
            <a:off x="5507808" y="2149528"/>
            <a:ext cx="812801" cy="2917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B2C827F-12E0-4535-821F-0289935EADA0}"/>
              </a:ext>
            </a:extLst>
          </p:cNvPr>
          <p:cNvSpPr/>
          <p:nvPr/>
        </p:nvSpPr>
        <p:spPr>
          <a:xfrm>
            <a:off x="4373880" y="2149528"/>
            <a:ext cx="312420" cy="3124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839117-4990-4549-B51D-95FDF0421F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42F8A0-04C3-4C52-8C4F-84EC26089AEB}"/>
              </a:ext>
            </a:extLst>
          </p:cNvPr>
          <p:cNvSpPr txBox="1"/>
          <p:nvPr/>
        </p:nvSpPr>
        <p:spPr>
          <a:xfrm>
            <a:off x="4304146" y="1972462"/>
            <a:ext cx="988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&lt;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302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B72FCC-486C-4FC7-80A8-AB335F8095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D75399-9802-4F93-BE78-7C377158E1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6800" y="2694225"/>
            <a:ext cx="6135088" cy="11633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75C0430-9621-4438-B84F-41763B22492A}"/>
                  </a:ext>
                </a:extLst>
              </p:cNvPr>
              <p:cNvSpPr txBox="1"/>
              <p:nvPr/>
            </p:nvSpPr>
            <p:spPr>
              <a:xfrm>
                <a:off x="3343563" y="1009649"/>
                <a:ext cx="2456873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          0.5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75C0430-9621-4438-B84F-41763B224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3563" y="1009649"/>
                <a:ext cx="2456873" cy="10143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>
            <a:extLst>
              <a:ext uri="{FF2B5EF4-FFF2-40B4-BE49-F238E27FC236}">
                <a16:creationId xmlns:a16="http://schemas.microsoft.com/office/drawing/2014/main" id="{9ADB1C7B-9828-4E01-8284-8B74925D3C73}"/>
              </a:ext>
            </a:extLst>
          </p:cNvPr>
          <p:cNvSpPr/>
          <p:nvPr/>
        </p:nvSpPr>
        <p:spPr>
          <a:xfrm>
            <a:off x="4251939" y="1318731"/>
            <a:ext cx="507573" cy="50757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862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8|1.5|19.1|1.6|1|1.2|1|0.9|1.3|1.1|1.2|1.8|18|1.1|0.8|1|1|2.3|1.1|1|1.3|1.2|2.2|1.1|1.1|1.1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8|13.9|8.8|11.2|16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8|21.4|7.8|13.3|50.3|30.2|26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62.6|4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5.4|1.2|2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4.7|5.3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6|4.8|3.8|2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7|0.8|2|9.4|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248112-7A83-4138-B7CE-6CA1794F7B8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Microsoft Office PowerPoint</Application>
  <PresentationFormat>On-screen Show (4:3)</PresentationFormat>
  <Paragraphs>112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Myriad Pro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2020-08-27T15:29:22Z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