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6"/>
  </p:notesMasterIdLst>
  <p:handoutMasterIdLst>
    <p:handoutMasterId r:id="rId47"/>
  </p:handoutMasterIdLst>
  <p:sldIdLst>
    <p:sldId id="256" r:id="rId5"/>
    <p:sldId id="266" r:id="rId6"/>
    <p:sldId id="267" r:id="rId7"/>
    <p:sldId id="268" r:id="rId8"/>
    <p:sldId id="269" r:id="rId9"/>
    <p:sldId id="270" r:id="rId10"/>
    <p:sldId id="271" r:id="rId11"/>
    <p:sldId id="319" r:id="rId12"/>
    <p:sldId id="321" r:id="rId13"/>
    <p:sldId id="273" r:id="rId14"/>
    <p:sldId id="274" r:id="rId15"/>
    <p:sldId id="275" r:id="rId16"/>
    <p:sldId id="276" r:id="rId17"/>
    <p:sldId id="277" r:id="rId18"/>
    <p:sldId id="278" r:id="rId19"/>
    <p:sldId id="279" r:id="rId20"/>
    <p:sldId id="280" r:id="rId21"/>
    <p:sldId id="281" r:id="rId22"/>
    <p:sldId id="300" r:id="rId23"/>
    <p:sldId id="282" r:id="rId24"/>
    <p:sldId id="301" r:id="rId25"/>
    <p:sldId id="318" r:id="rId26"/>
    <p:sldId id="284" r:id="rId27"/>
    <p:sldId id="302" r:id="rId28"/>
    <p:sldId id="304" r:id="rId29"/>
    <p:sldId id="285" r:id="rId30"/>
    <p:sldId id="306" r:id="rId31"/>
    <p:sldId id="308" r:id="rId32"/>
    <p:sldId id="309" r:id="rId33"/>
    <p:sldId id="310" r:id="rId34"/>
    <p:sldId id="312" r:id="rId35"/>
    <p:sldId id="315" r:id="rId36"/>
    <p:sldId id="316" r:id="rId37"/>
    <p:sldId id="317" r:id="rId38"/>
    <p:sldId id="289" r:id="rId39"/>
    <p:sldId id="298" r:id="rId40"/>
    <p:sldId id="291" r:id="rId41"/>
    <p:sldId id="292" r:id="rId42"/>
    <p:sldId id="293" r:id="rId43"/>
    <p:sldId id="294" r:id="rId44"/>
    <p:sldId id="287" r:id="rId45"/>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 Radford" initials="SR [6]" lastIdx="1" clrIdx="6">
    <p:extLst/>
  </p:cmAuthor>
  <p:cmAuthor id="1" name="Yvette" initials="YS" lastIdx="36" clrIdx="0">
    <p:extLst/>
  </p:cmAuthor>
  <p:cmAuthor id="8" name="Sam Radford" initials="SR [7]" lastIdx="1" clrIdx="7">
    <p:extLst/>
  </p:cmAuthor>
  <p:cmAuthor id="2" name="Sam Radford" initials="SR" lastIdx="3" clrIdx="1">
    <p:extLst/>
  </p:cmAuthor>
  <p:cmAuthor id="9" name="Debbie Morgan" initials="DM" lastIdx="13" clrIdx="8">
    <p:extLst/>
  </p:cmAuthor>
  <p:cmAuthor id="3" name="Sam Radford" initials="SR [2]" lastIdx="1" clrIdx="2">
    <p:extLst/>
  </p:cmAuthor>
  <p:cmAuthor id="4" name="Sam Radford" initials="SR [3]" lastIdx="0" clrIdx="3">
    <p:extLst/>
  </p:cmAuthor>
  <p:cmAuthor id="5" name="Sam Radford" initials="SR [4]" lastIdx="1" clrIdx="4">
    <p:extLst/>
  </p:cmAuthor>
  <p:cmAuthor id="6" name="Sam Radford" initials="SR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6285" autoAdjust="0"/>
  </p:normalViewPr>
  <p:slideViewPr>
    <p:cSldViewPr snapToGrid="0">
      <p:cViewPr varScale="1">
        <p:scale>
          <a:sx n="63" d="100"/>
          <a:sy n="63" d="100"/>
        </p:scale>
        <p:origin x="1296" y="48"/>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10/17/2017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10/17/2017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2017</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9.png"/><Relationship Id="rId1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18.png"/><Relationship Id="rId17" Type="http://schemas.openxmlformats.org/officeDocument/2006/relationships/image" Target="../media/image26.png"/><Relationship Id="rId2" Type="http://schemas.openxmlformats.org/officeDocument/2006/relationships/image" Target="../media/image20.pn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17.png"/><Relationship Id="rId5" Type="http://schemas.openxmlformats.org/officeDocument/2006/relationships/image" Target="../media/image25.png"/><Relationship Id="rId15"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14.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 Introducing 'whole' and 'parts’:</a:t>
            </a:r>
            <a:br>
              <a:rPr lang="en-GB" dirty="0"/>
            </a:br>
            <a:r>
              <a:rPr lang="en-GB" dirty="0"/>
              <a:t>part–part–whole</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 Part–part–whole</a:t>
            </a:r>
            <a:r>
              <a:rPr lang="en-US" dirty="0"/>
              <a:t> – step 2:3</a:t>
            </a:r>
          </a:p>
        </p:txBody>
      </p:sp>
      <p:pic>
        <p:nvPicPr>
          <p:cNvPr id="4" name="Picture 3">
            <a:extLst>
              <a:ext uri="{FF2B5EF4-FFF2-40B4-BE49-F238E27FC236}">
                <a16:creationId xmlns:a16="http://schemas.microsoft.com/office/drawing/2014/main" xmlns="" id="{4EC5EDFF-DB62-4ED3-BBBC-0432B0C24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722730"/>
            <a:ext cx="3408382" cy="3412539"/>
          </a:xfrm>
          <a:prstGeom prst="rect">
            <a:avLst/>
          </a:prstGeom>
        </p:spPr>
      </p:pic>
    </p:spTree>
    <p:extLst>
      <p:ext uri="{BB962C8B-B14F-4D97-AF65-F5344CB8AC3E}">
        <p14:creationId xmlns:p14="http://schemas.microsoft.com/office/powerpoint/2010/main" val="214775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3:1</a:t>
            </a:r>
          </a:p>
        </p:txBody>
      </p:sp>
      <p:pic>
        <p:nvPicPr>
          <p:cNvPr id="4" name="Picture 3">
            <a:extLst>
              <a:ext uri="{FF2B5EF4-FFF2-40B4-BE49-F238E27FC236}">
                <a16:creationId xmlns:a16="http://schemas.microsoft.com/office/drawing/2014/main" xmlns="" id="{49744A89-A816-485C-908B-E3438B94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552" y="2059205"/>
            <a:ext cx="4430897" cy="2739591"/>
          </a:xfrm>
          <a:prstGeom prst="rect">
            <a:avLst/>
          </a:prstGeom>
        </p:spPr>
      </p:pic>
      <p:sp>
        <p:nvSpPr>
          <p:cNvPr id="5" name="Oval 4">
            <a:extLst>
              <a:ext uri="{FF2B5EF4-FFF2-40B4-BE49-F238E27FC236}">
                <a16:creationId xmlns:a16="http://schemas.microsoft.com/office/drawing/2014/main" xmlns="" id="{EF5A709F-3325-4F13-B702-BBFE3EC5301B}"/>
              </a:ext>
            </a:extLst>
          </p:cNvPr>
          <p:cNvSpPr/>
          <p:nvPr/>
        </p:nvSpPr>
        <p:spPr bwMode="auto">
          <a:xfrm>
            <a:off x="1243013" y="1562100"/>
            <a:ext cx="6657975" cy="372427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995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3:2</a:t>
            </a:r>
          </a:p>
        </p:txBody>
      </p:sp>
      <p:pic>
        <p:nvPicPr>
          <p:cNvPr id="4" name="Picture 3">
            <a:extLst>
              <a:ext uri="{FF2B5EF4-FFF2-40B4-BE49-F238E27FC236}">
                <a16:creationId xmlns:a16="http://schemas.microsoft.com/office/drawing/2014/main" xmlns="" id="{9683BD41-CBE1-4617-90C3-8721F20E9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4" y="1973164"/>
            <a:ext cx="5112573" cy="2911673"/>
          </a:xfrm>
          <a:prstGeom prst="rect">
            <a:avLst/>
          </a:prstGeom>
        </p:spPr>
      </p:pic>
    </p:spTree>
    <p:extLst>
      <p:ext uri="{BB962C8B-B14F-4D97-AF65-F5344CB8AC3E}">
        <p14:creationId xmlns:p14="http://schemas.microsoft.com/office/powerpoint/2010/main" val="18723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3:2</a:t>
            </a:r>
          </a:p>
        </p:txBody>
      </p:sp>
      <p:pic>
        <p:nvPicPr>
          <p:cNvPr id="4" name="Picture 3">
            <a:extLst>
              <a:ext uri="{FF2B5EF4-FFF2-40B4-BE49-F238E27FC236}">
                <a16:creationId xmlns:a16="http://schemas.microsoft.com/office/drawing/2014/main" xmlns="" id="{DACBCC49-48F3-4434-AE4F-117C2FAFA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4" y="1605308"/>
            <a:ext cx="5112573" cy="3647385"/>
          </a:xfrm>
          <a:prstGeom prst="rect">
            <a:avLst/>
          </a:prstGeom>
        </p:spPr>
      </p:pic>
    </p:spTree>
    <p:extLst>
      <p:ext uri="{BB962C8B-B14F-4D97-AF65-F5344CB8AC3E}">
        <p14:creationId xmlns:p14="http://schemas.microsoft.com/office/powerpoint/2010/main" val="126880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221D662-0BEB-44B3-84BD-4211EF852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15" y="1265675"/>
            <a:ext cx="7225770" cy="4326651"/>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3:2</a:t>
            </a:r>
          </a:p>
        </p:txBody>
      </p:sp>
    </p:spTree>
    <p:extLst>
      <p:ext uri="{BB962C8B-B14F-4D97-AF65-F5344CB8AC3E}">
        <p14:creationId xmlns:p14="http://schemas.microsoft.com/office/powerpoint/2010/main" val="217915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3:2</a:t>
            </a:r>
          </a:p>
        </p:txBody>
      </p:sp>
      <p:pic>
        <p:nvPicPr>
          <p:cNvPr id="4" name="Picture 3">
            <a:extLst>
              <a:ext uri="{FF2B5EF4-FFF2-40B4-BE49-F238E27FC236}">
                <a16:creationId xmlns:a16="http://schemas.microsoft.com/office/drawing/2014/main" xmlns="" id="{7FA99956-BED7-4750-AB5D-89AD05962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552" y="2059205"/>
            <a:ext cx="4430897" cy="2739591"/>
          </a:xfrm>
          <a:prstGeom prst="rect">
            <a:avLst/>
          </a:prstGeom>
        </p:spPr>
      </p:pic>
    </p:spTree>
    <p:extLst>
      <p:ext uri="{BB962C8B-B14F-4D97-AF65-F5344CB8AC3E}">
        <p14:creationId xmlns:p14="http://schemas.microsoft.com/office/powerpoint/2010/main" val="52216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3:3</a:t>
            </a:r>
          </a:p>
        </p:txBody>
      </p:sp>
      <p:pic>
        <p:nvPicPr>
          <p:cNvPr id="4" name="Picture 3">
            <a:extLst>
              <a:ext uri="{FF2B5EF4-FFF2-40B4-BE49-F238E27FC236}">
                <a16:creationId xmlns:a16="http://schemas.microsoft.com/office/drawing/2014/main" xmlns="" id="{09D4D03A-BE92-4BC7-8AD1-631A4DB0E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98" y="2087643"/>
            <a:ext cx="3408382" cy="2701767"/>
          </a:xfrm>
          <a:prstGeom prst="rect">
            <a:avLst/>
          </a:prstGeom>
        </p:spPr>
      </p:pic>
      <p:sp>
        <p:nvSpPr>
          <p:cNvPr id="9" name="Oval 8">
            <a:extLst>
              <a:ext uri="{FF2B5EF4-FFF2-40B4-BE49-F238E27FC236}">
                <a16:creationId xmlns:a16="http://schemas.microsoft.com/office/drawing/2014/main" xmlns="" id="{CFB749D0-1B56-431E-9045-D3135EB63FA3}"/>
              </a:ext>
            </a:extLst>
          </p:cNvPr>
          <p:cNvSpPr/>
          <p:nvPr/>
        </p:nvSpPr>
        <p:spPr bwMode="auto">
          <a:xfrm>
            <a:off x="61914" y="1628776"/>
            <a:ext cx="4476750" cy="36195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xmlns="" id="{7FCF159F-BDF7-45CA-89A0-019F2DCFC0E8}"/>
              </a:ext>
            </a:extLst>
          </p:cNvPr>
          <p:cNvSpPr/>
          <p:nvPr/>
        </p:nvSpPr>
        <p:spPr bwMode="auto">
          <a:xfrm>
            <a:off x="4786314" y="2000251"/>
            <a:ext cx="4038599" cy="3028949"/>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xmlns="" id="{ED7E0B70-1F2A-4186-A945-D6AF7CA09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29" y="2493887"/>
            <a:ext cx="3428769" cy="2041676"/>
          </a:xfrm>
          <a:prstGeom prst="rect">
            <a:avLst/>
          </a:prstGeom>
        </p:spPr>
      </p:pic>
    </p:spTree>
    <p:extLst>
      <p:ext uri="{BB962C8B-B14F-4D97-AF65-F5344CB8AC3E}">
        <p14:creationId xmlns:p14="http://schemas.microsoft.com/office/powerpoint/2010/main" val="35422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3:4</a:t>
            </a:r>
          </a:p>
        </p:txBody>
      </p:sp>
      <p:pic>
        <p:nvPicPr>
          <p:cNvPr id="6" name="Picture 5">
            <a:extLst>
              <a:ext uri="{FF2B5EF4-FFF2-40B4-BE49-F238E27FC236}">
                <a16:creationId xmlns:a16="http://schemas.microsoft.com/office/drawing/2014/main" xmlns="" id="{779CF988-6DEA-4396-BC7E-162F5B626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758" y="2688386"/>
            <a:ext cx="5700485" cy="1481229"/>
          </a:xfrm>
          <a:prstGeom prst="rect">
            <a:avLst/>
          </a:prstGeom>
        </p:spPr>
      </p:pic>
      <p:sp>
        <p:nvSpPr>
          <p:cNvPr id="7" name="Oval 6">
            <a:extLst>
              <a:ext uri="{FF2B5EF4-FFF2-40B4-BE49-F238E27FC236}">
                <a16:creationId xmlns:a16="http://schemas.microsoft.com/office/drawing/2014/main" xmlns="" id="{7C730D7B-3576-44ED-9D84-708ED1C9C22C}"/>
              </a:ext>
            </a:extLst>
          </p:cNvPr>
          <p:cNvSpPr/>
          <p:nvPr/>
        </p:nvSpPr>
        <p:spPr bwMode="auto">
          <a:xfrm>
            <a:off x="2851150" y="2020157"/>
            <a:ext cx="5016994" cy="2843088"/>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363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3:4</a:t>
            </a:r>
          </a:p>
        </p:txBody>
      </p:sp>
      <p:pic>
        <p:nvPicPr>
          <p:cNvPr id="4" name="Picture 3">
            <a:extLst>
              <a:ext uri="{FF2B5EF4-FFF2-40B4-BE49-F238E27FC236}">
                <a16:creationId xmlns:a16="http://schemas.microsoft.com/office/drawing/2014/main" xmlns="" id="{3FFEE7A0-E337-417D-8DE3-A1329701A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52624"/>
            <a:ext cx="6135088" cy="1952753"/>
          </a:xfrm>
          <a:prstGeom prst="rect">
            <a:avLst/>
          </a:prstGeom>
        </p:spPr>
      </p:pic>
    </p:spTree>
    <p:extLst>
      <p:ext uri="{BB962C8B-B14F-4D97-AF65-F5344CB8AC3E}">
        <p14:creationId xmlns:p14="http://schemas.microsoft.com/office/powerpoint/2010/main" val="1458568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3:5</a:t>
            </a:r>
          </a:p>
        </p:txBody>
      </p:sp>
      <p:pic>
        <p:nvPicPr>
          <p:cNvPr id="14" name="Picture 13">
            <a:extLst>
              <a:ext uri="{FF2B5EF4-FFF2-40B4-BE49-F238E27FC236}">
                <a16:creationId xmlns:a16="http://schemas.microsoft.com/office/drawing/2014/main" xmlns="" id="{567EB033-1F43-479B-BEB2-35AED4264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84" y="3032985"/>
            <a:ext cx="2775932" cy="2880166"/>
          </a:xfrm>
          <a:prstGeom prst="rect">
            <a:avLst/>
          </a:prstGeom>
        </p:spPr>
      </p:pic>
      <p:pic>
        <p:nvPicPr>
          <p:cNvPr id="15" name="Picture 14">
            <a:extLst>
              <a:ext uri="{FF2B5EF4-FFF2-40B4-BE49-F238E27FC236}">
                <a16:creationId xmlns:a16="http://schemas.microsoft.com/office/drawing/2014/main" xmlns="" id="{CA9B0070-54F7-47EF-A51D-52D85A2D6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884" y="3032985"/>
            <a:ext cx="2775932" cy="2880166"/>
          </a:xfrm>
          <a:prstGeom prst="rect">
            <a:avLst/>
          </a:prstGeom>
        </p:spPr>
      </p:pic>
      <p:pic>
        <p:nvPicPr>
          <p:cNvPr id="13" name="Picture 12">
            <a:extLst>
              <a:ext uri="{FF2B5EF4-FFF2-40B4-BE49-F238E27FC236}">
                <a16:creationId xmlns:a16="http://schemas.microsoft.com/office/drawing/2014/main" xmlns="" id="{DF7CD72E-E8E0-47A6-A3B4-A53F8762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892" y="1548872"/>
            <a:ext cx="484517" cy="595899"/>
          </a:xfrm>
          <a:prstGeom prst="rect">
            <a:avLst/>
          </a:prstGeom>
        </p:spPr>
      </p:pic>
      <p:pic>
        <p:nvPicPr>
          <p:cNvPr id="16" name="Picture 15">
            <a:extLst>
              <a:ext uri="{FF2B5EF4-FFF2-40B4-BE49-F238E27FC236}">
                <a16:creationId xmlns:a16="http://schemas.microsoft.com/office/drawing/2014/main" xmlns="" id="{F871D0C1-DA41-449C-81A5-0781113A3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592" y="1548872"/>
            <a:ext cx="484517" cy="595899"/>
          </a:xfrm>
          <a:prstGeom prst="rect">
            <a:avLst/>
          </a:prstGeom>
        </p:spPr>
      </p:pic>
      <p:pic>
        <p:nvPicPr>
          <p:cNvPr id="17" name="Picture 16">
            <a:extLst>
              <a:ext uri="{FF2B5EF4-FFF2-40B4-BE49-F238E27FC236}">
                <a16:creationId xmlns:a16="http://schemas.microsoft.com/office/drawing/2014/main" xmlns="" id="{EFF090BC-35CD-4BA9-BF0A-1A347FBCA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192" y="1548872"/>
            <a:ext cx="484517" cy="595899"/>
          </a:xfrm>
          <a:prstGeom prst="rect">
            <a:avLst/>
          </a:prstGeom>
        </p:spPr>
      </p:pic>
      <p:pic>
        <p:nvPicPr>
          <p:cNvPr id="18" name="Picture 17">
            <a:extLst>
              <a:ext uri="{FF2B5EF4-FFF2-40B4-BE49-F238E27FC236}">
                <a16:creationId xmlns:a16="http://schemas.microsoft.com/office/drawing/2014/main" xmlns="" id="{CC11F160-257C-412E-B6C0-CA20A07B7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291" y="1548872"/>
            <a:ext cx="484517" cy="595899"/>
          </a:xfrm>
          <a:prstGeom prst="rect">
            <a:avLst/>
          </a:prstGeom>
        </p:spPr>
      </p:pic>
    </p:spTree>
    <p:extLst>
      <p:ext uri="{BB962C8B-B14F-4D97-AF65-F5344CB8AC3E}">
        <p14:creationId xmlns:p14="http://schemas.microsoft.com/office/powerpoint/2010/main" val="350884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96296E-6 L -0.10173 0.3831 " pathEditMode="relative" rAng="0" ptsTypes="AA">
                                      <p:cBhvr>
                                        <p:cTn id="6" dur="2000" fill="hold"/>
                                        <p:tgtEl>
                                          <p:spTgt spid="17"/>
                                        </p:tgtEl>
                                        <p:attrNameLst>
                                          <p:attrName>ppt_x</p:attrName>
                                          <p:attrName>ppt_y</p:attrName>
                                        </p:attrNameLst>
                                      </p:cBhvr>
                                      <p:rCtr x="-5087" y="19144"/>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5E-6 -2.96296E-6 L 0.16458 0.38357 " pathEditMode="relative" rAng="0" ptsTypes="AA">
                                      <p:cBhvr>
                                        <p:cTn id="9" dur="2000" fill="hold"/>
                                        <p:tgtEl>
                                          <p:spTgt spid="13"/>
                                        </p:tgtEl>
                                        <p:attrNameLst>
                                          <p:attrName>ppt_x</p:attrName>
                                          <p:attrName>ppt_y</p:attrName>
                                        </p:attrNameLst>
                                      </p:cBhvr>
                                      <p:rCtr x="8229" y="19167"/>
                                    </p:animMotion>
                                  </p:childTnLst>
                                </p:cTn>
                              </p:par>
                              <p:par>
                                <p:cTn id="10" presetID="42" presetClass="path" presetSubtype="0" accel="50000" decel="50000" fill="hold" nodeType="withEffect">
                                  <p:stCondLst>
                                    <p:cond delay="0"/>
                                  </p:stCondLst>
                                  <p:childTnLst>
                                    <p:animMotion origin="layout" path="M 1.11111E-6 -2.96296E-6 L 0.17274 0.38334 " pathEditMode="relative" rAng="0" ptsTypes="AA">
                                      <p:cBhvr>
                                        <p:cTn id="11" dur="2000" fill="hold"/>
                                        <p:tgtEl>
                                          <p:spTgt spid="16"/>
                                        </p:tgtEl>
                                        <p:attrNameLst>
                                          <p:attrName>ppt_x</p:attrName>
                                          <p:attrName>ppt_y</p:attrName>
                                        </p:attrNameLst>
                                      </p:cBhvr>
                                      <p:rCtr x="8628" y="19167"/>
                                    </p:animMotion>
                                  </p:childTnLst>
                                </p:cTn>
                              </p:par>
                              <p:par>
                                <p:cTn id="12" presetID="42" presetClass="path" presetSubtype="0" accel="50000" decel="50000" fill="hold" nodeType="withEffect">
                                  <p:stCondLst>
                                    <p:cond delay="0"/>
                                  </p:stCondLst>
                                  <p:childTnLst>
                                    <p:animMotion origin="layout" path="M -3.88889E-6 -2.96296E-6 L 0.18247 0.38334 " pathEditMode="relative" rAng="0" ptsTypes="AA">
                                      <p:cBhvr>
                                        <p:cTn id="13" dur="2000" fill="hold"/>
                                        <p:tgtEl>
                                          <p:spTgt spid="18"/>
                                        </p:tgtEl>
                                        <p:attrNameLst>
                                          <p:attrName>ppt_x</p:attrName>
                                          <p:attrName>ppt_y</p:attrName>
                                        </p:attrNameLst>
                                      </p:cBhvr>
                                      <p:rCtr x="9115" y="19167"/>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5E-6 -2.96296E-6 L -0.10191 0.3831 " pathEditMode="relative" rAng="0" ptsTypes="AA">
                                      <p:cBhvr>
                                        <p:cTn id="17" dur="2000" spd="-100000" fill="hold"/>
                                        <p:tgtEl>
                                          <p:spTgt spid="17"/>
                                        </p:tgtEl>
                                        <p:attrNameLst>
                                          <p:attrName>ppt_x</p:attrName>
                                          <p:attrName>ppt_y</p:attrName>
                                        </p:attrNameLst>
                                      </p:cBhvr>
                                      <p:rCtr x="-5104" y="19144"/>
                                    </p:animMotion>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2.5E-6 -2.96296E-6 L 0.16371 0.3831 " pathEditMode="relative" rAng="0" ptsTypes="AA">
                                      <p:cBhvr>
                                        <p:cTn id="20" dur="2000" spd="-100000" fill="hold"/>
                                        <p:tgtEl>
                                          <p:spTgt spid="13"/>
                                        </p:tgtEl>
                                        <p:attrNameLst>
                                          <p:attrName>ppt_x</p:attrName>
                                          <p:attrName>ppt_y</p:attrName>
                                        </p:attrNameLst>
                                      </p:cBhvr>
                                      <p:rCtr x="8177" y="19144"/>
                                    </p:animMotion>
                                  </p:childTnLst>
                                </p:cTn>
                              </p:par>
                              <p:par>
                                <p:cTn id="21" presetID="42" presetClass="path" presetSubtype="0" accel="50000" decel="50000" fill="hold" nodeType="withEffect">
                                  <p:stCondLst>
                                    <p:cond delay="0"/>
                                  </p:stCondLst>
                                  <p:childTnLst>
                                    <p:animMotion origin="layout" path="M 1.11111E-6 -2.96296E-6 L 0.17326 0.3831 " pathEditMode="relative" rAng="0" ptsTypes="AA">
                                      <p:cBhvr>
                                        <p:cTn id="22" dur="2000" spd="-100000" fill="hold"/>
                                        <p:tgtEl>
                                          <p:spTgt spid="16"/>
                                        </p:tgtEl>
                                        <p:attrNameLst>
                                          <p:attrName>ppt_x</p:attrName>
                                          <p:attrName>ppt_y</p:attrName>
                                        </p:attrNameLst>
                                      </p:cBhvr>
                                      <p:rCtr x="8663" y="19144"/>
                                    </p:animMotion>
                                  </p:childTnLst>
                                </p:cTn>
                              </p:par>
                              <p:par>
                                <p:cTn id="23" presetID="42" presetClass="path" presetSubtype="0" accel="50000" decel="50000" fill="hold" nodeType="withEffect">
                                  <p:stCondLst>
                                    <p:cond delay="0"/>
                                  </p:stCondLst>
                                  <p:childTnLst>
                                    <p:animMotion origin="layout" path="M -3.88889E-6 -2.96296E-6 L 0.18247 0.3831 " pathEditMode="relative" rAng="0" ptsTypes="AA">
                                      <p:cBhvr>
                                        <p:cTn id="24" dur="2000" spd="-100000" fill="hold"/>
                                        <p:tgtEl>
                                          <p:spTgt spid="18"/>
                                        </p:tgtEl>
                                        <p:attrNameLst>
                                          <p:attrName>ppt_x</p:attrName>
                                          <p:attrName>ppt_y</p:attrName>
                                        </p:attrNameLst>
                                      </p:cBhvr>
                                      <p:rCtr x="9115" y="19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 Introducing 'whole' and 'parts': part–part–whole</a:t>
            </a:r>
            <a:r>
              <a:rPr lang="en-GB" sz="2400" dirty="0"/>
              <a:t> 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567EB033-1F43-479B-BEB2-35AED4264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84" y="3032985"/>
            <a:ext cx="2775932" cy="2880166"/>
          </a:xfrm>
          <a:prstGeom prst="rect">
            <a:avLst/>
          </a:prstGeom>
        </p:spPr>
      </p:pic>
      <p:pic>
        <p:nvPicPr>
          <p:cNvPr id="15" name="Picture 14">
            <a:extLst>
              <a:ext uri="{FF2B5EF4-FFF2-40B4-BE49-F238E27FC236}">
                <a16:creationId xmlns:a16="http://schemas.microsoft.com/office/drawing/2014/main" xmlns="" id="{CA9B0070-54F7-47EF-A51D-52D85A2D6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884" y="3032985"/>
            <a:ext cx="2775932" cy="2880166"/>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3:5</a:t>
            </a:r>
          </a:p>
        </p:txBody>
      </p:sp>
      <p:pic>
        <p:nvPicPr>
          <p:cNvPr id="13" name="Picture 12">
            <a:extLst>
              <a:ext uri="{FF2B5EF4-FFF2-40B4-BE49-F238E27FC236}">
                <a16:creationId xmlns:a16="http://schemas.microsoft.com/office/drawing/2014/main" xmlns="" id="{DF7CD72E-E8E0-47A6-A3B4-A53F8762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892" y="1548872"/>
            <a:ext cx="484517" cy="595899"/>
          </a:xfrm>
          <a:prstGeom prst="rect">
            <a:avLst/>
          </a:prstGeom>
        </p:spPr>
      </p:pic>
      <p:pic>
        <p:nvPicPr>
          <p:cNvPr id="16" name="Picture 15">
            <a:extLst>
              <a:ext uri="{FF2B5EF4-FFF2-40B4-BE49-F238E27FC236}">
                <a16:creationId xmlns:a16="http://schemas.microsoft.com/office/drawing/2014/main" xmlns="" id="{F871D0C1-DA41-449C-81A5-0781113A3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592" y="1548872"/>
            <a:ext cx="484517" cy="595899"/>
          </a:xfrm>
          <a:prstGeom prst="rect">
            <a:avLst/>
          </a:prstGeom>
        </p:spPr>
      </p:pic>
      <p:pic>
        <p:nvPicPr>
          <p:cNvPr id="17" name="Picture 16">
            <a:extLst>
              <a:ext uri="{FF2B5EF4-FFF2-40B4-BE49-F238E27FC236}">
                <a16:creationId xmlns:a16="http://schemas.microsoft.com/office/drawing/2014/main" xmlns="" id="{EFF090BC-35CD-4BA9-BF0A-1A347FBCA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192" y="1548872"/>
            <a:ext cx="484517" cy="595899"/>
          </a:xfrm>
          <a:prstGeom prst="rect">
            <a:avLst/>
          </a:prstGeom>
        </p:spPr>
      </p:pic>
      <p:pic>
        <p:nvPicPr>
          <p:cNvPr id="18" name="Picture 17">
            <a:extLst>
              <a:ext uri="{FF2B5EF4-FFF2-40B4-BE49-F238E27FC236}">
                <a16:creationId xmlns:a16="http://schemas.microsoft.com/office/drawing/2014/main" xmlns="" id="{CC11F160-257C-412E-B6C0-CA20A07B7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291" y="1548872"/>
            <a:ext cx="484517" cy="595899"/>
          </a:xfrm>
          <a:prstGeom prst="rect">
            <a:avLst/>
          </a:prstGeom>
        </p:spPr>
      </p:pic>
    </p:spTree>
    <p:extLst>
      <p:ext uri="{BB962C8B-B14F-4D97-AF65-F5344CB8AC3E}">
        <p14:creationId xmlns:p14="http://schemas.microsoft.com/office/powerpoint/2010/main" val="16977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2.96296E-6 L -0.1625 0.38334 " pathEditMode="relative" rAng="0" ptsTypes="AA">
                                      <p:cBhvr>
                                        <p:cTn id="6" dur="2000" fill="hold"/>
                                        <p:tgtEl>
                                          <p:spTgt spid="17"/>
                                        </p:tgtEl>
                                        <p:attrNameLst>
                                          <p:attrName>ppt_x</p:attrName>
                                          <p:attrName>ppt_y</p:attrName>
                                        </p:attrNameLst>
                                      </p:cBhvr>
                                      <p:rCtr x="-8125" y="19167"/>
                                    </p:animMotion>
                                  </p:childTnLst>
                                </p:cTn>
                              </p:par>
                              <p:par>
                                <p:cTn id="7" presetID="42" presetClass="path" presetSubtype="0" accel="50000" decel="50000" fill="hold" nodeType="withEffect">
                                  <p:stCondLst>
                                    <p:cond delay="0"/>
                                  </p:stCondLst>
                                  <p:childTnLst>
                                    <p:animMotion origin="layout" path="M 2.5E-6 -2.96296E-6 L -0.12222 0.3831 " pathEditMode="relative" rAng="0" ptsTypes="AA">
                                      <p:cBhvr>
                                        <p:cTn id="8" dur="2000" fill="hold"/>
                                        <p:tgtEl>
                                          <p:spTgt spid="13"/>
                                        </p:tgtEl>
                                        <p:attrNameLst>
                                          <p:attrName>ppt_x</p:attrName>
                                          <p:attrName>ppt_y</p:attrName>
                                        </p:attrNameLst>
                                      </p:cBhvr>
                                      <p:rCtr x="-6111" y="19144"/>
                                    </p:animMotion>
                                  </p:childTnLst>
                                </p:cTn>
                              </p:par>
                            </p:childTnLst>
                          </p:cTn>
                        </p:par>
                        <p:par>
                          <p:cTn id="9" fill="hold">
                            <p:stCondLst>
                              <p:cond delay="2000"/>
                            </p:stCondLst>
                            <p:childTnLst>
                              <p:par>
                                <p:cTn id="10" presetID="42" presetClass="path" presetSubtype="0" accel="50000" decel="50000" fill="hold" nodeType="afterEffect">
                                  <p:stCondLst>
                                    <p:cond delay="0"/>
                                  </p:stCondLst>
                                  <p:childTnLst>
                                    <p:animMotion origin="layout" path="M 1.11111E-6 -2.96296E-6 L 0.11875 0.3831 " pathEditMode="relative" rAng="0" ptsTypes="AA">
                                      <p:cBhvr>
                                        <p:cTn id="11" dur="2000" fill="hold"/>
                                        <p:tgtEl>
                                          <p:spTgt spid="16"/>
                                        </p:tgtEl>
                                        <p:attrNameLst>
                                          <p:attrName>ppt_x</p:attrName>
                                          <p:attrName>ppt_y</p:attrName>
                                        </p:attrNameLst>
                                      </p:cBhvr>
                                      <p:rCtr x="5937" y="19144"/>
                                    </p:animMotion>
                                  </p:childTnLst>
                                </p:cTn>
                              </p:par>
                              <p:par>
                                <p:cTn id="12" presetID="42" presetClass="path" presetSubtype="0" accel="50000" decel="50000" fill="hold" nodeType="withEffect">
                                  <p:stCondLst>
                                    <p:cond delay="0"/>
                                  </p:stCondLst>
                                  <p:childTnLst>
                                    <p:animMotion origin="layout" path="M -3.88889E-6 -2.96296E-6 L 0.15955 0.3831 " pathEditMode="relative" rAng="0" ptsTypes="AA">
                                      <p:cBhvr>
                                        <p:cTn id="13" dur="2000" fill="hold"/>
                                        <p:tgtEl>
                                          <p:spTgt spid="18"/>
                                        </p:tgtEl>
                                        <p:attrNameLst>
                                          <p:attrName>ppt_x</p:attrName>
                                          <p:attrName>ppt_y</p:attrName>
                                        </p:attrNameLst>
                                      </p:cBhvr>
                                      <p:rCtr x="7969" y="19144"/>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5E-6 -2.96296E-6 L -0.16284 0.38334 " pathEditMode="relative" rAng="0" ptsTypes="AA">
                                      <p:cBhvr>
                                        <p:cTn id="17" dur="2000" spd="-100000" fill="hold"/>
                                        <p:tgtEl>
                                          <p:spTgt spid="17"/>
                                        </p:tgtEl>
                                        <p:attrNameLst>
                                          <p:attrName>ppt_x</p:attrName>
                                          <p:attrName>ppt_y</p:attrName>
                                        </p:attrNameLst>
                                      </p:cBhvr>
                                      <p:rCtr x="-8142" y="19167"/>
                                    </p:animMotion>
                                  </p:childTnLst>
                                </p:cTn>
                              </p:par>
                              <p:par>
                                <p:cTn id="18" presetID="42" presetClass="path" presetSubtype="0" accel="50000" decel="50000" fill="hold" nodeType="withEffect">
                                  <p:stCondLst>
                                    <p:cond delay="0"/>
                                  </p:stCondLst>
                                  <p:childTnLst>
                                    <p:animMotion origin="layout" path="M 2.5E-6 -2.96296E-6 L -0.12153 0.38334 " pathEditMode="relative" rAng="0" ptsTypes="AA">
                                      <p:cBhvr>
                                        <p:cTn id="19" dur="2000" spd="-100000" fill="hold"/>
                                        <p:tgtEl>
                                          <p:spTgt spid="13"/>
                                        </p:tgtEl>
                                        <p:attrNameLst>
                                          <p:attrName>ppt_x</p:attrName>
                                          <p:attrName>ppt_y</p:attrName>
                                        </p:attrNameLst>
                                      </p:cBhvr>
                                      <p:rCtr x="-6076" y="19167"/>
                                    </p:animMotion>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1.11111E-6 -2.96296E-6 L 0.11892 0.38287 " pathEditMode="relative" rAng="0" ptsTypes="AA">
                                      <p:cBhvr>
                                        <p:cTn id="22" dur="2000" spd="-100000" fill="hold"/>
                                        <p:tgtEl>
                                          <p:spTgt spid="16"/>
                                        </p:tgtEl>
                                        <p:attrNameLst>
                                          <p:attrName>ppt_x</p:attrName>
                                          <p:attrName>ppt_y</p:attrName>
                                        </p:attrNameLst>
                                      </p:cBhvr>
                                      <p:rCtr x="5937" y="19144"/>
                                    </p:animMotion>
                                  </p:childTnLst>
                                </p:cTn>
                              </p:par>
                              <p:par>
                                <p:cTn id="23" presetID="42" presetClass="path" presetSubtype="0" accel="50000" decel="50000" fill="hold" nodeType="withEffect">
                                  <p:stCondLst>
                                    <p:cond delay="0"/>
                                  </p:stCondLst>
                                  <p:childTnLst>
                                    <p:animMotion origin="layout" path="M -3.88889E-6 -2.96296E-6 L 0.15973 0.38334 " pathEditMode="relative" rAng="0" ptsTypes="AA">
                                      <p:cBhvr>
                                        <p:cTn id="24" dur="2000" spd="-100000" fill="hold"/>
                                        <p:tgtEl>
                                          <p:spTgt spid="18"/>
                                        </p:tgtEl>
                                        <p:attrNameLst>
                                          <p:attrName>ppt_x</p:attrName>
                                          <p:attrName>ppt_y</p:attrName>
                                        </p:attrNameLst>
                                      </p:cBhvr>
                                      <p:rCtr x="7986" y="1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EF77007-FE95-473A-BB73-EB16BE76E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884" y="3032985"/>
            <a:ext cx="2775932" cy="2880166"/>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3:5</a:t>
            </a:r>
          </a:p>
        </p:txBody>
      </p:sp>
      <p:pic>
        <p:nvPicPr>
          <p:cNvPr id="14" name="Picture 13">
            <a:extLst>
              <a:ext uri="{FF2B5EF4-FFF2-40B4-BE49-F238E27FC236}">
                <a16:creationId xmlns:a16="http://schemas.microsoft.com/office/drawing/2014/main" xmlns="" id="{567EB033-1F43-479B-BEB2-35AED4264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84" y="3032985"/>
            <a:ext cx="2775932" cy="2880166"/>
          </a:xfrm>
          <a:prstGeom prst="rect">
            <a:avLst/>
          </a:prstGeom>
        </p:spPr>
      </p:pic>
      <p:pic>
        <p:nvPicPr>
          <p:cNvPr id="13" name="Picture 12">
            <a:extLst>
              <a:ext uri="{FF2B5EF4-FFF2-40B4-BE49-F238E27FC236}">
                <a16:creationId xmlns:a16="http://schemas.microsoft.com/office/drawing/2014/main" xmlns="" id="{DF7CD72E-E8E0-47A6-A3B4-A53F8762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892" y="1548872"/>
            <a:ext cx="484517" cy="595899"/>
          </a:xfrm>
          <a:prstGeom prst="rect">
            <a:avLst/>
          </a:prstGeom>
        </p:spPr>
      </p:pic>
      <p:pic>
        <p:nvPicPr>
          <p:cNvPr id="16" name="Picture 15">
            <a:extLst>
              <a:ext uri="{FF2B5EF4-FFF2-40B4-BE49-F238E27FC236}">
                <a16:creationId xmlns:a16="http://schemas.microsoft.com/office/drawing/2014/main" xmlns="" id="{F871D0C1-DA41-449C-81A5-0781113A3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592" y="1548872"/>
            <a:ext cx="484517" cy="595899"/>
          </a:xfrm>
          <a:prstGeom prst="rect">
            <a:avLst/>
          </a:prstGeom>
        </p:spPr>
      </p:pic>
      <p:pic>
        <p:nvPicPr>
          <p:cNvPr id="17" name="Picture 16">
            <a:extLst>
              <a:ext uri="{FF2B5EF4-FFF2-40B4-BE49-F238E27FC236}">
                <a16:creationId xmlns:a16="http://schemas.microsoft.com/office/drawing/2014/main" xmlns="" id="{EFF090BC-35CD-4BA9-BF0A-1A347FBCA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192" y="1548872"/>
            <a:ext cx="484517" cy="595899"/>
          </a:xfrm>
          <a:prstGeom prst="rect">
            <a:avLst/>
          </a:prstGeom>
        </p:spPr>
      </p:pic>
      <p:pic>
        <p:nvPicPr>
          <p:cNvPr id="18" name="Picture 17">
            <a:extLst>
              <a:ext uri="{FF2B5EF4-FFF2-40B4-BE49-F238E27FC236}">
                <a16:creationId xmlns:a16="http://schemas.microsoft.com/office/drawing/2014/main" xmlns="" id="{CC11F160-257C-412E-B6C0-CA20A07B7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291" y="1548872"/>
            <a:ext cx="484517" cy="595899"/>
          </a:xfrm>
          <a:prstGeom prst="rect">
            <a:avLst/>
          </a:prstGeom>
        </p:spPr>
      </p:pic>
    </p:spTree>
    <p:extLst>
      <p:ext uri="{BB962C8B-B14F-4D97-AF65-F5344CB8AC3E}">
        <p14:creationId xmlns:p14="http://schemas.microsoft.com/office/powerpoint/2010/main" val="40474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2.96296E-6 L -0.17795 0.38287 " pathEditMode="relative" rAng="0" ptsTypes="AA">
                                      <p:cBhvr>
                                        <p:cTn id="6" dur="2000" fill="hold"/>
                                        <p:tgtEl>
                                          <p:spTgt spid="17"/>
                                        </p:tgtEl>
                                        <p:attrNameLst>
                                          <p:attrName>ppt_x</p:attrName>
                                          <p:attrName>ppt_y</p:attrName>
                                        </p:attrNameLst>
                                      </p:cBhvr>
                                      <p:rCtr x="-8906" y="19144"/>
                                    </p:animMotion>
                                  </p:childTnLst>
                                </p:cTn>
                              </p:par>
                              <p:par>
                                <p:cTn id="7" presetID="42" presetClass="path" presetSubtype="0" accel="50000" decel="50000" fill="hold" nodeType="withEffect">
                                  <p:stCondLst>
                                    <p:cond delay="0"/>
                                  </p:stCondLst>
                                  <p:childTnLst>
                                    <p:animMotion origin="layout" path="M 2.5E-6 -2.96296E-6 L -0.1691 0.38334 " pathEditMode="relative" rAng="0" ptsTypes="AA">
                                      <p:cBhvr>
                                        <p:cTn id="8" dur="2000" fill="hold"/>
                                        <p:tgtEl>
                                          <p:spTgt spid="13"/>
                                        </p:tgtEl>
                                        <p:attrNameLst>
                                          <p:attrName>ppt_x</p:attrName>
                                          <p:attrName>ppt_y</p:attrName>
                                        </p:attrNameLst>
                                      </p:cBhvr>
                                      <p:rCtr x="-8455" y="19167"/>
                                    </p:animMotion>
                                  </p:childTnLst>
                                </p:cTn>
                              </p:par>
                              <p:par>
                                <p:cTn id="9" presetID="42" presetClass="path" presetSubtype="0" accel="50000" decel="50000" fill="hold" nodeType="withEffect">
                                  <p:stCondLst>
                                    <p:cond delay="0"/>
                                  </p:stCondLst>
                                  <p:childTnLst>
                                    <p:animMotion origin="layout" path="M 1.11111E-6 -2.96296E-6 L -0.1599 0.38334 " pathEditMode="relative" rAng="0" ptsTypes="AA">
                                      <p:cBhvr>
                                        <p:cTn id="10" dur="2000" fill="hold"/>
                                        <p:tgtEl>
                                          <p:spTgt spid="16"/>
                                        </p:tgtEl>
                                        <p:attrNameLst>
                                          <p:attrName>ppt_x</p:attrName>
                                          <p:attrName>ppt_y</p:attrName>
                                        </p:attrNameLst>
                                      </p:cBhvr>
                                      <p:rCtr x="-8003" y="19167"/>
                                    </p:animMotion>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3.88889E-6 -2.96296E-6 L 0.10747 0.38287 " pathEditMode="relative" rAng="0" ptsTypes="AA">
                                      <p:cBhvr>
                                        <p:cTn id="13" dur="2000" fill="hold"/>
                                        <p:tgtEl>
                                          <p:spTgt spid="18"/>
                                        </p:tgtEl>
                                        <p:attrNameLst>
                                          <p:attrName>ppt_x</p:attrName>
                                          <p:attrName>ppt_y</p:attrName>
                                        </p:attrNameLst>
                                      </p:cBhvr>
                                      <p:rCtr x="5365" y="19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3:5</a:t>
            </a:r>
          </a:p>
        </p:txBody>
      </p:sp>
      <p:pic>
        <p:nvPicPr>
          <p:cNvPr id="4" name="Picture 3">
            <a:extLst>
              <a:ext uri="{FF2B5EF4-FFF2-40B4-BE49-F238E27FC236}">
                <a16:creationId xmlns:a16="http://schemas.microsoft.com/office/drawing/2014/main" xmlns="" id="{24AD2FF2-A818-4E87-B63E-4D34CC500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321622"/>
            <a:ext cx="3408382" cy="4214756"/>
          </a:xfrm>
          <a:prstGeom prst="rect">
            <a:avLst/>
          </a:prstGeom>
        </p:spPr>
      </p:pic>
    </p:spTree>
    <p:extLst>
      <p:ext uri="{BB962C8B-B14F-4D97-AF65-F5344CB8AC3E}">
        <p14:creationId xmlns:p14="http://schemas.microsoft.com/office/powerpoint/2010/main" val="892048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4:1</a:t>
            </a:r>
          </a:p>
        </p:txBody>
      </p:sp>
      <p:sp>
        <p:nvSpPr>
          <p:cNvPr id="5" name="Oval 4">
            <a:extLst>
              <a:ext uri="{FF2B5EF4-FFF2-40B4-BE49-F238E27FC236}">
                <a16:creationId xmlns:a16="http://schemas.microsoft.com/office/drawing/2014/main" xmlns="" id="{B595AE2E-EDCA-4C0C-BF2D-33D911377B17}"/>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xmlns="" id="{A5A7F605-5ED8-4EC1-956B-CAED697DE2AF}"/>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xmlns="" id="{1C772BCB-2E38-4F29-9A52-5105995AF31B}"/>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xmlns="" id="{CD4C3CBB-F1C5-4EF1-87E4-FC6C3E6D6111}"/>
              </a:ext>
            </a:extLst>
          </p:cNvPr>
          <p:cNvCxnSpPr>
            <a:cxnSpLocks/>
            <a:stCxn id="5"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xmlns="" id="{3B9771DC-D4B1-414F-B658-F0B06C933AF0}"/>
              </a:ext>
            </a:extLst>
          </p:cNvPr>
          <p:cNvCxnSpPr>
            <a:cxnSpLocks/>
            <a:stCxn id="5"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a:extLst>
              <a:ext uri="{FF2B5EF4-FFF2-40B4-BE49-F238E27FC236}">
                <a16:creationId xmlns:a16="http://schemas.microsoft.com/office/drawing/2014/main" xmlns="" id="{FAA4827D-5DF8-4860-BDC9-C2CAD66900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324" y="1902220"/>
            <a:ext cx="251056" cy="548666"/>
          </a:xfrm>
          <a:prstGeom prst="rect">
            <a:avLst/>
          </a:prstGeom>
        </p:spPr>
      </p:pic>
      <p:pic>
        <p:nvPicPr>
          <p:cNvPr id="16" name="Picture 15">
            <a:extLst>
              <a:ext uri="{FF2B5EF4-FFF2-40B4-BE49-F238E27FC236}">
                <a16:creationId xmlns:a16="http://schemas.microsoft.com/office/drawing/2014/main" xmlns="" id="{C0D230A9-DF8B-4EF3-A7CE-072241CC9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546" y="1902220"/>
            <a:ext cx="251056" cy="548666"/>
          </a:xfrm>
          <a:prstGeom prst="rect">
            <a:avLst/>
          </a:prstGeom>
        </p:spPr>
      </p:pic>
      <p:pic>
        <p:nvPicPr>
          <p:cNvPr id="17" name="Picture 16">
            <a:extLst>
              <a:ext uri="{FF2B5EF4-FFF2-40B4-BE49-F238E27FC236}">
                <a16:creationId xmlns:a16="http://schemas.microsoft.com/office/drawing/2014/main" xmlns="" id="{893E30D9-7D1D-4AA3-9712-082EA957F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472" y="1902220"/>
            <a:ext cx="251056" cy="548666"/>
          </a:xfrm>
          <a:prstGeom prst="rect">
            <a:avLst/>
          </a:prstGeom>
        </p:spPr>
      </p:pic>
      <p:pic>
        <p:nvPicPr>
          <p:cNvPr id="18" name="Picture 17">
            <a:extLst>
              <a:ext uri="{FF2B5EF4-FFF2-40B4-BE49-F238E27FC236}">
                <a16:creationId xmlns:a16="http://schemas.microsoft.com/office/drawing/2014/main" xmlns="" id="{C682208E-F8CC-4EF4-AD93-04297C35C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398" y="1902220"/>
            <a:ext cx="251056" cy="548666"/>
          </a:xfrm>
          <a:prstGeom prst="rect">
            <a:avLst/>
          </a:prstGeom>
        </p:spPr>
      </p:pic>
      <p:pic>
        <p:nvPicPr>
          <p:cNvPr id="19" name="Picture 18">
            <a:extLst>
              <a:ext uri="{FF2B5EF4-FFF2-40B4-BE49-F238E27FC236}">
                <a16:creationId xmlns:a16="http://schemas.microsoft.com/office/drawing/2014/main" xmlns="" id="{B647E5A2-4143-4318-92A0-314728B79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21" y="1902220"/>
            <a:ext cx="251056" cy="548666"/>
          </a:xfrm>
          <a:prstGeom prst="rect">
            <a:avLst/>
          </a:prstGeom>
        </p:spPr>
      </p:pic>
      <p:pic>
        <p:nvPicPr>
          <p:cNvPr id="20" name="Picture 19">
            <a:extLst>
              <a:ext uri="{FF2B5EF4-FFF2-40B4-BE49-F238E27FC236}">
                <a16:creationId xmlns:a16="http://schemas.microsoft.com/office/drawing/2014/main" xmlns="" id="{FF2D605F-5936-42B4-9BEE-F58434B47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09" y="2739011"/>
            <a:ext cx="627641" cy="1371666"/>
          </a:xfrm>
          <a:prstGeom prst="rect">
            <a:avLst/>
          </a:prstGeom>
        </p:spPr>
      </p:pic>
      <p:pic>
        <p:nvPicPr>
          <p:cNvPr id="21" name="Picture 20">
            <a:extLst>
              <a:ext uri="{FF2B5EF4-FFF2-40B4-BE49-F238E27FC236}">
                <a16:creationId xmlns:a16="http://schemas.microsoft.com/office/drawing/2014/main" xmlns="" id="{147F9BC2-A5D7-4422-8BB8-7E66350F2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364" y="2739011"/>
            <a:ext cx="627641" cy="1371666"/>
          </a:xfrm>
          <a:prstGeom prst="rect">
            <a:avLst/>
          </a:prstGeom>
        </p:spPr>
      </p:pic>
      <p:pic>
        <p:nvPicPr>
          <p:cNvPr id="22" name="Picture 21">
            <a:extLst>
              <a:ext uri="{FF2B5EF4-FFF2-40B4-BE49-F238E27FC236}">
                <a16:creationId xmlns:a16="http://schemas.microsoft.com/office/drawing/2014/main" xmlns="" id="{5E000153-C468-497E-BDCB-399A2155E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179" y="2739011"/>
            <a:ext cx="627641" cy="1371666"/>
          </a:xfrm>
          <a:prstGeom prst="rect">
            <a:avLst/>
          </a:prstGeom>
        </p:spPr>
      </p:pic>
      <p:pic>
        <p:nvPicPr>
          <p:cNvPr id="23" name="Picture 22">
            <a:extLst>
              <a:ext uri="{FF2B5EF4-FFF2-40B4-BE49-F238E27FC236}">
                <a16:creationId xmlns:a16="http://schemas.microsoft.com/office/drawing/2014/main" xmlns="" id="{0D71AA2A-85C4-403F-980C-F17D0DD4F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994" y="2739011"/>
            <a:ext cx="627641" cy="1371666"/>
          </a:xfrm>
          <a:prstGeom prst="rect">
            <a:avLst/>
          </a:prstGeom>
        </p:spPr>
      </p:pic>
      <p:pic>
        <p:nvPicPr>
          <p:cNvPr id="24" name="Picture 23">
            <a:extLst>
              <a:ext uri="{FF2B5EF4-FFF2-40B4-BE49-F238E27FC236}">
                <a16:creationId xmlns:a16="http://schemas.microsoft.com/office/drawing/2014/main" xmlns="" id="{11EDCC07-280E-4763-9C98-8D75F8849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550" y="2739011"/>
            <a:ext cx="627641" cy="1371666"/>
          </a:xfrm>
          <a:prstGeom prst="rect">
            <a:avLst/>
          </a:prstGeom>
        </p:spPr>
      </p:pic>
    </p:spTree>
    <p:extLst>
      <p:ext uri="{BB962C8B-B14F-4D97-AF65-F5344CB8AC3E}">
        <p14:creationId xmlns:p14="http://schemas.microsoft.com/office/powerpoint/2010/main" val="70312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
                                        </p:tgtEl>
                                      </p:cBhvr>
                                      <p:by x="40000" y="40000"/>
                                    </p:animScale>
                                  </p:childTnLst>
                                </p:cTn>
                              </p:par>
                              <p:par>
                                <p:cTn id="7" presetID="64" presetClass="path" presetSubtype="0" accel="50000" decel="50000" fill="hold" nodeType="withEffect">
                                  <p:stCondLst>
                                    <p:cond delay="0"/>
                                  </p:stCondLst>
                                  <p:childTnLst>
                                    <p:animMotion origin="layout" path="M 3.33333E-6 4.44444E-6 L 0.09218 -0.18218 " pathEditMode="relative" rAng="0" ptsTypes="AA">
                                      <p:cBhvr>
                                        <p:cTn id="8" dur="2000" fill="hold"/>
                                        <p:tgtEl>
                                          <p:spTgt spid="20"/>
                                        </p:tgtEl>
                                        <p:attrNameLst>
                                          <p:attrName>ppt_x</p:attrName>
                                          <p:attrName>ppt_y</p:attrName>
                                        </p:attrNameLst>
                                      </p:cBhvr>
                                      <p:rCtr x="4601" y="-9120"/>
                                    </p:animMotion>
                                  </p:childTnLst>
                                </p:cTn>
                              </p:par>
                              <p:par>
                                <p:cTn id="9" presetID="6" presetClass="emph" presetSubtype="0" fill="hold" nodeType="withEffect">
                                  <p:stCondLst>
                                    <p:cond delay="0"/>
                                  </p:stCondLst>
                                  <p:childTnLst>
                                    <p:animScale>
                                      <p:cBhvr>
                                        <p:cTn id="10" dur="2000" fill="hold"/>
                                        <p:tgtEl>
                                          <p:spTgt spid="23"/>
                                        </p:tgtEl>
                                      </p:cBhvr>
                                      <p:by x="40000" y="40000"/>
                                    </p:animScale>
                                  </p:childTnLst>
                                </p:cTn>
                              </p:par>
                              <p:par>
                                <p:cTn id="11" presetID="64" presetClass="path" presetSubtype="0" accel="50000" decel="50000" fill="hold" nodeType="withEffect">
                                  <p:stCondLst>
                                    <p:cond delay="0"/>
                                  </p:stCondLst>
                                  <p:childTnLst>
                                    <p:animMotion origin="layout" path="M 1.66667E-6 4.44444E-6 L 0.04548 -0.18149 " pathEditMode="relative" rAng="0" ptsTypes="AA">
                                      <p:cBhvr>
                                        <p:cTn id="12" dur="2000" fill="hold"/>
                                        <p:tgtEl>
                                          <p:spTgt spid="23"/>
                                        </p:tgtEl>
                                        <p:attrNameLst>
                                          <p:attrName>ppt_x</p:attrName>
                                          <p:attrName>ppt_y</p:attrName>
                                        </p:attrNameLst>
                                      </p:cBhvr>
                                      <p:rCtr x="2274" y="-9074"/>
                                    </p:animMotion>
                                  </p:childTnLst>
                                </p:cTn>
                              </p:par>
                              <p:par>
                                <p:cTn id="13" presetID="6" presetClass="emph" presetSubtype="0" fill="hold" nodeType="withEffect">
                                  <p:stCondLst>
                                    <p:cond delay="0"/>
                                  </p:stCondLst>
                                  <p:childTnLst>
                                    <p:animScale>
                                      <p:cBhvr>
                                        <p:cTn id="14" dur="2000" fill="hold"/>
                                        <p:tgtEl>
                                          <p:spTgt spid="22"/>
                                        </p:tgtEl>
                                      </p:cBhvr>
                                      <p:by x="40000" y="40000"/>
                                    </p:animScale>
                                  </p:childTnLst>
                                </p:cTn>
                              </p:par>
                              <p:par>
                                <p:cTn id="15" presetID="64" presetClass="path" presetSubtype="0" accel="50000" decel="50000" fill="hold" nodeType="withEffect">
                                  <p:stCondLst>
                                    <p:cond delay="0"/>
                                  </p:stCondLst>
                                  <p:childTnLst>
                                    <p:animMotion origin="layout" path="M 0 4.44444E-6 L 0.00035 -0.18102 " pathEditMode="relative" rAng="0" ptsTypes="AA">
                                      <p:cBhvr>
                                        <p:cTn id="16" dur="2000" fill="hold"/>
                                        <p:tgtEl>
                                          <p:spTgt spid="22"/>
                                        </p:tgtEl>
                                        <p:attrNameLst>
                                          <p:attrName>ppt_x</p:attrName>
                                          <p:attrName>ppt_y</p:attrName>
                                        </p:attrNameLst>
                                      </p:cBhvr>
                                      <p:rCtr x="17" y="-9051"/>
                                    </p:animMotion>
                                  </p:childTnLst>
                                </p:cTn>
                              </p:par>
                              <p:par>
                                <p:cTn id="17" presetID="6" presetClass="emph" presetSubtype="0" fill="hold" nodeType="withEffect">
                                  <p:stCondLst>
                                    <p:cond delay="0"/>
                                  </p:stCondLst>
                                  <p:childTnLst>
                                    <p:animScale>
                                      <p:cBhvr>
                                        <p:cTn id="18" dur="2000" fill="hold"/>
                                        <p:tgtEl>
                                          <p:spTgt spid="21"/>
                                        </p:tgtEl>
                                      </p:cBhvr>
                                      <p:by x="40000" y="40000"/>
                                    </p:animScale>
                                  </p:childTnLst>
                                </p:cTn>
                              </p:par>
                              <p:par>
                                <p:cTn id="19" presetID="64" presetClass="path" presetSubtype="0" accel="50000" decel="50000" fill="hold" nodeType="withEffect">
                                  <p:stCondLst>
                                    <p:cond delay="0"/>
                                  </p:stCondLst>
                                  <p:childTnLst>
                                    <p:animMotion origin="layout" path="M -1.66667E-6 4.44444E-6 L -0.04601 -0.18102 " pathEditMode="relative" rAng="0" ptsTypes="AA">
                                      <p:cBhvr>
                                        <p:cTn id="20" dur="2000" fill="hold"/>
                                        <p:tgtEl>
                                          <p:spTgt spid="21"/>
                                        </p:tgtEl>
                                        <p:attrNameLst>
                                          <p:attrName>ppt_x</p:attrName>
                                          <p:attrName>ppt_y</p:attrName>
                                        </p:attrNameLst>
                                      </p:cBhvr>
                                      <p:rCtr x="-2309" y="-9051"/>
                                    </p:animMotion>
                                  </p:childTnLst>
                                </p:cTn>
                              </p:par>
                              <p:par>
                                <p:cTn id="21" presetID="6" presetClass="emph" presetSubtype="0" fill="hold" nodeType="withEffect">
                                  <p:stCondLst>
                                    <p:cond delay="0"/>
                                  </p:stCondLst>
                                  <p:childTnLst>
                                    <p:animScale>
                                      <p:cBhvr>
                                        <p:cTn id="22" dur="2000" fill="hold"/>
                                        <p:tgtEl>
                                          <p:spTgt spid="24"/>
                                        </p:tgtEl>
                                      </p:cBhvr>
                                      <p:by x="40000" y="40000"/>
                                    </p:animScale>
                                  </p:childTnLst>
                                </p:cTn>
                              </p:par>
                              <p:par>
                                <p:cTn id="23" presetID="64" presetClass="path" presetSubtype="0" accel="50000" decel="50000" fill="hold" nodeType="withEffect">
                                  <p:stCondLst>
                                    <p:cond delay="0"/>
                                  </p:stCondLst>
                                  <p:childTnLst>
                                    <p:animMotion origin="layout" path="M -3.33333E-6 4.44444E-6 L -0.09149 -0.18033 " pathEditMode="relative" rAng="0" ptsTypes="AA">
                                      <p:cBhvr>
                                        <p:cTn id="24" dur="2000" fill="hold"/>
                                        <p:tgtEl>
                                          <p:spTgt spid="24"/>
                                        </p:tgtEl>
                                        <p:attrNameLst>
                                          <p:attrName>ppt_x</p:attrName>
                                          <p:attrName>ppt_y</p:attrName>
                                        </p:attrNameLst>
                                      </p:cBhvr>
                                      <p:rCtr x="-4583" y="-9028"/>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heel(1)">
                                      <p:cBhvr>
                                        <p:cTn id="50" dur="2000"/>
                                        <p:tgtEl>
                                          <p:spTgt spid="5"/>
                                        </p:tgtEl>
                                      </p:cBhvr>
                                    </p:animEffect>
                                  </p:childTnLst>
                                </p:cTn>
                              </p:par>
                            </p:childTnLst>
                          </p:cTn>
                        </p:par>
                        <p:par>
                          <p:cTn id="51" fill="hold">
                            <p:stCondLst>
                              <p:cond delay="2000"/>
                            </p:stCondLst>
                            <p:childTnLst>
                              <p:par>
                                <p:cTn id="52" presetID="22"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par>
                                <p:cTn id="55" presetID="22" presetClass="entr" presetSubtype="1"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2500"/>
                            </p:stCondLst>
                            <p:childTnLst>
                              <p:par>
                                <p:cTn id="59" presetID="21" presetClass="entr" presetSubtype="1"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1)">
                                      <p:cBhvr>
                                        <p:cTn id="61" dur="2000"/>
                                        <p:tgtEl>
                                          <p:spTgt spid="7"/>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heel(1)">
                                      <p:cBhvr>
                                        <p:cTn id="6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4:1</a:t>
            </a:r>
          </a:p>
        </p:txBody>
      </p:sp>
      <p:grpSp>
        <p:nvGrpSpPr>
          <p:cNvPr id="3" name="Group 2">
            <a:extLst>
              <a:ext uri="{FF2B5EF4-FFF2-40B4-BE49-F238E27FC236}">
                <a16:creationId xmlns:a16="http://schemas.microsoft.com/office/drawing/2014/main" xmlns="" id="{3B6E201F-E6C7-4B1F-AAD4-85A41EFBE329}"/>
              </a:ext>
            </a:extLst>
          </p:cNvPr>
          <p:cNvGrpSpPr/>
          <p:nvPr/>
        </p:nvGrpSpPr>
        <p:grpSpPr>
          <a:xfrm>
            <a:off x="2300288" y="1331928"/>
            <a:ext cx="4543425" cy="4095749"/>
            <a:chOff x="2300288" y="1331928"/>
            <a:chExt cx="4543425" cy="4095749"/>
          </a:xfrm>
        </p:grpSpPr>
        <p:sp>
          <p:nvSpPr>
            <p:cNvPr id="14" name="Oval 13">
              <a:extLst>
                <a:ext uri="{FF2B5EF4-FFF2-40B4-BE49-F238E27FC236}">
                  <a16:creationId xmlns:a16="http://schemas.microsoft.com/office/drawing/2014/main" xmlns="" id="{9802E672-5D48-4E52-8F57-72A3FDDD77E3}"/>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xmlns="" id="{40066320-FF88-48E1-A27B-1AACEF6B9484}"/>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xmlns="" id="{2E5392E0-93D8-413A-AEF1-44F62EEF1F19}"/>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xmlns="" id="{C5CFBBA7-B88D-4B00-93FE-9997601F2AEC}"/>
                </a:ext>
              </a:extLst>
            </p:cNvPr>
            <p:cNvCxnSpPr>
              <a:cxnSpLocks/>
              <a:stCxn id="14"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xmlns="" id="{7306EC70-58F4-4707-A449-F0697290045D}"/>
                </a:ext>
              </a:extLst>
            </p:cNvPr>
            <p:cNvCxnSpPr>
              <a:cxnSpLocks/>
              <a:stCxn id="14"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xmlns="" id="{2A02DB26-46F2-4A06-AAB1-F1A2010F81E0}"/>
              </a:ext>
            </a:extLst>
          </p:cNvPr>
          <p:cNvGrpSpPr/>
          <p:nvPr/>
        </p:nvGrpSpPr>
        <p:grpSpPr>
          <a:xfrm>
            <a:off x="3890324" y="1902220"/>
            <a:ext cx="807204" cy="548666"/>
            <a:chOff x="3890324" y="1902220"/>
            <a:chExt cx="807204" cy="548666"/>
          </a:xfrm>
        </p:grpSpPr>
        <p:pic>
          <p:nvPicPr>
            <p:cNvPr id="19" name="Picture 18">
              <a:extLst>
                <a:ext uri="{FF2B5EF4-FFF2-40B4-BE49-F238E27FC236}">
                  <a16:creationId xmlns:a16="http://schemas.microsoft.com/office/drawing/2014/main" xmlns="" id="{6292D06C-2008-4580-AAF1-AF45A2667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324" y="1902220"/>
              <a:ext cx="251056" cy="548666"/>
            </a:xfrm>
            <a:prstGeom prst="rect">
              <a:avLst/>
            </a:prstGeom>
          </p:spPr>
        </p:pic>
        <p:pic>
          <p:nvPicPr>
            <p:cNvPr id="21" name="Picture 20">
              <a:extLst>
                <a:ext uri="{FF2B5EF4-FFF2-40B4-BE49-F238E27FC236}">
                  <a16:creationId xmlns:a16="http://schemas.microsoft.com/office/drawing/2014/main" xmlns="" id="{54CDD001-C9B8-4783-B50E-700B3EC6D5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472" y="1902220"/>
              <a:ext cx="251056" cy="548666"/>
            </a:xfrm>
            <a:prstGeom prst="rect">
              <a:avLst/>
            </a:prstGeom>
          </p:spPr>
        </p:pic>
        <p:pic>
          <p:nvPicPr>
            <p:cNvPr id="22" name="Picture 21">
              <a:extLst>
                <a:ext uri="{FF2B5EF4-FFF2-40B4-BE49-F238E27FC236}">
                  <a16:creationId xmlns:a16="http://schemas.microsoft.com/office/drawing/2014/main" xmlns="" id="{0BBD8A96-EAFA-4DD4-8E67-D1A030F7D8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398" y="1902220"/>
              <a:ext cx="251056" cy="548666"/>
            </a:xfrm>
            <a:prstGeom prst="rect">
              <a:avLst/>
            </a:prstGeom>
          </p:spPr>
        </p:pic>
      </p:grpSp>
      <p:grpSp>
        <p:nvGrpSpPr>
          <p:cNvPr id="25" name="Group 24">
            <a:extLst>
              <a:ext uri="{FF2B5EF4-FFF2-40B4-BE49-F238E27FC236}">
                <a16:creationId xmlns:a16="http://schemas.microsoft.com/office/drawing/2014/main" xmlns="" id="{8B1E6FAF-1097-4DA5-82E2-66AB42FEFD81}"/>
              </a:ext>
            </a:extLst>
          </p:cNvPr>
          <p:cNvGrpSpPr/>
          <p:nvPr/>
        </p:nvGrpSpPr>
        <p:grpSpPr>
          <a:xfrm>
            <a:off x="4724546" y="1902220"/>
            <a:ext cx="529131" cy="548666"/>
            <a:chOff x="4724546" y="1902220"/>
            <a:chExt cx="529131" cy="548666"/>
          </a:xfrm>
        </p:grpSpPr>
        <p:pic>
          <p:nvPicPr>
            <p:cNvPr id="20" name="Picture 19">
              <a:extLst>
                <a:ext uri="{FF2B5EF4-FFF2-40B4-BE49-F238E27FC236}">
                  <a16:creationId xmlns:a16="http://schemas.microsoft.com/office/drawing/2014/main" xmlns="" id="{33C2C485-C706-41BB-BF9E-429A2A092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546" y="1902220"/>
              <a:ext cx="251056" cy="548666"/>
            </a:xfrm>
            <a:prstGeom prst="rect">
              <a:avLst/>
            </a:prstGeom>
          </p:spPr>
        </p:pic>
        <p:pic>
          <p:nvPicPr>
            <p:cNvPr id="23" name="Picture 22">
              <a:extLst>
                <a:ext uri="{FF2B5EF4-FFF2-40B4-BE49-F238E27FC236}">
                  <a16:creationId xmlns:a16="http://schemas.microsoft.com/office/drawing/2014/main" xmlns="" id="{195A485F-007C-4A6F-B34E-CCF6CD7E6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21" y="1902220"/>
              <a:ext cx="251056" cy="548666"/>
            </a:xfrm>
            <a:prstGeom prst="rect">
              <a:avLst/>
            </a:prstGeom>
          </p:spPr>
        </p:pic>
      </p:grpSp>
      <p:grpSp>
        <p:nvGrpSpPr>
          <p:cNvPr id="26" name="Group 25">
            <a:extLst>
              <a:ext uri="{FF2B5EF4-FFF2-40B4-BE49-F238E27FC236}">
                <a16:creationId xmlns:a16="http://schemas.microsoft.com/office/drawing/2014/main" xmlns="" id="{9D0D7685-CC50-481B-9E3E-FE5443DEF84B}"/>
              </a:ext>
            </a:extLst>
          </p:cNvPr>
          <p:cNvGrpSpPr/>
          <p:nvPr/>
        </p:nvGrpSpPr>
        <p:grpSpPr>
          <a:xfrm>
            <a:off x="2739648" y="4310381"/>
            <a:ext cx="807204" cy="548666"/>
            <a:chOff x="3890324" y="1902220"/>
            <a:chExt cx="807204" cy="548666"/>
          </a:xfrm>
        </p:grpSpPr>
        <p:pic>
          <p:nvPicPr>
            <p:cNvPr id="27" name="Picture 26">
              <a:extLst>
                <a:ext uri="{FF2B5EF4-FFF2-40B4-BE49-F238E27FC236}">
                  <a16:creationId xmlns:a16="http://schemas.microsoft.com/office/drawing/2014/main" xmlns="" id="{5859EF4E-F6C8-4D6B-A3A5-E4136DC5F0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324" y="1902220"/>
              <a:ext cx="251056" cy="548666"/>
            </a:xfrm>
            <a:prstGeom prst="rect">
              <a:avLst/>
            </a:prstGeom>
          </p:spPr>
        </p:pic>
        <p:pic>
          <p:nvPicPr>
            <p:cNvPr id="28" name="Picture 27">
              <a:extLst>
                <a:ext uri="{FF2B5EF4-FFF2-40B4-BE49-F238E27FC236}">
                  <a16:creationId xmlns:a16="http://schemas.microsoft.com/office/drawing/2014/main" xmlns="" id="{2591A2B7-3676-4A75-9A56-5CB6E1ED5B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472" y="1902220"/>
              <a:ext cx="251056" cy="548666"/>
            </a:xfrm>
            <a:prstGeom prst="rect">
              <a:avLst/>
            </a:prstGeom>
          </p:spPr>
        </p:pic>
        <p:pic>
          <p:nvPicPr>
            <p:cNvPr id="29" name="Picture 28">
              <a:extLst>
                <a:ext uri="{FF2B5EF4-FFF2-40B4-BE49-F238E27FC236}">
                  <a16:creationId xmlns:a16="http://schemas.microsoft.com/office/drawing/2014/main" xmlns="" id="{301F14D7-68BA-412B-9BD5-CE8D8CAF3F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398" y="1902220"/>
              <a:ext cx="251056" cy="548666"/>
            </a:xfrm>
            <a:prstGeom prst="rect">
              <a:avLst/>
            </a:prstGeom>
          </p:spPr>
        </p:pic>
      </p:grpSp>
      <p:grpSp>
        <p:nvGrpSpPr>
          <p:cNvPr id="30" name="Group 29">
            <a:extLst>
              <a:ext uri="{FF2B5EF4-FFF2-40B4-BE49-F238E27FC236}">
                <a16:creationId xmlns:a16="http://schemas.microsoft.com/office/drawing/2014/main" xmlns="" id="{076361F1-EA22-4345-BD1F-378ABAF505F4}"/>
              </a:ext>
            </a:extLst>
          </p:cNvPr>
          <p:cNvGrpSpPr/>
          <p:nvPr/>
        </p:nvGrpSpPr>
        <p:grpSpPr>
          <a:xfrm>
            <a:off x="5736185" y="4310381"/>
            <a:ext cx="529131" cy="548666"/>
            <a:chOff x="4724546" y="1902220"/>
            <a:chExt cx="529131" cy="548666"/>
          </a:xfrm>
        </p:grpSpPr>
        <p:pic>
          <p:nvPicPr>
            <p:cNvPr id="31" name="Picture 30">
              <a:extLst>
                <a:ext uri="{FF2B5EF4-FFF2-40B4-BE49-F238E27FC236}">
                  <a16:creationId xmlns:a16="http://schemas.microsoft.com/office/drawing/2014/main" xmlns="" id="{1C617A71-45A2-4956-B2EB-494D25740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546" y="1902220"/>
              <a:ext cx="251056" cy="548666"/>
            </a:xfrm>
            <a:prstGeom prst="rect">
              <a:avLst/>
            </a:prstGeom>
          </p:spPr>
        </p:pic>
        <p:pic>
          <p:nvPicPr>
            <p:cNvPr id="32" name="Picture 31">
              <a:extLst>
                <a:ext uri="{FF2B5EF4-FFF2-40B4-BE49-F238E27FC236}">
                  <a16:creationId xmlns:a16="http://schemas.microsoft.com/office/drawing/2014/main" xmlns="" id="{706038DC-EB97-4CCB-AFC6-76D9B28F9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21" y="1902220"/>
              <a:ext cx="251056" cy="548666"/>
            </a:xfrm>
            <a:prstGeom prst="rect">
              <a:avLst/>
            </a:prstGeom>
          </p:spPr>
        </p:pic>
      </p:grpSp>
      <p:grpSp>
        <p:nvGrpSpPr>
          <p:cNvPr id="33" name="Group 32">
            <a:extLst>
              <a:ext uri="{FF2B5EF4-FFF2-40B4-BE49-F238E27FC236}">
                <a16:creationId xmlns:a16="http://schemas.microsoft.com/office/drawing/2014/main" xmlns="" id="{DDBD0DF6-EEAD-48ED-BB10-878B7D29ECA6}"/>
              </a:ext>
            </a:extLst>
          </p:cNvPr>
          <p:cNvGrpSpPr/>
          <p:nvPr/>
        </p:nvGrpSpPr>
        <p:grpSpPr>
          <a:xfrm>
            <a:off x="3890324" y="1902220"/>
            <a:ext cx="807204" cy="548666"/>
            <a:chOff x="3890324" y="1902220"/>
            <a:chExt cx="807204" cy="548666"/>
          </a:xfrm>
        </p:grpSpPr>
        <p:pic>
          <p:nvPicPr>
            <p:cNvPr id="34" name="Picture 33">
              <a:extLst>
                <a:ext uri="{FF2B5EF4-FFF2-40B4-BE49-F238E27FC236}">
                  <a16:creationId xmlns:a16="http://schemas.microsoft.com/office/drawing/2014/main" xmlns="" id="{A4B73C37-EDA4-4012-98A1-FB2EAA477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324" y="1902220"/>
              <a:ext cx="251056" cy="548666"/>
            </a:xfrm>
            <a:prstGeom prst="rect">
              <a:avLst/>
            </a:prstGeom>
          </p:spPr>
        </p:pic>
        <p:pic>
          <p:nvPicPr>
            <p:cNvPr id="35" name="Picture 34">
              <a:extLst>
                <a:ext uri="{FF2B5EF4-FFF2-40B4-BE49-F238E27FC236}">
                  <a16:creationId xmlns:a16="http://schemas.microsoft.com/office/drawing/2014/main" xmlns="" id="{B287642B-4B88-42E8-8AB4-42224C512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472" y="1902220"/>
              <a:ext cx="251056" cy="548666"/>
            </a:xfrm>
            <a:prstGeom prst="rect">
              <a:avLst/>
            </a:prstGeom>
          </p:spPr>
        </p:pic>
        <p:pic>
          <p:nvPicPr>
            <p:cNvPr id="36" name="Picture 35">
              <a:extLst>
                <a:ext uri="{FF2B5EF4-FFF2-40B4-BE49-F238E27FC236}">
                  <a16:creationId xmlns:a16="http://schemas.microsoft.com/office/drawing/2014/main" xmlns="" id="{96A4D502-4703-4C3F-8E8A-8B4F0699B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398" y="1902220"/>
              <a:ext cx="251056" cy="548666"/>
            </a:xfrm>
            <a:prstGeom prst="rect">
              <a:avLst/>
            </a:prstGeom>
          </p:spPr>
        </p:pic>
      </p:grpSp>
      <p:grpSp>
        <p:nvGrpSpPr>
          <p:cNvPr id="37" name="Group 36">
            <a:extLst>
              <a:ext uri="{FF2B5EF4-FFF2-40B4-BE49-F238E27FC236}">
                <a16:creationId xmlns:a16="http://schemas.microsoft.com/office/drawing/2014/main" xmlns="" id="{8EFB2693-4434-4760-A1A3-1A9367863846}"/>
              </a:ext>
            </a:extLst>
          </p:cNvPr>
          <p:cNvGrpSpPr/>
          <p:nvPr/>
        </p:nvGrpSpPr>
        <p:grpSpPr>
          <a:xfrm>
            <a:off x="4724546" y="1902220"/>
            <a:ext cx="529131" cy="548666"/>
            <a:chOff x="4724546" y="1902220"/>
            <a:chExt cx="529131" cy="548666"/>
          </a:xfrm>
        </p:grpSpPr>
        <p:pic>
          <p:nvPicPr>
            <p:cNvPr id="38" name="Picture 37">
              <a:extLst>
                <a:ext uri="{FF2B5EF4-FFF2-40B4-BE49-F238E27FC236}">
                  <a16:creationId xmlns:a16="http://schemas.microsoft.com/office/drawing/2014/main" xmlns="" id="{739D30E8-8F49-4AB2-BB51-B0E0CAA47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546" y="1902220"/>
              <a:ext cx="251056" cy="548666"/>
            </a:xfrm>
            <a:prstGeom prst="rect">
              <a:avLst/>
            </a:prstGeom>
          </p:spPr>
        </p:pic>
        <p:pic>
          <p:nvPicPr>
            <p:cNvPr id="39" name="Picture 38">
              <a:extLst>
                <a:ext uri="{FF2B5EF4-FFF2-40B4-BE49-F238E27FC236}">
                  <a16:creationId xmlns:a16="http://schemas.microsoft.com/office/drawing/2014/main" xmlns="" id="{EFC1A858-D6FB-40ED-A01C-A53FA7AC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21" y="1902220"/>
              <a:ext cx="251056" cy="548666"/>
            </a:xfrm>
            <a:prstGeom prst="rect">
              <a:avLst/>
            </a:prstGeom>
          </p:spPr>
        </p:pic>
      </p:grpSp>
    </p:spTree>
    <p:extLst>
      <p:ext uri="{BB962C8B-B14F-4D97-AF65-F5344CB8AC3E}">
        <p14:creationId xmlns:p14="http://schemas.microsoft.com/office/powerpoint/2010/main" val="22694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94444E-6 -1.11111E-6 L -0.12604 0.35116 " pathEditMode="relative" rAng="0" ptsTypes="AA">
                                      <p:cBhvr>
                                        <p:cTn id="6" dur="2000" fill="hold"/>
                                        <p:tgtEl>
                                          <p:spTgt spid="24"/>
                                        </p:tgtEl>
                                        <p:attrNameLst>
                                          <p:attrName>ppt_x</p:attrName>
                                          <p:attrName>ppt_y</p:attrName>
                                        </p:attrNameLst>
                                      </p:cBhvr>
                                      <p:rCtr x="-6302" y="17546"/>
                                    </p:animMotion>
                                  </p:childTnLst>
                                </p:cTn>
                              </p:par>
                              <p:par>
                                <p:cTn id="7" presetID="42" presetClass="path" presetSubtype="0" accel="50000" decel="50000" fill="hold" nodeType="withEffect">
                                  <p:stCondLst>
                                    <p:cond delay="0"/>
                                  </p:stCondLst>
                                  <p:childTnLst>
                                    <p:animMotion origin="layout" path="M 3.88889E-6 -1.11111E-6 L 0.11093 0.35116 " pathEditMode="relative" rAng="0" ptsTypes="AA">
                                      <p:cBhvr>
                                        <p:cTn id="8" dur="2000" fill="hold"/>
                                        <p:tgtEl>
                                          <p:spTgt spid="25"/>
                                        </p:tgtEl>
                                        <p:attrNameLst>
                                          <p:attrName>ppt_x</p:attrName>
                                          <p:attrName>ppt_y</p:attrName>
                                        </p:attrNameLst>
                                      </p:cBhvr>
                                      <p:rCtr x="5538" y="17546"/>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2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5.55112E-17 1.48148E-6 L 0.12587 -0.35116 " pathEditMode="relative" rAng="0" ptsTypes="AA">
                                      <p:cBhvr>
                                        <p:cTn id="21" dur="2000" fill="hold"/>
                                        <p:tgtEl>
                                          <p:spTgt spid="26"/>
                                        </p:tgtEl>
                                        <p:attrNameLst>
                                          <p:attrName>ppt_x</p:attrName>
                                          <p:attrName>ppt_y</p:attrName>
                                        </p:attrNameLst>
                                      </p:cBhvr>
                                      <p:rCtr x="6285" y="-17569"/>
                                    </p:animMotion>
                                  </p:childTnLst>
                                </p:cTn>
                              </p:par>
                              <p:par>
                                <p:cTn id="22" presetID="64" presetClass="path" presetSubtype="0" accel="50000" decel="50000" fill="hold" nodeType="withEffect">
                                  <p:stCondLst>
                                    <p:cond delay="0"/>
                                  </p:stCondLst>
                                  <p:childTnLst>
                                    <p:animMotion origin="layout" path="M 1.11022E-16 1.48148E-6 L -0.11077 -0.35116 " pathEditMode="relative" rAng="0" ptsTypes="AA">
                                      <p:cBhvr>
                                        <p:cTn id="23" dur="2000" fill="hold"/>
                                        <p:tgtEl>
                                          <p:spTgt spid="30"/>
                                        </p:tgtEl>
                                        <p:attrNameLst>
                                          <p:attrName>ppt_x</p:attrName>
                                          <p:attrName>ppt_y</p:attrName>
                                        </p:attrNameLst>
                                      </p:cBhvr>
                                      <p:rCtr x="-5521" y="-17546"/>
                                    </p:animMotion>
                                  </p:childTnLst>
                                </p:cTn>
                              </p:par>
                            </p:childTnLst>
                          </p:cTn>
                        </p:par>
                        <p:par>
                          <p:cTn id="24" fill="hold">
                            <p:stCondLst>
                              <p:cond delay="2000"/>
                            </p:stCondLst>
                            <p:childTnLst>
                              <p:par>
                                <p:cTn id="25" presetID="1" presetClass="exit" presetSubtype="0" fill="hold" nodeType="after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4:1</a:t>
            </a:r>
          </a:p>
        </p:txBody>
      </p:sp>
      <p:grpSp>
        <p:nvGrpSpPr>
          <p:cNvPr id="4" name="Group 3">
            <a:extLst>
              <a:ext uri="{FF2B5EF4-FFF2-40B4-BE49-F238E27FC236}">
                <a16:creationId xmlns:a16="http://schemas.microsoft.com/office/drawing/2014/main" xmlns="" id="{39D1C6A9-DD2D-4A33-8296-EF5764ECBAF5}"/>
              </a:ext>
            </a:extLst>
          </p:cNvPr>
          <p:cNvGrpSpPr/>
          <p:nvPr/>
        </p:nvGrpSpPr>
        <p:grpSpPr>
          <a:xfrm>
            <a:off x="2300288" y="1331928"/>
            <a:ext cx="4543425" cy="4095749"/>
            <a:chOff x="2300288" y="1331928"/>
            <a:chExt cx="4543425" cy="4095749"/>
          </a:xfrm>
        </p:grpSpPr>
        <p:sp>
          <p:nvSpPr>
            <p:cNvPr id="14" name="Oval 13">
              <a:extLst>
                <a:ext uri="{FF2B5EF4-FFF2-40B4-BE49-F238E27FC236}">
                  <a16:creationId xmlns:a16="http://schemas.microsoft.com/office/drawing/2014/main" xmlns="" id="{9802E672-5D48-4E52-8F57-72A3FDDD77E3}"/>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xmlns="" id="{40066320-FF88-48E1-A27B-1AACEF6B9484}"/>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xmlns="" id="{2E5392E0-93D8-413A-AEF1-44F62EEF1F19}"/>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xmlns="" id="{C5CFBBA7-B88D-4B00-93FE-9997601F2AEC}"/>
                </a:ext>
              </a:extLst>
            </p:cNvPr>
            <p:cNvCxnSpPr>
              <a:cxnSpLocks/>
              <a:stCxn id="14"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xmlns="" id="{7306EC70-58F4-4707-A449-F0697290045D}"/>
                </a:ext>
              </a:extLst>
            </p:cNvPr>
            <p:cNvCxnSpPr>
              <a:cxnSpLocks/>
              <a:stCxn id="14"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xmlns="" id="{2A02DB26-46F2-4A06-AAB1-F1A2010F81E0}"/>
              </a:ext>
            </a:extLst>
          </p:cNvPr>
          <p:cNvGrpSpPr/>
          <p:nvPr/>
        </p:nvGrpSpPr>
        <p:grpSpPr>
          <a:xfrm>
            <a:off x="3890324" y="1902220"/>
            <a:ext cx="807204" cy="548666"/>
            <a:chOff x="3890324" y="1902220"/>
            <a:chExt cx="807204" cy="548666"/>
          </a:xfrm>
        </p:grpSpPr>
        <p:pic>
          <p:nvPicPr>
            <p:cNvPr id="19" name="Picture 18">
              <a:extLst>
                <a:ext uri="{FF2B5EF4-FFF2-40B4-BE49-F238E27FC236}">
                  <a16:creationId xmlns:a16="http://schemas.microsoft.com/office/drawing/2014/main" xmlns="" id="{6292D06C-2008-4580-AAF1-AF45A2667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324" y="1902220"/>
              <a:ext cx="251056" cy="548666"/>
            </a:xfrm>
            <a:prstGeom prst="rect">
              <a:avLst/>
            </a:prstGeom>
          </p:spPr>
        </p:pic>
        <p:pic>
          <p:nvPicPr>
            <p:cNvPr id="21" name="Picture 20">
              <a:extLst>
                <a:ext uri="{FF2B5EF4-FFF2-40B4-BE49-F238E27FC236}">
                  <a16:creationId xmlns:a16="http://schemas.microsoft.com/office/drawing/2014/main" xmlns="" id="{54CDD001-C9B8-4783-B50E-700B3EC6D5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472" y="1902220"/>
              <a:ext cx="251056" cy="548666"/>
            </a:xfrm>
            <a:prstGeom prst="rect">
              <a:avLst/>
            </a:prstGeom>
          </p:spPr>
        </p:pic>
        <p:pic>
          <p:nvPicPr>
            <p:cNvPr id="22" name="Picture 21">
              <a:extLst>
                <a:ext uri="{FF2B5EF4-FFF2-40B4-BE49-F238E27FC236}">
                  <a16:creationId xmlns:a16="http://schemas.microsoft.com/office/drawing/2014/main" xmlns="" id="{0BBD8A96-EAFA-4DD4-8E67-D1A030F7D8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398" y="1902220"/>
              <a:ext cx="251056" cy="548666"/>
            </a:xfrm>
            <a:prstGeom prst="rect">
              <a:avLst/>
            </a:prstGeom>
          </p:spPr>
        </p:pic>
      </p:grpSp>
      <p:grpSp>
        <p:nvGrpSpPr>
          <p:cNvPr id="25" name="Group 24">
            <a:extLst>
              <a:ext uri="{FF2B5EF4-FFF2-40B4-BE49-F238E27FC236}">
                <a16:creationId xmlns:a16="http://schemas.microsoft.com/office/drawing/2014/main" xmlns="" id="{8B1E6FAF-1097-4DA5-82E2-66AB42FEFD81}"/>
              </a:ext>
            </a:extLst>
          </p:cNvPr>
          <p:cNvGrpSpPr/>
          <p:nvPr/>
        </p:nvGrpSpPr>
        <p:grpSpPr>
          <a:xfrm>
            <a:off x="4724546" y="1902220"/>
            <a:ext cx="529131" cy="548666"/>
            <a:chOff x="4724546" y="1902220"/>
            <a:chExt cx="529131" cy="548666"/>
          </a:xfrm>
        </p:grpSpPr>
        <p:pic>
          <p:nvPicPr>
            <p:cNvPr id="20" name="Picture 19">
              <a:extLst>
                <a:ext uri="{FF2B5EF4-FFF2-40B4-BE49-F238E27FC236}">
                  <a16:creationId xmlns:a16="http://schemas.microsoft.com/office/drawing/2014/main" xmlns="" id="{33C2C485-C706-41BB-BF9E-429A2A092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546" y="1902220"/>
              <a:ext cx="251056" cy="548666"/>
            </a:xfrm>
            <a:prstGeom prst="rect">
              <a:avLst/>
            </a:prstGeom>
          </p:spPr>
        </p:pic>
        <p:pic>
          <p:nvPicPr>
            <p:cNvPr id="23" name="Picture 22">
              <a:extLst>
                <a:ext uri="{FF2B5EF4-FFF2-40B4-BE49-F238E27FC236}">
                  <a16:creationId xmlns:a16="http://schemas.microsoft.com/office/drawing/2014/main" xmlns="" id="{195A485F-007C-4A6F-B34E-CCF6CD7E6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21" y="1902220"/>
              <a:ext cx="251056" cy="548666"/>
            </a:xfrm>
            <a:prstGeom prst="rect">
              <a:avLst/>
            </a:prstGeom>
          </p:spPr>
        </p:pic>
      </p:grpSp>
      <p:grpSp>
        <p:nvGrpSpPr>
          <p:cNvPr id="26" name="Group 25">
            <a:extLst>
              <a:ext uri="{FF2B5EF4-FFF2-40B4-BE49-F238E27FC236}">
                <a16:creationId xmlns:a16="http://schemas.microsoft.com/office/drawing/2014/main" xmlns="" id="{9D0D7685-CC50-481B-9E3E-FE5443DEF84B}"/>
              </a:ext>
            </a:extLst>
          </p:cNvPr>
          <p:cNvGrpSpPr/>
          <p:nvPr/>
        </p:nvGrpSpPr>
        <p:grpSpPr>
          <a:xfrm>
            <a:off x="2739648" y="4310381"/>
            <a:ext cx="807204" cy="548666"/>
            <a:chOff x="3890324" y="1902220"/>
            <a:chExt cx="807204" cy="548666"/>
          </a:xfrm>
        </p:grpSpPr>
        <p:pic>
          <p:nvPicPr>
            <p:cNvPr id="27" name="Picture 26">
              <a:extLst>
                <a:ext uri="{FF2B5EF4-FFF2-40B4-BE49-F238E27FC236}">
                  <a16:creationId xmlns:a16="http://schemas.microsoft.com/office/drawing/2014/main" xmlns="" id="{5859EF4E-F6C8-4D6B-A3A5-E4136DC5F0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324" y="1902220"/>
              <a:ext cx="251056" cy="548666"/>
            </a:xfrm>
            <a:prstGeom prst="rect">
              <a:avLst/>
            </a:prstGeom>
          </p:spPr>
        </p:pic>
        <p:pic>
          <p:nvPicPr>
            <p:cNvPr id="28" name="Picture 27">
              <a:extLst>
                <a:ext uri="{FF2B5EF4-FFF2-40B4-BE49-F238E27FC236}">
                  <a16:creationId xmlns:a16="http://schemas.microsoft.com/office/drawing/2014/main" xmlns="" id="{2591A2B7-3676-4A75-9A56-5CB6E1ED5B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472" y="1902220"/>
              <a:ext cx="251056" cy="548666"/>
            </a:xfrm>
            <a:prstGeom prst="rect">
              <a:avLst/>
            </a:prstGeom>
          </p:spPr>
        </p:pic>
        <p:pic>
          <p:nvPicPr>
            <p:cNvPr id="29" name="Picture 28">
              <a:extLst>
                <a:ext uri="{FF2B5EF4-FFF2-40B4-BE49-F238E27FC236}">
                  <a16:creationId xmlns:a16="http://schemas.microsoft.com/office/drawing/2014/main" xmlns="" id="{301F14D7-68BA-412B-9BD5-CE8D8CAF3F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398" y="1902220"/>
              <a:ext cx="251056" cy="548666"/>
            </a:xfrm>
            <a:prstGeom prst="rect">
              <a:avLst/>
            </a:prstGeom>
          </p:spPr>
        </p:pic>
      </p:grpSp>
      <p:grpSp>
        <p:nvGrpSpPr>
          <p:cNvPr id="30" name="Group 29">
            <a:extLst>
              <a:ext uri="{FF2B5EF4-FFF2-40B4-BE49-F238E27FC236}">
                <a16:creationId xmlns:a16="http://schemas.microsoft.com/office/drawing/2014/main" xmlns="" id="{076361F1-EA22-4345-BD1F-378ABAF505F4}"/>
              </a:ext>
            </a:extLst>
          </p:cNvPr>
          <p:cNvGrpSpPr/>
          <p:nvPr/>
        </p:nvGrpSpPr>
        <p:grpSpPr>
          <a:xfrm>
            <a:off x="5736185" y="4310381"/>
            <a:ext cx="529131" cy="548666"/>
            <a:chOff x="4724546" y="1902220"/>
            <a:chExt cx="529131" cy="548666"/>
          </a:xfrm>
        </p:grpSpPr>
        <p:pic>
          <p:nvPicPr>
            <p:cNvPr id="31" name="Picture 30">
              <a:extLst>
                <a:ext uri="{FF2B5EF4-FFF2-40B4-BE49-F238E27FC236}">
                  <a16:creationId xmlns:a16="http://schemas.microsoft.com/office/drawing/2014/main" xmlns="" id="{1C617A71-45A2-4956-B2EB-494D25740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546" y="1902220"/>
              <a:ext cx="251056" cy="548666"/>
            </a:xfrm>
            <a:prstGeom prst="rect">
              <a:avLst/>
            </a:prstGeom>
          </p:spPr>
        </p:pic>
        <p:pic>
          <p:nvPicPr>
            <p:cNvPr id="32" name="Picture 31">
              <a:extLst>
                <a:ext uri="{FF2B5EF4-FFF2-40B4-BE49-F238E27FC236}">
                  <a16:creationId xmlns:a16="http://schemas.microsoft.com/office/drawing/2014/main" xmlns="" id="{706038DC-EB97-4CCB-AFC6-76D9B28F9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21" y="1902220"/>
              <a:ext cx="251056" cy="548666"/>
            </a:xfrm>
            <a:prstGeom prst="rect">
              <a:avLst/>
            </a:prstGeom>
          </p:spPr>
        </p:pic>
      </p:grpSp>
      <p:grpSp>
        <p:nvGrpSpPr>
          <p:cNvPr id="33" name="Group 32">
            <a:extLst>
              <a:ext uri="{FF2B5EF4-FFF2-40B4-BE49-F238E27FC236}">
                <a16:creationId xmlns:a16="http://schemas.microsoft.com/office/drawing/2014/main" xmlns="" id="{DDBD0DF6-EEAD-48ED-BB10-878B7D29ECA6}"/>
              </a:ext>
            </a:extLst>
          </p:cNvPr>
          <p:cNvGrpSpPr/>
          <p:nvPr/>
        </p:nvGrpSpPr>
        <p:grpSpPr>
          <a:xfrm>
            <a:off x="3890324" y="1902220"/>
            <a:ext cx="807204" cy="548666"/>
            <a:chOff x="3890324" y="1902220"/>
            <a:chExt cx="807204" cy="548666"/>
          </a:xfrm>
        </p:grpSpPr>
        <p:pic>
          <p:nvPicPr>
            <p:cNvPr id="34" name="Picture 33">
              <a:extLst>
                <a:ext uri="{FF2B5EF4-FFF2-40B4-BE49-F238E27FC236}">
                  <a16:creationId xmlns:a16="http://schemas.microsoft.com/office/drawing/2014/main" xmlns="" id="{A4B73C37-EDA4-4012-98A1-FB2EAA477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324" y="1902220"/>
              <a:ext cx="251056" cy="548666"/>
            </a:xfrm>
            <a:prstGeom prst="rect">
              <a:avLst/>
            </a:prstGeom>
          </p:spPr>
        </p:pic>
        <p:pic>
          <p:nvPicPr>
            <p:cNvPr id="35" name="Picture 34">
              <a:extLst>
                <a:ext uri="{FF2B5EF4-FFF2-40B4-BE49-F238E27FC236}">
                  <a16:creationId xmlns:a16="http://schemas.microsoft.com/office/drawing/2014/main" xmlns="" id="{B287642B-4B88-42E8-8AB4-42224C512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472" y="1902220"/>
              <a:ext cx="251056" cy="548666"/>
            </a:xfrm>
            <a:prstGeom prst="rect">
              <a:avLst/>
            </a:prstGeom>
          </p:spPr>
        </p:pic>
        <p:pic>
          <p:nvPicPr>
            <p:cNvPr id="36" name="Picture 35">
              <a:extLst>
                <a:ext uri="{FF2B5EF4-FFF2-40B4-BE49-F238E27FC236}">
                  <a16:creationId xmlns:a16="http://schemas.microsoft.com/office/drawing/2014/main" xmlns="" id="{96A4D502-4703-4C3F-8E8A-8B4F0699B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398" y="1902220"/>
              <a:ext cx="251056" cy="548666"/>
            </a:xfrm>
            <a:prstGeom prst="rect">
              <a:avLst/>
            </a:prstGeom>
          </p:spPr>
        </p:pic>
      </p:grpSp>
      <p:grpSp>
        <p:nvGrpSpPr>
          <p:cNvPr id="37" name="Group 36">
            <a:extLst>
              <a:ext uri="{FF2B5EF4-FFF2-40B4-BE49-F238E27FC236}">
                <a16:creationId xmlns:a16="http://schemas.microsoft.com/office/drawing/2014/main" xmlns="" id="{8EFB2693-4434-4760-A1A3-1A9367863846}"/>
              </a:ext>
            </a:extLst>
          </p:cNvPr>
          <p:cNvGrpSpPr/>
          <p:nvPr/>
        </p:nvGrpSpPr>
        <p:grpSpPr>
          <a:xfrm>
            <a:off x="4724546" y="1902220"/>
            <a:ext cx="529131" cy="548666"/>
            <a:chOff x="4724546" y="1902220"/>
            <a:chExt cx="529131" cy="548666"/>
          </a:xfrm>
        </p:grpSpPr>
        <p:pic>
          <p:nvPicPr>
            <p:cNvPr id="38" name="Picture 37">
              <a:extLst>
                <a:ext uri="{FF2B5EF4-FFF2-40B4-BE49-F238E27FC236}">
                  <a16:creationId xmlns:a16="http://schemas.microsoft.com/office/drawing/2014/main" xmlns="" id="{739D30E8-8F49-4AB2-BB51-B0E0CAA47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546" y="1902220"/>
              <a:ext cx="251056" cy="548666"/>
            </a:xfrm>
            <a:prstGeom prst="rect">
              <a:avLst/>
            </a:prstGeom>
          </p:spPr>
        </p:pic>
        <p:pic>
          <p:nvPicPr>
            <p:cNvPr id="39" name="Picture 38">
              <a:extLst>
                <a:ext uri="{FF2B5EF4-FFF2-40B4-BE49-F238E27FC236}">
                  <a16:creationId xmlns:a16="http://schemas.microsoft.com/office/drawing/2014/main" xmlns="" id="{EFC1A858-D6FB-40ED-A01C-A53FA7AC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621" y="1902220"/>
              <a:ext cx="251056" cy="548666"/>
            </a:xfrm>
            <a:prstGeom prst="rect">
              <a:avLst/>
            </a:prstGeom>
          </p:spPr>
        </p:pic>
      </p:grpSp>
      <p:sp>
        <p:nvSpPr>
          <p:cNvPr id="3" name="TextBox 2">
            <a:extLst>
              <a:ext uri="{FF2B5EF4-FFF2-40B4-BE49-F238E27FC236}">
                <a16:creationId xmlns:a16="http://schemas.microsoft.com/office/drawing/2014/main" xmlns="" id="{A8259C54-B910-45B2-A9C2-BD4745BF1355}"/>
              </a:ext>
            </a:extLst>
          </p:cNvPr>
          <p:cNvSpPr txBox="1">
            <a:spLocks/>
          </p:cNvSpPr>
          <p:nvPr/>
        </p:nvSpPr>
        <p:spPr bwMode="auto">
          <a:xfrm>
            <a:off x="3748086" y="1346214"/>
            <a:ext cx="1651104"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Tree>
    <p:extLst>
      <p:ext uri="{BB962C8B-B14F-4D97-AF65-F5344CB8AC3E}">
        <p14:creationId xmlns:p14="http://schemas.microsoft.com/office/powerpoint/2010/main" val="1308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94444E-6 -1.11111E-6 L -0.12604 0.35116 " pathEditMode="relative" rAng="0" ptsTypes="AA">
                                      <p:cBhvr>
                                        <p:cTn id="6" dur="2000" fill="hold"/>
                                        <p:tgtEl>
                                          <p:spTgt spid="24"/>
                                        </p:tgtEl>
                                        <p:attrNameLst>
                                          <p:attrName>ppt_x</p:attrName>
                                          <p:attrName>ppt_y</p:attrName>
                                        </p:attrNameLst>
                                      </p:cBhvr>
                                      <p:rCtr x="-6302" y="17546"/>
                                    </p:animMotion>
                                  </p:childTnLst>
                                </p:cTn>
                              </p:par>
                              <p:par>
                                <p:cTn id="7" presetID="42" presetClass="path" presetSubtype="0" accel="50000" decel="50000" fill="hold" nodeType="withEffect">
                                  <p:stCondLst>
                                    <p:cond delay="0"/>
                                  </p:stCondLst>
                                  <p:childTnLst>
                                    <p:animMotion origin="layout" path="M 3.88889E-6 -1.11111E-6 L 0.11093 0.35116 " pathEditMode="relative" rAng="0" ptsTypes="AA">
                                      <p:cBhvr>
                                        <p:cTn id="8" dur="2000" fill="hold"/>
                                        <p:tgtEl>
                                          <p:spTgt spid="25"/>
                                        </p:tgtEl>
                                        <p:attrNameLst>
                                          <p:attrName>ppt_x</p:attrName>
                                          <p:attrName>ppt_y</p:attrName>
                                        </p:attrNameLst>
                                      </p:cBhvr>
                                      <p:rCtr x="5538" y="17546"/>
                                    </p:animMotion>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5.55112E-17 1.48148E-6 L 0.12587 -0.35116 " pathEditMode="relative" rAng="0" ptsTypes="AA">
                                      <p:cBhvr>
                                        <p:cTn id="24" dur="2000" fill="hold"/>
                                        <p:tgtEl>
                                          <p:spTgt spid="26"/>
                                        </p:tgtEl>
                                        <p:attrNameLst>
                                          <p:attrName>ppt_x</p:attrName>
                                          <p:attrName>ppt_y</p:attrName>
                                        </p:attrNameLst>
                                      </p:cBhvr>
                                      <p:rCtr x="6285" y="-17569"/>
                                    </p:animMotion>
                                  </p:childTnLst>
                                </p:cTn>
                              </p:par>
                              <p:par>
                                <p:cTn id="25" presetID="64" presetClass="path" presetSubtype="0" accel="50000" decel="50000" fill="hold" nodeType="withEffect">
                                  <p:stCondLst>
                                    <p:cond delay="0"/>
                                  </p:stCondLst>
                                  <p:childTnLst>
                                    <p:animMotion origin="layout" path="M 1.11022E-16 1.48148E-6 L -0.11077 -0.35116 " pathEditMode="relative" rAng="0" ptsTypes="AA">
                                      <p:cBhvr>
                                        <p:cTn id="26" dur="2000" fill="hold"/>
                                        <p:tgtEl>
                                          <p:spTgt spid="30"/>
                                        </p:tgtEl>
                                        <p:attrNameLst>
                                          <p:attrName>ppt_x</p:attrName>
                                          <p:attrName>ppt_y</p:attrName>
                                        </p:attrNameLst>
                                      </p:cBhvr>
                                      <p:rCtr x="-5521" y="-17546"/>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2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EF55638D-816A-4798-AD6E-C4AF69351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953" y="3059072"/>
            <a:ext cx="659647" cy="335435"/>
          </a:xfrm>
          <a:prstGeom prst="rect">
            <a:avLst/>
          </a:prstGeom>
        </p:spPr>
      </p:pic>
      <p:pic>
        <p:nvPicPr>
          <p:cNvPr id="33" name="Picture 32">
            <a:extLst>
              <a:ext uri="{FF2B5EF4-FFF2-40B4-BE49-F238E27FC236}">
                <a16:creationId xmlns:a16="http://schemas.microsoft.com/office/drawing/2014/main" xmlns="" id="{2DB2C381-78D3-409C-B1A6-F0DDFB794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953" y="3453215"/>
            <a:ext cx="659647" cy="335435"/>
          </a:xfrm>
          <a:prstGeom prst="rect">
            <a:avLst/>
          </a:prstGeom>
        </p:spPr>
      </p:pic>
      <p:pic>
        <p:nvPicPr>
          <p:cNvPr id="34" name="Picture 33">
            <a:extLst>
              <a:ext uri="{FF2B5EF4-FFF2-40B4-BE49-F238E27FC236}">
                <a16:creationId xmlns:a16="http://schemas.microsoft.com/office/drawing/2014/main" xmlns="" id="{DDF21E54-1C2B-40C8-A76A-02FDA94C1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357" y="3510576"/>
            <a:ext cx="546173" cy="278074"/>
          </a:xfrm>
          <a:prstGeom prst="rect">
            <a:avLst/>
          </a:prstGeom>
        </p:spPr>
      </p:pic>
      <p:pic>
        <p:nvPicPr>
          <p:cNvPr id="35" name="Picture 34">
            <a:extLst>
              <a:ext uri="{FF2B5EF4-FFF2-40B4-BE49-F238E27FC236}">
                <a16:creationId xmlns:a16="http://schemas.microsoft.com/office/drawing/2014/main" xmlns="" id="{D2A6B405-6354-40BA-8C70-55DA49400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1620" y="3059072"/>
            <a:ext cx="659647" cy="335435"/>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4:2</a:t>
            </a:r>
          </a:p>
        </p:txBody>
      </p:sp>
      <p:sp>
        <p:nvSpPr>
          <p:cNvPr id="5" name="Oval 4">
            <a:extLst>
              <a:ext uri="{FF2B5EF4-FFF2-40B4-BE49-F238E27FC236}">
                <a16:creationId xmlns:a16="http://schemas.microsoft.com/office/drawing/2014/main" xmlns="" id="{2E264F18-436D-4147-8DA3-86F9137E1BB5}"/>
              </a:ext>
            </a:extLst>
          </p:cNvPr>
          <p:cNvSpPr/>
          <p:nvPr/>
        </p:nvSpPr>
        <p:spPr bwMode="auto">
          <a:xfrm rot="16200000">
            <a:off x="2524126" y="258603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xmlns="" id="{C797EA1D-3CFD-4B36-9787-AF255A2A8067}"/>
              </a:ext>
            </a:extLst>
          </p:cNvPr>
          <p:cNvSpPr/>
          <p:nvPr/>
        </p:nvSpPr>
        <p:spPr bwMode="auto">
          <a:xfrm rot="16200000">
            <a:off x="4933950" y="40147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xmlns="" id="{6F4BC50A-CFBB-4369-95DB-4DDF77D1FACE}"/>
              </a:ext>
            </a:extLst>
          </p:cNvPr>
          <p:cNvSpPr/>
          <p:nvPr/>
        </p:nvSpPr>
        <p:spPr bwMode="auto">
          <a:xfrm rot="16200000">
            <a:off x="4933950" y="11572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xmlns="" id="{A7CF8A14-E66A-4CC6-871A-976B56FDC23F}"/>
              </a:ext>
            </a:extLst>
          </p:cNvPr>
          <p:cNvCxnSpPr>
            <a:cxnSpLocks/>
            <a:stCxn id="5" idx="3"/>
          </p:cNvCxnSpPr>
          <p:nvPr/>
        </p:nvCxnSpPr>
        <p:spPr bwMode="auto">
          <a:xfrm>
            <a:off x="3963153" y="4025065"/>
            <a:ext cx="993801" cy="66004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xmlns="" id="{5AF2394C-FC21-46EB-9D38-8C90C40B04E2}"/>
              </a:ext>
            </a:extLst>
          </p:cNvPr>
          <p:cNvCxnSpPr>
            <a:cxnSpLocks/>
            <a:stCxn id="5" idx="5"/>
          </p:cNvCxnSpPr>
          <p:nvPr/>
        </p:nvCxnSpPr>
        <p:spPr bwMode="auto">
          <a:xfrm flipV="1">
            <a:off x="3963153" y="2120541"/>
            <a:ext cx="993801" cy="71239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18">
            <a:extLst>
              <a:ext uri="{FF2B5EF4-FFF2-40B4-BE49-F238E27FC236}">
                <a16:creationId xmlns:a16="http://schemas.microsoft.com/office/drawing/2014/main" xmlns="" id="{57FE6EB6-44D3-4FD4-94C6-B40515548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820" y="2211301"/>
            <a:ext cx="2198822" cy="1118116"/>
          </a:xfrm>
          <a:prstGeom prst="rect">
            <a:avLst/>
          </a:prstGeom>
        </p:spPr>
      </p:pic>
      <p:pic>
        <p:nvPicPr>
          <p:cNvPr id="21" name="Picture 20">
            <a:extLst>
              <a:ext uri="{FF2B5EF4-FFF2-40B4-BE49-F238E27FC236}">
                <a16:creationId xmlns:a16="http://schemas.microsoft.com/office/drawing/2014/main" xmlns="" id="{FDA04AD9-3F12-4632-8DB5-0428C30429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3820" y="3528584"/>
            <a:ext cx="2198822" cy="1118116"/>
          </a:xfrm>
          <a:prstGeom prst="rect">
            <a:avLst/>
          </a:prstGeom>
        </p:spPr>
      </p:pic>
      <p:pic>
        <p:nvPicPr>
          <p:cNvPr id="23" name="Picture 22">
            <a:extLst>
              <a:ext uri="{FF2B5EF4-FFF2-40B4-BE49-F238E27FC236}">
                <a16:creationId xmlns:a16="http://schemas.microsoft.com/office/drawing/2014/main" xmlns="" id="{8122B7A3-E4B1-46DB-BD3B-A99BDB8924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0482" y="3719786"/>
            <a:ext cx="1820575" cy="926914"/>
          </a:xfrm>
          <a:prstGeom prst="rect">
            <a:avLst/>
          </a:prstGeom>
        </p:spPr>
      </p:pic>
      <p:pic>
        <p:nvPicPr>
          <p:cNvPr id="24" name="Picture 23">
            <a:extLst>
              <a:ext uri="{FF2B5EF4-FFF2-40B4-BE49-F238E27FC236}">
                <a16:creationId xmlns:a16="http://schemas.microsoft.com/office/drawing/2014/main" xmlns="" id="{E49CFC2B-3965-4865-A25F-3F20C3680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358" y="2211301"/>
            <a:ext cx="2198822" cy="1118116"/>
          </a:xfrm>
          <a:prstGeom prst="rect">
            <a:avLst/>
          </a:prstGeom>
        </p:spPr>
      </p:pic>
    </p:spTree>
    <p:extLst>
      <p:ext uri="{BB962C8B-B14F-4D97-AF65-F5344CB8AC3E}">
        <p14:creationId xmlns:p14="http://schemas.microsoft.com/office/powerpoint/2010/main" val="2524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9"/>
                                        </p:tgtEl>
                                      </p:cBhvr>
                                      <p:by x="30000" y="30000"/>
                                    </p:animScale>
                                  </p:childTnLst>
                                </p:cTn>
                              </p:par>
                              <p:par>
                                <p:cTn id="7" presetID="42" presetClass="path" presetSubtype="0" accel="50000" decel="50000" fill="hold" nodeType="withEffect">
                                  <p:stCondLst>
                                    <p:cond delay="0"/>
                                  </p:stCondLst>
                                  <p:childTnLst>
                                    <p:animMotion origin="layout" path="M 5E-6 4.81481E-6 L -0.03732 0.06782 " pathEditMode="relative" rAng="0" ptsTypes="AA">
                                      <p:cBhvr>
                                        <p:cTn id="8" dur="2000" fill="hold"/>
                                        <p:tgtEl>
                                          <p:spTgt spid="19"/>
                                        </p:tgtEl>
                                        <p:attrNameLst>
                                          <p:attrName>ppt_x</p:attrName>
                                          <p:attrName>ppt_y</p:attrName>
                                        </p:attrNameLst>
                                      </p:cBhvr>
                                      <p:rCtr x="-1875" y="3380"/>
                                    </p:animMotion>
                                  </p:childTnLst>
                                </p:cTn>
                              </p:par>
                              <p:par>
                                <p:cTn id="9" presetID="6" presetClass="emph" presetSubtype="0" fill="hold" nodeType="withEffect">
                                  <p:stCondLst>
                                    <p:cond delay="0"/>
                                  </p:stCondLst>
                                  <p:childTnLst>
                                    <p:animScale>
                                      <p:cBhvr>
                                        <p:cTn id="10" dur="2000" fill="hold"/>
                                        <p:tgtEl>
                                          <p:spTgt spid="24"/>
                                        </p:tgtEl>
                                      </p:cBhvr>
                                      <p:by x="30000" y="30000"/>
                                    </p:animScale>
                                  </p:childTnLst>
                                </p:cTn>
                              </p:par>
                              <p:par>
                                <p:cTn id="11" presetID="42" presetClass="path" presetSubtype="0" accel="50000" decel="50000" fill="hold" nodeType="withEffect">
                                  <p:stCondLst>
                                    <p:cond delay="0"/>
                                  </p:stCondLst>
                                  <p:childTnLst>
                                    <p:animMotion origin="layout" path="M 5E-6 4.81481E-6 L -0.22639 0.06875 " pathEditMode="relative" rAng="0" ptsTypes="AA">
                                      <p:cBhvr>
                                        <p:cTn id="12" dur="2000" fill="hold"/>
                                        <p:tgtEl>
                                          <p:spTgt spid="24"/>
                                        </p:tgtEl>
                                        <p:attrNameLst>
                                          <p:attrName>ppt_x</p:attrName>
                                          <p:attrName>ppt_y</p:attrName>
                                        </p:attrNameLst>
                                      </p:cBhvr>
                                      <p:rCtr x="-11319" y="3426"/>
                                    </p:animMotion>
                                  </p:childTnLst>
                                </p:cTn>
                              </p:par>
                              <p:par>
                                <p:cTn id="13" presetID="6" presetClass="emph" presetSubtype="0" fill="hold" nodeType="withEffect">
                                  <p:stCondLst>
                                    <p:cond delay="0"/>
                                  </p:stCondLst>
                                  <p:childTnLst>
                                    <p:animScale>
                                      <p:cBhvr>
                                        <p:cTn id="14" dur="2000" fill="hold"/>
                                        <p:tgtEl>
                                          <p:spTgt spid="21"/>
                                        </p:tgtEl>
                                      </p:cBhvr>
                                      <p:by x="30000" y="30000"/>
                                    </p:animScale>
                                  </p:childTnLst>
                                </p:cTn>
                              </p:par>
                              <p:par>
                                <p:cTn id="15" presetID="6" presetClass="emph" presetSubtype="0" fill="hold" nodeType="withEffect">
                                  <p:stCondLst>
                                    <p:cond delay="0"/>
                                  </p:stCondLst>
                                  <p:childTnLst>
                                    <p:animScale>
                                      <p:cBhvr>
                                        <p:cTn id="16" dur="2000" fill="hold"/>
                                        <p:tgtEl>
                                          <p:spTgt spid="23"/>
                                        </p:tgtEl>
                                      </p:cBhvr>
                                      <p:by x="30000" y="30000"/>
                                    </p:animScale>
                                  </p:childTnLst>
                                </p:cTn>
                              </p:par>
                              <p:par>
                                <p:cTn id="17" presetID="64" presetClass="path" presetSubtype="0" accel="50000" decel="50000" fill="hold" nodeType="withEffect">
                                  <p:stCondLst>
                                    <p:cond delay="0"/>
                                  </p:stCondLst>
                                  <p:childTnLst>
                                    <p:animMotion origin="layout" path="M 5E-6 -4.81481E-6 L -0.0368 -0.06736 " pathEditMode="relative" rAng="0" ptsTypes="AA">
                                      <p:cBhvr>
                                        <p:cTn id="18" dur="2000" fill="hold"/>
                                        <p:tgtEl>
                                          <p:spTgt spid="21"/>
                                        </p:tgtEl>
                                        <p:attrNameLst>
                                          <p:attrName>ppt_x</p:attrName>
                                          <p:attrName>ppt_y</p:attrName>
                                        </p:attrNameLst>
                                      </p:cBhvr>
                                      <p:rCtr x="-1840" y="-3380"/>
                                    </p:animMotion>
                                  </p:childTnLst>
                                </p:cTn>
                              </p:par>
                              <p:par>
                                <p:cTn id="19" presetID="64" presetClass="path" presetSubtype="0" accel="50000" decel="50000" fill="hold" nodeType="withEffect">
                                  <p:stCondLst>
                                    <p:cond delay="0"/>
                                  </p:stCondLst>
                                  <p:childTnLst>
                                    <p:animMotion origin="layout" path="M 5E-6 -3.7037E-6 L -0.22639 -0.07777 " pathEditMode="relative" rAng="0" ptsTypes="AA">
                                      <p:cBhvr>
                                        <p:cTn id="20" dur="2000" fill="hold"/>
                                        <p:tgtEl>
                                          <p:spTgt spid="23"/>
                                        </p:tgtEl>
                                        <p:attrNameLst>
                                          <p:attrName>ppt_x</p:attrName>
                                          <p:attrName>ppt_y</p:attrName>
                                        </p:attrNameLst>
                                      </p:cBhvr>
                                      <p:rCtr x="-11319" y="-3889"/>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1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2000"/>
                                        <p:tgtEl>
                                          <p:spTgt spid="5"/>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2500"/>
                            </p:stCondLst>
                            <p:childTnLst>
                              <p:par>
                                <p:cTn id="51" presetID="21" presetClass="entr" presetSubtype="1"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heel(1)">
                                      <p:cBhvr>
                                        <p:cTn id="5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xmlns="" id="{CE1CFAA2-A465-45E4-8619-18124F17F156}"/>
              </a:ext>
            </a:extLst>
          </p:cNvPr>
          <p:cNvGrpSpPr/>
          <p:nvPr/>
        </p:nvGrpSpPr>
        <p:grpSpPr>
          <a:xfrm>
            <a:off x="2524126" y="1157288"/>
            <a:ext cx="4095749" cy="4543425"/>
            <a:chOff x="2524126" y="1157288"/>
            <a:chExt cx="4095749" cy="4543425"/>
          </a:xfrm>
        </p:grpSpPr>
        <p:sp>
          <p:nvSpPr>
            <p:cNvPr id="5" name="Oval 4">
              <a:extLst>
                <a:ext uri="{FF2B5EF4-FFF2-40B4-BE49-F238E27FC236}">
                  <a16:creationId xmlns:a16="http://schemas.microsoft.com/office/drawing/2014/main" xmlns="" id="{2E264F18-436D-4147-8DA3-86F9137E1BB5}"/>
                </a:ext>
              </a:extLst>
            </p:cNvPr>
            <p:cNvSpPr/>
            <p:nvPr/>
          </p:nvSpPr>
          <p:spPr bwMode="auto">
            <a:xfrm rot="16200000">
              <a:off x="2524126" y="258603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xmlns="" id="{C797EA1D-3CFD-4B36-9787-AF255A2A8067}"/>
                </a:ext>
              </a:extLst>
            </p:cNvPr>
            <p:cNvSpPr/>
            <p:nvPr/>
          </p:nvSpPr>
          <p:spPr bwMode="auto">
            <a:xfrm rot="16200000">
              <a:off x="4933950" y="40147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xmlns="" id="{6F4BC50A-CFBB-4369-95DB-4DDF77D1FACE}"/>
                </a:ext>
              </a:extLst>
            </p:cNvPr>
            <p:cNvSpPr/>
            <p:nvPr/>
          </p:nvSpPr>
          <p:spPr bwMode="auto">
            <a:xfrm rot="16200000">
              <a:off x="4933950" y="11572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xmlns="" id="{A7CF8A14-E66A-4CC6-871A-976B56FDC23F}"/>
                </a:ext>
              </a:extLst>
            </p:cNvPr>
            <p:cNvCxnSpPr>
              <a:cxnSpLocks/>
              <a:stCxn id="5" idx="3"/>
            </p:cNvCxnSpPr>
            <p:nvPr/>
          </p:nvCxnSpPr>
          <p:spPr bwMode="auto">
            <a:xfrm>
              <a:off x="3963153" y="4025065"/>
              <a:ext cx="993801" cy="66004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xmlns="" id="{5AF2394C-FC21-46EB-9D38-8C90C40B04E2}"/>
                </a:ext>
              </a:extLst>
            </p:cNvPr>
            <p:cNvCxnSpPr>
              <a:cxnSpLocks/>
              <a:stCxn id="5" idx="5"/>
            </p:cNvCxnSpPr>
            <p:nvPr/>
          </p:nvCxnSpPr>
          <p:spPr bwMode="auto">
            <a:xfrm flipV="1">
              <a:off x="3963153" y="2120542"/>
              <a:ext cx="993801" cy="71239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Group 28">
            <a:extLst>
              <a:ext uri="{FF2B5EF4-FFF2-40B4-BE49-F238E27FC236}">
                <a16:creationId xmlns:a16="http://schemas.microsoft.com/office/drawing/2014/main" xmlns="" id="{464E2CB3-15F2-499A-B27A-F22B6B48D0F4}"/>
              </a:ext>
            </a:extLst>
          </p:cNvPr>
          <p:cNvGrpSpPr/>
          <p:nvPr/>
        </p:nvGrpSpPr>
        <p:grpSpPr>
          <a:xfrm>
            <a:off x="2671953" y="3453215"/>
            <a:ext cx="1332577" cy="335435"/>
            <a:chOff x="2671953" y="3453215"/>
            <a:chExt cx="1332577" cy="335435"/>
          </a:xfrm>
        </p:grpSpPr>
        <p:pic>
          <p:nvPicPr>
            <p:cNvPr id="13" name="Picture 12">
              <a:extLst>
                <a:ext uri="{FF2B5EF4-FFF2-40B4-BE49-F238E27FC236}">
                  <a16:creationId xmlns:a16="http://schemas.microsoft.com/office/drawing/2014/main" xmlns="" id="{14404BCD-ED51-4DF8-B8A7-A1101162C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953" y="3453215"/>
              <a:ext cx="659647" cy="335435"/>
            </a:xfrm>
            <a:prstGeom prst="rect">
              <a:avLst/>
            </a:prstGeom>
          </p:spPr>
        </p:pic>
        <p:pic>
          <p:nvPicPr>
            <p:cNvPr id="14" name="Picture 13">
              <a:extLst>
                <a:ext uri="{FF2B5EF4-FFF2-40B4-BE49-F238E27FC236}">
                  <a16:creationId xmlns:a16="http://schemas.microsoft.com/office/drawing/2014/main" xmlns="" id="{996FD1D9-5807-43D4-A51D-7E7DF4340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357" y="3510576"/>
              <a:ext cx="546173" cy="278074"/>
            </a:xfrm>
            <a:prstGeom prst="rect">
              <a:avLst/>
            </a:prstGeom>
          </p:spPr>
        </p:pic>
      </p:grpSp>
      <p:grpSp>
        <p:nvGrpSpPr>
          <p:cNvPr id="28" name="Group 27">
            <a:extLst>
              <a:ext uri="{FF2B5EF4-FFF2-40B4-BE49-F238E27FC236}">
                <a16:creationId xmlns:a16="http://schemas.microsoft.com/office/drawing/2014/main" xmlns="" id="{410634F3-ABA2-4AEC-B35F-CFD25C0654A5}"/>
              </a:ext>
            </a:extLst>
          </p:cNvPr>
          <p:cNvGrpSpPr/>
          <p:nvPr/>
        </p:nvGrpSpPr>
        <p:grpSpPr>
          <a:xfrm>
            <a:off x="2671953" y="3059072"/>
            <a:ext cx="1389314" cy="335435"/>
            <a:chOff x="2671953" y="3059072"/>
            <a:chExt cx="1389314" cy="335435"/>
          </a:xfrm>
        </p:grpSpPr>
        <p:pic>
          <p:nvPicPr>
            <p:cNvPr id="12" name="Picture 11">
              <a:extLst>
                <a:ext uri="{FF2B5EF4-FFF2-40B4-BE49-F238E27FC236}">
                  <a16:creationId xmlns:a16="http://schemas.microsoft.com/office/drawing/2014/main" xmlns="" id="{CB720A54-7ED1-4349-848C-27E1A8FC1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953" y="3059072"/>
              <a:ext cx="659647" cy="335435"/>
            </a:xfrm>
            <a:prstGeom prst="rect">
              <a:avLst/>
            </a:prstGeom>
          </p:spPr>
        </p:pic>
        <p:pic>
          <p:nvPicPr>
            <p:cNvPr id="15" name="Picture 14">
              <a:extLst>
                <a:ext uri="{FF2B5EF4-FFF2-40B4-BE49-F238E27FC236}">
                  <a16:creationId xmlns:a16="http://schemas.microsoft.com/office/drawing/2014/main" xmlns="" id="{9C82F0B7-33C2-4EBE-AFAF-66E53D05D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620" y="3059072"/>
              <a:ext cx="659647" cy="335435"/>
            </a:xfrm>
            <a:prstGeom prst="rect">
              <a:avLst/>
            </a:prstGeom>
          </p:spPr>
        </p:pic>
      </p:grpSp>
      <p:sp>
        <p:nvSpPr>
          <p:cNvPr id="2" name="Text Placeholder 1"/>
          <p:cNvSpPr>
            <a:spLocks noGrp="1"/>
          </p:cNvSpPr>
          <p:nvPr>
            <p:ph type="body" sz="quarter" idx="11"/>
          </p:nvPr>
        </p:nvSpPr>
        <p:spPr/>
        <p:txBody>
          <a:bodyPr/>
          <a:lstStyle/>
          <a:p>
            <a:r>
              <a:rPr lang="en-GB" dirty="0"/>
              <a:t>1.2 Part–part–whole</a:t>
            </a:r>
            <a:r>
              <a:rPr lang="en-US" dirty="0"/>
              <a:t> – step 4:2</a:t>
            </a:r>
          </a:p>
        </p:txBody>
      </p:sp>
      <p:grpSp>
        <p:nvGrpSpPr>
          <p:cNvPr id="30" name="Group 29">
            <a:extLst>
              <a:ext uri="{FF2B5EF4-FFF2-40B4-BE49-F238E27FC236}">
                <a16:creationId xmlns:a16="http://schemas.microsoft.com/office/drawing/2014/main" xmlns="" id="{273339D6-23A9-43B6-B179-207805923F44}"/>
              </a:ext>
            </a:extLst>
          </p:cNvPr>
          <p:cNvGrpSpPr/>
          <p:nvPr/>
        </p:nvGrpSpPr>
        <p:grpSpPr>
          <a:xfrm>
            <a:off x="5082255" y="1832533"/>
            <a:ext cx="1389314" cy="335435"/>
            <a:chOff x="2671953" y="3059072"/>
            <a:chExt cx="1389314" cy="335435"/>
          </a:xfrm>
        </p:grpSpPr>
        <p:pic>
          <p:nvPicPr>
            <p:cNvPr id="31" name="Picture 30">
              <a:extLst>
                <a:ext uri="{FF2B5EF4-FFF2-40B4-BE49-F238E27FC236}">
                  <a16:creationId xmlns:a16="http://schemas.microsoft.com/office/drawing/2014/main" xmlns="" id="{3271FCB6-EF4B-402A-A6B8-275C9EA9E3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953" y="3059072"/>
              <a:ext cx="659647" cy="335435"/>
            </a:xfrm>
            <a:prstGeom prst="rect">
              <a:avLst/>
            </a:prstGeom>
          </p:spPr>
        </p:pic>
        <p:pic>
          <p:nvPicPr>
            <p:cNvPr id="32" name="Picture 31">
              <a:extLst>
                <a:ext uri="{FF2B5EF4-FFF2-40B4-BE49-F238E27FC236}">
                  <a16:creationId xmlns:a16="http://schemas.microsoft.com/office/drawing/2014/main" xmlns="" id="{EC5068BC-60B5-411A-B8AA-3833580D2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620" y="3059072"/>
              <a:ext cx="659647" cy="335435"/>
            </a:xfrm>
            <a:prstGeom prst="rect">
              <a:avLst/>
            </a:prstGeom>
          </p:spPr>
        </p:pic>
      </p:grpSp>
      <p:grpSp>
        <p:nvGrpSpPr>
          <p:cNvPr id="33" name="Group 32">
            <a:extLst>
              <a:ext uri="{FF2B5EF4-FFF2-40B4-BE49-F238E27FC236}">
                <a16:creationId xmlns:a16="http://schemas.microsoft.com/office/drawing/2014/main" xmlns="" id="{9073EAA4-9476-413B-94E7-E76682F9E41E}"/>
              </a:ext>
            </a:extLst>
          </p:cNvPr>
          <p:cNvGrpSpPr/>
          <p:nvPr/>
        </p:nvGrpSpPr>
        <p:grpSpPr>
          <a:xfrm>
            <a:off x="5110624" y="4690033"/>
            <a:ext cx="1332577" cy="335435"/>
            <a:chOff x="2671953" y="3453215"/>
            <a:chExt cx="1332577" cy="335435"/>
          </a:xfrm>
        </p:grpSpPr>
        <p:pic>
          <p:nvPicPr>
            <p:cNvPr id="34" name="Picture 33">
              <a:extLst>
                <a:ext uri="{FF2B5EF4-FFF2-40B4-BE49-F238E27FC236}">
                  <a16:creationId xmlns:a16="http://schemas.microsoft.com/office/drawing/2014/main" xmlns="" id="{15BF1059-B9C5-45B2-B079-DD69063BD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953" y="3453215"/>
              <a:ext cx="659647" cy="335435"/>
            </a:xfrm>
            <a:prstGeom prst="rect">
              <a:avLst/>
            </a:prstGeom>
          </p:spPr>
        </p:pic>
        <p:pic>
          <p:nvPicPr>
            <p:cNvPr id="35" name="Picture 34">
              <a:extLst>
                <a:ext uri="{FF2B5EF4-FFF2-40B4-BE49-F238E27FC236}">
                  <a16:creationId xmlns:a16="http://schemas.microsoft.com/office/drawing/2014/main" xmlns="" id="{37319068-8051-4FAB-8F91-EBBBC1C01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357" y="3510576"/>
              <a:ext cx="546173" cy="278074"/>
            </a:xfrm>
            <a:prstGeom prst="rect">
              <a:avLst/>
            </a:prstGeom>
          </p:spPr>
        </p:pic>
      </p:grpSp>
      <p:grpSp>
        <p:nvGrpSpPr>
          <p:cNvPr id="48" name="Group 47">
            <a:extLst>
              <a:ext uri="{FF2B5EF4-FFF2-40B4-BE49-F238E27FC236}">
                <a16:creationId xmlns:a16="http://schemas.microsoft.com/office/drawing/2014/main" xmlns="" id="{F9AFAFD7-9998-405E-9B9E-335039BDE52F}"/>
              </a:ext>
            </a:extLst>
          </p:cNvPr>
          <p:cNvGrpSpPr/>
          <p:nvPr/>
        </p:nvGrpSpPr>
        <p:grpSpPr>
          <a:xfrm>
            <a:off x="2671953" y="3059072"/>
            <a:ext cx="1389314" cy="729578"/>
            <a:chOff x="2824353" y="3211472"/>
            <a:chExt cx="1389314" cy="729578"/>
          </a:xfrm>
        </p:grpSpPr>
        <p:pic>
          <p:nvPicPr>
            <p:cNvPr id="44" name="Picture 43">
              <a:extLst>
                <a:ext uri="{FF2B5EF4-FFF2-40B4-BE49-F238E27FC236}">
                  <a16:creationId xmlns:a16="http://schemas.microsoft.com/office/drawing/2014/main" xmlns="" id="{2F558C45-BEBD-499F-BA84-4EF7BD3AE8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53" y="3211472"/>
              <a:ext cx="659647" cy="335435"/>
            </a:xfrm>
            <a:prstGeom prst="rect">
              <a:avLst/>
            </a:prstGeom>
          </p:spPr>
        </p:pic>
        <p:pic>
          <p:nvPicPr>
            <p:cNvPr id="45" name="Picture 44">
              <a:extLst>
                <a:ext uri="{FF2B5EF4-FFF2-40B4-BE49-F238E27FC236}">
                  <a16:creationId xmlns:a16="http://schemas.microsoft.com/office/drawing/2014/main" xmlns="" id="{153C0775-846F-4D69-BA3E-3821ACE78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53" y="3605615"/>
              <a:ext cx="659647" cy="335435"/>
            </a:xfrm>
            <a:prstGeom prst="rect">
              <a:avLst/>
            </a:prstGeom>
          </p:spPr>
        </p:pic>
        <p:pic>
          <p:nvPicPr>
            <p:cNvPr id="46" name="Picture 45">
              <a:extLst>
                <a:ext uri="{FF2B5EF4-FFF2-40B4-BE49-F238E27FC236}">
                  <a16:creationId xmlns:a16="http://schemas.microsoft.com/office/drawing/2014/main" xmlns="" id="{82FDF9C2-A57D-4BD7-9AC6-E737F8AD34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757" y="3662976"/>
              <a:ext cx="546173" cy="278074"/>
            </a:xfrm>
            <a:prstGeom prst="rect">
              <a:avLst/>
            </a:prstGeom>
          </p:spPr>
        </p:pic>
        <p:pic>
          <p:nvPicPr>
            <p:cNvPr id="47" name="Picture 46">
              <a:extLst>
                <a:ext uri="{FF2B5EF4-FFF2-40B4-BE49-F238E27FC236}">
                  <a16:creationId xmlns:a16="http://schemas.microsoft.com/office/drawing/2014/main" xmlns="" id="{1B908D47-95B5-4C87-9996-5B9F105474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020" y="3211472"/>
              <a:ext cx="659647" cy="335435"/>
            </a:xfrm>
            <a:prstGeom prst="rect">
              <a:avLst/>
            </a:prstGeom>
          </p:spPr>
        </p:pic>
      </p:grpSp>
    </p:spTree>
    <p:extLst>
      <p:ext uri="{BB962C8B-B14F-4D97-AF65-F5344CB8AC3E}">
        <p14:creationId xmlns:p14="http://schemas.microsoft.com/office/powerpoint/2010/main" val="28864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44444E-6 -3.7037E-7 L 0.26302 -0.17893 " pathEditMode="relative" rAng="0" ptsTypes="AA">
                                      <p:cBhvr>
                                        <p:cTn id="6" dur="2000" fill="hold"/>
                                        <p:tgtEl>
                                          <p:spTgt spid="28"/>
                                        </p:tgtEl>
                                        <p:attrNameLst>
                                          <p:attrName>ppt_x</p:attrName>
                                          <p:attrName>ppt_y</p:attrName>
                                        </p:attrNameLst>
                                      </p:cBhvr>
                                      <p:rCtr x="13142" y="-8958"/>
                                    </p:animMotion>
                                  </p:childTnLst>
                                </p:cTn>
                              </p:par>
                              <p:par>
                                <p:cTn id="7" presetID="42" presetClass="path" presetSubtype="0" accel="50000" decel="50000" fill="hold" nodeType="withEffect">
                                  <p:stCondLst>
                                    <p:cond delay="0"/>
                                  </p:stCondLst>
                                  <p:childTnLst>
                                    <p:animMotion origin="layout" path="M -4.16667E-6 7.40741E-7 L 0.26598 0.18009 " pathEditMode="relative" rAng="0" ptsTypes="AA">
                                      <p:cBhvr>
                                        <p:cTn id="8" dur="2000" fill="hold"/>
                                        <p:tgtEl>
                                          <p:spTgt spid="29"/>
                                        </p:tgtEl>
                                        <p:attrNameLst>
                                          <p:attrName>ppt_x</p:attrName>
                                          <p:attrName>ppt_y</p:attrName>
                                        </p:attrNameLst>
                                      </p:cBhvr>
                                      <p:rCtr x="13299" y="9005"/>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28"/>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8.33333E-7 3.33333E-6 L -0.26371 0.17871 " pathEditMode="relative" rAng="0" ptsTypes="AA">
                                      <p:cBhvr>
                                        <p:cTn id="21" dur="2000" fill="hold"/>
                                        <p:tgtEl>
                                          <p:spTgt spid="30"/>
                                        </p:tgtEl>
                                        <p:attrNameLst>
                                          <p:attrName>ppt_x</p:attrName>
                                          <p:attrName>ppt_y</p:attrName>
                                        </p:attrNameLst>
                                      </p:cBhvr>
                                      <p:rCtr x="-12986" y="8912"/>
                                    </p:animMotion>
                                  </p:childTnLst>
                                </p:cTn>
                              </p:par>
                              <p:par>
                                <p:cTn id="22" presetID="35" presetClass="path" presetSubtype="0" accel="50000" decel="50000" fill="hold" nodeType="withEffect">
                                  <p:stCondLst>
                                    <p:cond delay="0"/>
                                  </p:stCondLst>
                                  <p:childTnLst>
                                    <p:animMotion origin="layout" path="M -8.33333E-7 -3.33333E-6 L -0.26667 -0.18032 " pathEditMode="relative" rAng="0" ptsTypes="AA">
                                      <p:cBhvr>
                                        <p:cTn id="23" dur="2000" fill="hold"/>
                                        <p:tgtEl>
                                          <p:spTgt spid="33"/>
                                        </p:tgtEl>
                                        <p:attrNameLst>
                                          <p:attrName>ppt_x</p:attrName>
                                          <p:attrName>ppt_y</p:attrName>
                                        </p:attrNameLst>
                                      </p:cBhvr>
                                      <p:rCtr x="-13368" y="-9028"/>
                                    </p:animMotion>
                                  </p:childTnLst>
                                </p:cTn>
                              </p:par>
                            </p:childTnLst>
                          </p:cTn>
                        </p:par>
                        <p:par>
                          <p:cTn id="24" fill="hold">
                            <p:stCondLst>
                              <p:cond delay="2000"/>
                            </p:stCondLst>
                            <p:childTnLst>
                              <p:par>
                                <p:cTn id="25" presetID="1" presetClass="exit" presetSubtype="0" fill="hold" nodeType="after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40D2DA4C-DE98-47E1-9F87-452088C36610}"/>
              </a:ext>
            </a:extLst>
          </p:cNvPr>
          <p:cNvGrpSpPr/>
          <p:nvPr/>
        </p:nvGrpSpPr>
        <p:grpSpPr>
          <a:xfrm>
            <a:off x="2524126" y="1157288"/>
            <a:ext cx="4095749" cy="4543425"/>
            <a:chOff x="2524126" y="1157288"/>
            <a:chExt cx="4095749" cy="4543425"/>
          </a:xfrm>
        </p:grpSpPr>
        <p:sp>
          <p:nvSpPr>
            <p:cNvPr id="5" name="Oval 4">
              <a:extLst>
                <a:ext uri="{FF2B5EF4-FFF2-40B4-BE49-F238E27FC236}">
                  <a16:creationId xmlns:a16="http://schemas.microsoft.com/office/drawing/2014/main" xmlns="" id="{2E264F18-436D-4147-8DA3-86F9137E1BB5}"/>
                </a:ext>
              </a:extLst>
            </p:cNvPr>
            <p:cNvSpPr/>
            <p:nvPr/>
          </p:nvSpPr>
          <p:spPr bwMode="auto">
            <a:xfrm rot="16200000">
              <a:off x="2524126" y="258603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xmlns="" id="{C797EA1D-3CFD-4B36-9787-AF255A2A8067}"/>
                </a:ext>
              </a:extLst>
            </p:cNvPr>
            <p:cNvSpPr/>
            <p:nvPr/>
          </p:nvSpPr>
          <p:spPr bwMode="auto">
            <a:xfrm rot="16200000">
              <a:off x="4933950" y="40147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xmlns="" id="{6F4BC50A-CFBB-4369-95DB-4DDF77D1FACE}"/>
                </a:ext>
              </a:extLst>
            </p:cNvPr>
            <p:cNvSpPr/>
            <p:nvPr/>
          </p:nvSpPr>
          <p:spPr bwMode="auto">
            <a:xfrm rot="16200000">
              <a:off x="4933950" y="11572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xmlns="" id="{A7CF8A14-E66A-4CC6-871A-976B56FDC23F}"/>
                </a:ext>
              </a:extLst>
            </p:cNvPr>
            <p:cNvCxnSpPr>
              <a:cxnSpLocks/>
              <a:stCxn id="5" idx="3"/>
            </p:cNvCxnSpPr>
            <p:nvPr/>
          </p:nvCxnSpPr>
          <p:spPr bwMode="auto">
            <a:xfrm>
              <a:off x="3963153" y="4025065"/>
              <a:ext cx="993801" cy="66004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xmlns="" id="{5AF2394C-FC21-46EB-9D38-8C90C40B04E2}"/>
                </a:ext>
              </a:extLst>
            </p:cNvPr>
            <p:cNvCxnSpPr>
              <a:cxnSpLocks/>
              <a:stCxn id="5" idx="5"/>
            </p:cNvCxnSpPr>
            <p:nvPr/>
          </p:nvCxnSpPr>
          <p:spPr bwMode="auto">
            <a:xfrm flipV="1">
              <a:off x="3963153" y="2120542"/>
              <a:ext cx="993801" cy="71239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4" name="Picture 13">
            <a:extLst>
              <a:ext uri="{FF2B5EF4-FFF2-40B4-BE49-F238E27FC236}">
                <a16:creationId xmlns:a16="http://schemas.microsoft.com/office/drawing/2014/main" xmlns="" id="{996FD1D9-5807-43D4-A51D-7E7DF43406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357" y="3510576"/>
            <a:ext cx="546173" cy="278074"/>
          </a:xfrm>
          <a:prstGeom prst="rect">
            <a:avLst/>
          </a:prstGeom>
        </p:spPr>
      </p:pic>
      <p:pic>
        <p:nvPicPr>
          <p:cNvPr id="13" name="Picture 12">
            <a:extLst>
              <a:ext uri="{FF2B5EF4-FFF2-40B4-BE49-F238E27FC236}">
                <a16:creationId xmlns:a16="http://schemas.microsoft.com/office/drawing/2014/main" xmlns="" id="{14404BCD-ED51-4DF8-B8A7-A1101162C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953" y="3453215"/>
            <a:ext cx="659647" cy="335435"/>
          </a:xfrm>
          <a:prstGeom prst="rect">
            <a:avLst/>
          </a:prstGeom>
        </p:spPr>
      </p:pic>
      <p:grpSp>
        <p:nvGrpSpPr>
          <p:cNvPr id="6" name="Group 5">
            <a:extLst>
              <a:ext uri="{FF2B5EF4-FFF2-40B4-BE49-F238E27FC236}">
                <a16:creationId xmlns:a16="http://schemas.microsoft.com/office/drawing/2014/main" xmlns="" id="{ABCC872E-2DFF-4EF0-ADB1-F9F3FB77E672}"/>
              </a:ext>
            </a:extLst>
          </p:cNvPr>
          <p:cNvGrpSpPr/>
          <p:nvPr/>
        </p:nvGrpSpPr>
        <p:grpSpPr>
          <a:xfrm>
            <a:off x="2671953" y="3059072"/>
            <a:ext cx="1389314" cy="335435"/>
            <a:chOff x="2671953" y="3059072"/>
            <a:chExt cx="1389314" cy="335435"/>
          </a:xfrm>
        </p:grpSpPr>
        <p:pic>
          <p:nvPicPr>
            <p:cNvPr id="12" name="Picture 11">
              <a:extLst>
                <a:ext uri="{FF2B5EF4-FFF2-40B4-BE49-F238E27FC236}">
                  <a16:creationId xmlns:a16="http://schemas.microsoft.com/office/drawing/2014/main" xmlns="" id="{CB720A54-7ED1-4349-848C-27E1A8FC1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953" y="3059072"/>
              <a:ext cx="659647" cy="335435"/>
            </a:xfrm>
            <a:prstGeom prst="rect">
              <a:avLst/>
            </a:prstGeom>
          </p:spPr>
        </p:pic>
        <p:pic>
          <p:nvPicPr>
            <p:cNvPr id="15" name="Picture 14">
              <a:extLst>
                <a:ext uri="{FF2B5EF4-FFF2-40B4-BE49-F238E27FC236}">
                  <a16:creationId xmlns:a16="http://schemas.microsoft.com/office/drawing/2014/main" xmlns="" id="{9C82F0B7-33C2-4EBE-AFAF-66E53D05D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620" y="3059072"/>
              <a:ext cx="659647" cy="335435"/>
            </a:xfrm>
            <a:prstGeom prst="rect">
              <a:avLst/>
            </a:prstGeom>
          </p:spPr>
        </p:pic>
      </p:grpSp>
      <p:sp>
        <p:nvSpPr>
          <p:cNvPr id="2" name="Text Placeholder 1"/>
          <p:cNvSpPr>
            <a:spLocks noGrp="1"/>
          </p:cNvSpPr>
          <p:nvPr>
            <p:ph type="body" sz="quarter" idx="11"/>
          </p:nvPr>
        </p:nvSpPr>
        <p:spPr/>
        <p:txBody>
          <a:bodyPr/>
          <a:lstStyle/>
          <a:p>
            <a:r>
              <a:rPr lang="en-GB" dirty="0"/>
              <a:t>1.2 Part–part–whole</a:t>
            </a:r>
            <a:r>
              <a:rPr lang="en-US" dirty="0"/>
              <a:t> – step 4:2</a:t>
            </a:r>
          </a:p>
        </p:txBody>
      </p:sp>
      <p:pic>
        <p:nvPicPr>
          <p:cNvPr id="25" name="Picture 24">
            <a:extLst>
              <a:ext uri="{FF2B5EF4-FFF2-40B4-BE49-F238E27FC236}">
                <a16:creationId xmlns:a16="http://schemas.microsoft.com/office/drawing/2014/main" xmlns="" id="{450705D7-7E01-4190-BBFE-B73851F45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089" y="2029604"/>
            <a:ext cx="659647" cy="335435"/>
          </a:xfrm>
          <a:prstGeom prst="rect">
            <a:avLst/>
          </a:prstGeom>
        </p:spPr>
      </p:pic>
      <p:grpSp>
        <p:nvGrpSpPr>
          <p:cNvPr id="26" name="Group 25">
            <a:extLst>
              <a:ext uri="{FF2B5EF4-FFF2-40B4-BE49-F238E27FC236}">
                <a16:creationId xmlns:a16="http://schemas.microsoft.com/office/drawing/2014/main" xmlns="" id="{E36692B9-0058-4F8E-9CEF-A4E5FB2568BA}"/>
              </a:ext>
            </a:extLst>
          </p:cNvPr>
          <p:cNvGrpSpPr/>
          <p:nvPr/>
        </p:nvGrpSpPr>
        <p:grpSpPr>
          <a:xfrm>
            <a:off x="5082255" y="1635461"/>
            <a:ext cx="1389314" cy="335435"/>
            <a:chOff x="2671953" y="3059072"/>
            <a:chExt cx="1389314" cy="335435"/>
          </a:xfrm>
        </p:grpSpPr>
        <p:pic>
          <p:nvPicPr>
            <p:cNvPr id="27" name="Picture 26">
              <a:extLst>
                <a:ext uri="{FF2B5EF4-FFF2-40B4-BE49-F238E27FC236}">
                  <a16:creationId xmlns:a16="http://schemas.microsoft.com/office/drawing/2014/main" xmlns="" id="{AAA13FEF-4AF5-4ABC-AFA2-ECA81C06D7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953" y="3059072"/>
              <a:ext cx="659647" cy="335435"/>
            </a:xfrm>
            <a:prstGeom prst="rect">
              <a:avLst/>
            </a:prstGeom>
          </p:spPr>
        </p:pic>
        <p:pic>
          <p:nvPicPr>
            <p:cNvPr id="28" name="Picture 27">
              <a:extLst>
                <a:ext uri="{FF2B5EF4-FFF2-40B4-BE49-F238E27FC236}">
                  <a16:creationId xmlns:a16="http://schemas.microsoft.com/office/drawing/2014/main" xmlns="" id="{86F3C340-1FFE-4A9F-B052-139D8D895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620" y="3059072"/>
              <a:ext cx="659647" cy="335435"/>
            </a:xfrm>
            <a:prstGeom prst="rect">
              <a:avLst/>
            </a:prstGeom>
          </p:spPr>
        </p:pic>
      </p:grpSp>
      <p:pic>
        <p:nvPicPr>
          <p:cNvPr id="29" name="Picture 28">
            <a:extLst>
              <a:ext uri="{FF2B5EF4-FFF2-40B4-BE49-F238E27FC236}">
                <a16:creationId xmlns:a16="http://schemas.microsoft.com/office/drawing/2014/main" xmlns="" id="{3DE7D9D6-8071-45E9-9693-AFEC7FE9A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826" y="4718713"/>
            <a:ext cx="546173" cy="278074"/>
          </a:xfrm>
          <a:prstGeom prst="rect">
            <a:avLst/>
          </a:prstGeom>
        </p:spPr>
      </p:pic>
      <p:grpSp>
        <p:nvGrpSpPr>
          <p:cNvPr id="30" name="Group 29">
            <a:extLst>
              <a:ext uri="{FF2B5EF4-FFF2-40B4-BE49-F238E27FC236}">
                <a16:creationId xmlns:a16="http://schemas.microsoft.com/office/drawing/2014/main" xmlns="" id="{CD2B8E71-C219-460D-B574-6AB06B27DCE8}"/>
              </a:ext>
            </a:extLst>
          </p:cNvPr>
          <p:cNvGrpSpPr/>
          <p:nvPr/>
        </p:nvGrpSpPr>
        <p:grpSpPr>
          <a:xfrm>
            <a:off x="2671953" y="3059072"/>
            <a:ext cx="1389314" cy="729578"/>
            <a:chOff x="2824353" y="3211472"/>
            <a:chExt cx="1389314" cy="729578"/>
          </a:xfrm>
        </p:grpSpPr>
        <p:pic>
          <p:nvPicPr>
            <p:cNvPr id="31" name="Picture 30">
              <a:extLst>
                <a:ext uri="{FF2B5EF4-FFF2-40B4-BE49-F238E27FC236}">
                  <a16:creationId xmlns:a16="http://schemas.microsoft.com/office/drawing/2014/main" xmlns="" id="{95DF66FA-A698-4088-91FC-42FC61146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53" y="3211472"/>
              <a:ext cx="659647" cy="335435"/>
            </a:xfrm>
            <a:prstGeom prst="rect">
              <a:avLst/>
            </a:prstGeom>
          </p:spPr>
        </p:pic>
        <p:pic>
          <p:nvPicPr>
            <p:cNvPr id="32" name="Picture 31">
              <a:extLst>
                <a:ext uri="{FF2B5EF4-FFF2-40B4-BE49-F238E27FC236}">
                  <a16:creationId xmlns:a16="http://schemas.microsoft.com/office/drawing/2014/main" xmlns="" id="{4812DAB0-EE03-4223-A2CF-81B26D466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53" y="3605615"/>
              <a:ext cx="659647" cy="335435"/>
            </a:xfrm>
            <a:prstGeom prst="rect">
              <a:avLst/>
            </a:prstGeom>
          </p:spPr>
        </p:pic>
        <p:pic>
          <p:nvPicPr>
            <p:cNvPr id="33" name="Picture 32">
              <a:extLst>
                <a:ext uri="{FF2B5EF4-FFF2-40B4-BE49-F238E27FC236}">
                  <a16:creationId xmlns:a16="http://schemas.microsoft.com/office/drawing/2014/main" xmlns="" id="{455D4039-85CB-49E8-AF95-D184D8A1C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0757" y="3662976"/>
              <a:ext cx="546173" cy="278074"/>
            </a:xfrm>
            <a:prstGeom prst="rect">
              <a:avLst/>
            </a:prstGeom>
          </p:spPr>
        </p:pic>
        <p:pic>
          <p:nvPicPr>
            <p:cNvPr id="34" name="Picture 33">
              <a:extLst>
                <a:ext uri="{FF2B5EF4-FFF2-40B4-BE49-F238E27FC236}">
                  <a16:creationId xmlns:a16="http://schemas.microsoft.com/office/drawing/2014/main" xmlns="" id="{52B8EE8D-8DA1-4144-BF98-78ECA87CE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020" y="3211472"/>
              <a:ext cx="659647" cy="335435"/>
            </a:xfrm>
            <a:prstGeom prst="rect">
              <a:avLst/>
            </a:prstGeom>
          </p:spPr>
        </p:pic>
      </p:grpSp>
    </p:spTree>
    <p:extLst>
      <p:ext uri="{BB962C8B-B14F-4D97-AF65-F5344CB8AC3E}">
        <p14:creationId xmlns:p14="http://schemas.microsoft.com/office/powerpoint/2010/main" val="40574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44444E-6 -3.7037E-7 L 0.26336 -0.20764 " pathEditMode="relative" rAng="0" ptsTypes="AA">
                                      <p:cBhvr>
                                        <p:cTn id="6" dur="2000" fill="hold"/>
                                        <p:tgtEl>
                                          <p:spTgt spid="6"/>
                                        </p:tgtEl>
                                        <p:attrNameLst>
                                          <p:attrName>ppt_x</p:attrName>
                                          <p:attrName>ppt_y</p:attrName>
                                        </p:attrNameLst>
                                      </p:cBhvr>
                                      <p:rCtr x="13160" y="-10394"/>
                                    </p:animMotion>
                                  </p:childTnLst>
                                </p:cTn>
                              </p:par>
                              <p:par>
                                <p:cTn id="7" presetID="63" presetClass="path" presetSubtype="0" accel="50000" decel="50000" fill="hold" nodeType="withEffect">
                                  <p:stCondLst>
                                    <p:cond delay="0"/>
                                  </p:stCondLst>
                                  <p:childTnLst>
                                    <p:animMotion origin="layout" path="M 1.38889E-6 7.40741E-7 L 0.3033 -0.20764 " pathEditMode="relative" rAng="0" ptsTypes="AA">
                                      <p:cBhvr>
                                        <p:cTn id="8" dur="2000" fill="hold"/>
                                        <p:tgtEl>
                                          <p:spTgt spid="13"/>
                                        </p:tgtEl>
                                        <p:attrNameLst>
                                          <p:attrName>ppt_x</p:attrName>
                                          <p:attrName>ppt_y</p:attrName>
                                        </p:attrNameLst>
                                      </p:cBhvr>
                                      <p:rCtr x="15156" y="-10394"/>
                                    </p:animMotion>
                                  </p:childTnLst>
                                </p:cTn>
                              </p:par>
                              <p:par>
                                <p:cTn id="9" presetID="63" presetClass="path" presetSubtype="0" accel="50000" decel="50000" fill="hold" nodeType="withEffect">
                                  <p:stCondLst>
                                    <p:cond delay="0"/>
                                  </p:stCondLst>
                                  <p:childTnLst>
                                    <p:animMotion origin="layout" path="M 3.88889E-6 4.07407E-6 L 0.22343 0.17638 " pathEditMode="relative" rAng="0" ptsTypes="AA">
                                      <p:cBhvr>
                                        <p:cTn id="10" dur="2000" fill="hold"/>
                                        <p:tgtEl>
                                          <p:spTgt spid="14"/>
                                        </p:tgtEl>
                                        <p:attrNameLst>
                                          <p:attrName>ppt_x</p:attrName>
                                          <p:attrName>ppt_y</p:attrName>
                                        </p:attrNameLst>
                                      </p:cBhvr>
                                      <p:rCtr x="11163" y="8819"/>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96296E-6 L -0.26371 0.20741 " pathEditMode="relative" rAng="0" ptsTypes="AA">
                                      <p:cBhvr>
                                        <p:cTn id="27" dur="2000" fill="hold"/>
                                        <p:tgtEl>
                                          <p:spTgt spid="26"/>
                                        </p:tgtEl>
                                        <p:attrNameLst>
                                          <p:attrName>ppt_x</p:attrName>
                                          <p:attrName>ppt_y</p:attrName>
                                        </p:attrNameLst>
                                      </p:cBhvr>
                                      <p:rCtr x="-13177" y="10417"/>
                                    </p:animMotion>
                                  </p:childTnLst>
                                </p:cTn>
                              </p:par>
                              <p:par>
                                <p:cTn id="28" presetID="35" presetClass="path" presetSubtype="0" accel="50000" decel="50000" fill="hold" nodeType="withEffect">
                                  <p:stCondLst>
                                    <p:cond delay="0"/>
                                  </p:stCondLst>
                                  <p:childTnLst>
                                    <p:animMotion origin="layout" path="M -8.33333E-7 -3.7037E-7 L -0.30347 0.20764 " pathEditMode="relative" rAng="0" ptsTypes="AA">
                                      <p:cBhvr>
                                        <p:cTn id="29" dur="2000" fill="hold"/>
                                        <p:tgtEl>
                                          <p:spTgt spid="25"/>
                                        </p:tgtEl>
                                        <p:attrNameLst>
                                          <p:attrName>ppt_x</p:attrName>
                                          <p:attrName>ppt_y</p:attrName>
                                        </p:attrNameLst>
                                      </p:cBhvr>
                                      <p:rCtr x="-15156" y="10301"/>
                                    </p:animMotion>
                                  </p:childTnLst>
                                </p:cTn>
                              </p:par>
                              <p:par>
                                <p:cTn id="30" presetID="35" presetClass="path" presetSubtype="0" accel="50000" decel="50000" fill="hold" nodeType="withEffect">
                                  <p:stCondLst>
                                    <p:cond delay="0"/>
                                  </p:stCondLst>
                                  <p:childTnLst>
                                    <p:animMotion origin="layout" path="M -8.33333E-7 -3.33333E-6 L -0.22379 -0.17616 " pathEditMode="relative" rAng="0" ptsTypes="AA">
                                      <p:cBhvr>
                                        <p:cTn id="31" dur="2000" fill="hold"/>
                                        <p:tgtEl>
                                          <p:spTgt spid="29"/>
                                        </p:tgtEl>
                                        <p:attrNameLst>
                                          <p:attrName>ppt_x</p:attrName>
                                          <p:attrName>ppt_y</p:attrName>
                                        </p:attrNameLst>
                                      </p:cBhvr>
                                      <p:rCtr x="-11198" y="-8819"/>
                                    </p:animMotion>
                                  </p:childTnLst>
                                </p:cTn>
                              </p:par>
                            </p:childTnLst>
                          </p:cTn>
                        </p:par>
                        <p:par>
                          <p:cTn id="32" fill="hold">
                            <p:stCondLst>
                              <p:cond delay="2000"/>
                            </p:stCondLst>
                            <p:childTnLst>
                              <p:par>
                                <p:cTn id="33" presetID="1" presetClass="exit" presetSubtype="0" fill="hold" nodeType="after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C79267-B5B8-4744-8446-E60B2D414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887" y="2479043"/>
            <a:ext cx="2476195" cy="1892680"/>
          </a:xfrm>
          <a:prstGeom prst="rect">
            <a:avLst/>
          </a:prstGeom>
        </p:spPr>
      </p:pic>
      <p:sp>
        <p:nvSpPr>
          <p:cNvPr id="17" name="Oval 16">
            <a:extLst>
              <a:ext uri="{FF2B5EF4-FFF2-40B4-BE49-F238E27FC236}">
                <a16:creationId xmlns:a16="http://schemas.microsoft.com/office/drawing/2014/main" xmlns="" id="{2889AF85-96B8-4FEE-9528-68AB01B57568}"/>
              </a:ext>
            </a:extLst>
          </p:cNvPr>
          <p:cNvSpPr/>
          <p:nvPr/>
        </p:nvSpPr>
        <p:spPr bwMode="auto">
          <a:xfrm rot="16200000">
            <a:off x="4933950" y="40147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xmlns="" id="{DFCFC610-25E0-4668-8DBD-858E8ABD164E}"/>
              </a:ext>
            </a:extLst>
          </p:cNvPr>
          <p:cNvSpPr/>
          <p:nvPr/>
        </p:nvSpPr>
        <p:spPr bwMode="auto">
          <a:xfrm rot="16200000">
            <a:off x="4933950" y="11572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xmlns="" id="{57EC8E5C-442F-4546-BE9E-417B23D88F78}"/>
              </a:ext>
            </a:extLst>
          </p:cNvPr>
          <p:cNvCxnSpPr>
            <a:cxnSpLocks/>
            <a:stCxn id="16" idx="3"/>
          </p:cNvCxnSpPr>
          <p:nvPr/>
        </p:nvCxnSpPr>
        <p:spPr bwMode="auto">
          <a:xfrm>
            <a:off x="3966216" y="4025065"/>
            <a:ext cx="990738" cy="68399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xmlns="" id="{7EBFEC81-B1F9-4C93-B797-B3B152C4E39D}"/>
              </a:ext>
            </a:extLst>
          </p:cNvPr>
          <p:cNvCxnSpPr>
            <a:cxnSpLocks/>
            <a:stCxn id="16" idx="5"/>
          </p:cNvCxnSpPr>
          <p:nvPr/>
        </p:nvCxnSpPr>
        <p:spPr bwMode="auto">
          <a:xfrm flipV="1">
            <a:off x="3966216" y="2144492"/>
            <a:ext cx="990738" cy="6884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29">
            <a:extLst>
              <a:ext uri="{FF2B5EF4-FFF2-40B4-BE49-F238E27FC236}">
                <a16:creationId xmlns:a16="http://schemas.microsoft.com/office/drawing/2014/main" xmlns="" id="{753F8722-890E-48AA-B2EE-C56183DA4A44}"/>
              </a:ext>
            </a:extLst>
          </p:cNvPr>
          <p:cNvGrpSpPr/>
          <p:nvPr/>
        </p:nvGrpSpPr>
        <p:grpSpPr>
          <a:xfrm>
            <a:off x="2589644" y="3181758"/>
            <a:ext cx="1554888" cy="542384"/>
            <a:chOff x="2590246" y="3162947"/>
            <a:chExt cx="1554888" cy="542384"/>
          </a:xfrm>
        </p:grpSpPr>
        <p:pic>
          <p:nvPicPr>
            <p:cNvPr id="31" name="Picture 30">
              <a:extLst>
                <a:ext uri="{FF2B5EF4-FFF2-40B4-BE49-F238E27FC236}">
                  <a16:creationId xmlns:a16="http://schemas.microsoft.com/office/drawing/2014/main" xmlns="" id="{D6663310-11F9-41A3-89BC-68D182A35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246" y="3193806"/>
              <a:ext cx="619049" cy="473170"/>
            </a:xfrm>
            <a:prstGeom prst="rect">
              <a:avLst/>
            </a:prstGeom>
          </p:spPr>
        </p:pic>
        <p:pic>
          <p:nvPicPr>
            <p:cNvPr id="32" name="Picture 31">
              <a:extLst>
                <a:ext uri="{FF2B5EF4-FFF2-40B4-BE49-F238E27FC236}">
                  <a16:creationId xmlns:a16="http://schemas.microsoft.com/office/drawing/2014/main" xmlns="" id="{7F80C66D-9B1A-4F6D-A387-34D221A4E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950" y="3162947"/>
              <a:ext cx="209466" cy="542384"/>
            </a:xfrm>
            <a:prstGeom prst="rect">
              <a:avLst/>
            </a:prstGeom>
          </p:spPr>
        </p:pic>
        <p:pic>
          <p:nvPicPr>
            <p:cNvPr id="33" name="Picture 32">
              <a:extLst>
                <a:ext uri="{FF2B5EF4-FFF2-40B4-BE49-F238E27FC236}">
                  <a16:creationId xmlns:a16="http://schemas.microsoft.com/office/drawing/2014/main" xmlns="" id="{16E0952F-8C9C-4F17-A459-3FA8DE9D2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26085" y="3193806"/>
              <a:ext cx="619049" cy="473170"/>
            </a:xfrm>
            <a:prstGeom prst="rect">
              <a:avLst/>
            </a:prstGeom>
          </p:spPr>
        </p:pic>
      </p:grpSp>
      <p:sp>
        <p:nvSpPr>
          <p:cNvPr id="2" name="Text Placeholder 1"/>
          <p:cNvSpPr>
            <a:spLocks noGrp="1"/>
          </p:cNvSpPr>
          <p:nvPr>
            <p:ph type="body" sz="quarter" idx="11"/>
          </p:nvPr>
        </p:nvSpPr>
        <p:spPr/>
        <p:txBody>
          <a:bodyPr/>
          <a:lstStyle/>
          <a:p>
            <a:r>
              <a:rPr lang="en-GB" dirty="0"/>
              <a:t>1.2 Part–part–whole</a:t>
            </a:r>
            <a:r>
              <a:rPr lang="en-US" dirty="0"/>
              <a:t> – step 4:3</a:t>
            </a:r>
          </a:p>
        </p:txBody>
      </p:sp>
      <p:pic>
        <p:nvPicPr>
          <p:cNvPr id="12" name="Picture 11">
            <a:extLst>
              <a:ext uri="{FF2B5EF4-FFF2-40B4-BE49-F238E27FC236}">
                <a16:creationId xmlns:a16="http://schemas.microsoft.com/office/drawing/2014/main" xmlns="" id="{F37B1499-DAEB-4FC1-967F-FAFCEED304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2893" y="2355607"/>
            <a:ext cx="837866" cy="2139552"/>
          </a:xfrm>
          <a:prstGeom prst="rect">
            <a:avLst/>
          </a:prstGeom>
        </p:spPr>
      </p:pic>
      <p:pic>
        <p:nvPicPr>
          <p:cNvPr id="13" name="Picture 12">
            <a:extLst>
              <a:ext uri="{FF2B5EF4-FFF2-40B4-BE49-F238E27FC236}">
                <a16:creationId xmlns:a16="http://schemas.microsoft.com/office/drawing/2014/main" xmlns="" id="{FFD39E1D-DA97-471B-A499-30CAFF29E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08857" y="2479043"/>
            <a:ext cx="2476195" cy="1892680"/>
          </a:xfrm>
          <a:prstGeom prst="rect">
            <a:avLst/>
          </a:prstGeom>
        </p:spPr>
      </p:pic>
      <p:sp>
        <p:nvSpPr>
          <p:cNvPr id="34" name="TextBox 33">
            <a:extLst>
              <a:ext uri="{FF2B5EF4-FFF2-40B4-BE49-F238E27FC236}">
                <a16:creationId xmlns:a16="http://schemas.microsoft.com/office/drawing/2014/main" xmlns="" id="{2D829254-8E9B-4F61-B3EF-8BD077DDBE0B}"/>
              </a:ext>
            </a:extLst>
          </p:cNvPr>
          <p:cNvSpPr txBox="1">
            <a:spLocks/>
          </p:cNvSpPr>
          <p:nvPr/>
        </p:nvSpPr>
        <p:spPr bwMode="auto">
          <a:xfrm>
            <a:off x="2543951" y="2602800"/>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16" name="Oval 15">
            <a:extLst>
              <a:ext uri="{FF2B5EF4-FFF2-40B4-BE49-F238E27FC236}">
                <a16:creationId xmlns:a16="http://schemas.microsoft.com/office/drawing/2014/main" xmlns="" id="{903DE20C-8806-44CE-A948-6D2354E3994B}"/>
              </a:ext>
            </a:extLst>
          </p:cNvPr>
          <p:cNvSpPr/>
          <p:nvPr/>
        </p:nvSpPr>
        <p:spPr bwMode="auto">
          <a:xfrm rot="16200000">
            <a:off x="2527189" y="258603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897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96296E-6 L -0.1342 0.00347 " pathEditMode="relative" rAng="0" ptsTypes="AA">
                                      <p:cBhvr>
                                        <p:cTn id="6" dur="2000" fill="hold"/>
                                        <p:tgtEl>
                                          <p:spTgt spid="12"/>
                                        </p:tgtEl>
                                        <p:attrNameLst>
                                          <p:attrName>ppt_x</p:attrName>
                                          <p:attrName>ppt_y</p:attrName>
                                        </p:attrNameLst>
                                      </p:cBhvr>
                                      <p:rCtr x="-6719" y="162"/>
                                    </p:animMotion>
                                  </p:childTnLst>
                                </p:cTn>
                              </p:par>
                              <p:par>
                                <p:cTn id="7" presetID="6" presetClass="emph" presetSubtype="0" fill="hold" nodeType="withEffect">
                                  <p:stCondLst>
                                    <p:cond delay="0"/>
                                  </p:stCondLst>
                                  <p:childTnLst>
                                    <p:animScale>
                                      <p:cBhvr>
                                        <p:cTn id="8" dur="2000" fill="hold"/>
                                        <p:tgtEl>
                                          <p:spTgt spid="12"/>
                                        </p:tgtEl>
                                      </p:cBhvr>
                                      <p:by x="25000" y="25000"/>
                                    </p:animScale>
                                  </p:childTnLst>
                                </p:cTn>
                              </p:par>
                              <p:par>
                                <p:cTn id="9" presetID="49" presetClass="path" presetSubtype="0" accel="50000" decel="50000" fill="hold" nodeType="withEffect">
                                  <p:stCondLst>
                                    <p:cond delay="0"/>
                                  </p:stCondLst>
                                  <p:childTnLst>
                                    <p:animMotion origin="layout" path="M -4.72222E-6 2.96296E-6 L -0.28576 0.00486 " pathEditMode="relative" rAng="0" ptsTypes="AA">
                                      <p:cBhvr>
                                        <p:cTn id="10" dur="2000" fill="hold"/>
                                        <p:tgtEl>
                                          <p:spTgt spid="13"/>
                                        </p:tgtEl>
                                        <p:attrNameLst>
                                          <p:attrName>ppt_x</p:attrName>
                                          <p:attrName>ppt_y</p:attrName>
                                        </p:attrNameLst>
                                      </p:cBhvr>
                                      <p:rCtr x="-14288" y="231"/>
                                    </p:animMotion>
                                  </p:childTnLst>
                                </p:cTn>
                              </p:par>
                              <p:par>
                                <p:cTn id="11" presetID="6" presetClass="emph" presetSubtype="0" fill="hold" nodeType="withEffect">
                                  <p:stCondLst>
                                    <p:cond delay="0"/>
                                  </p:stCondLst>
                                  <p:childTnLst>
                                    <p:animScale>
                                      <p:cBhvr>
                                        <p:cTn id="12" dur="2000" fill="hold"/>
                                        <p:tgtEl>
                                          <p:spTgt spid="13"/>
                                        </p:tgtEl>
                                      </p:cBhvr>
                                      <p:by x="25000" y="25000"/>
                                    </p:animScale>
                                  </p:childTnLst>
                                </p:cTn>
                              </p:par>
                              <p:par>
                                <p:cTn id="13" presetID="42" presetClass="path" presetSubtype="0" accel="50000" decel="50000" fill="hold" nodeType="withEffect">
                                  <p:stCondLst>
                                    <p:cond delay="0"/>
                                  </p:stCondLst>
                                  <p:childTnLst>
                                    <p:animMotion origin="layout" path="M 1.94444E-6 2.96296E-6 L 0.01736 0.00347 " pathEditMode="relative" rAng="0" ptsTypes="AA">
                                      <p:cBhvr>
                                        <p:cTn id="14" dur="2000" fill="hold"/>
                                        <p:tgtEl>
                                          <p:spTgt spid="10"/>
                                        </p:tgtEl>
                                        <p:attrNameLst>
                                          <p:attrName>ppt_x</p:attrName>
                                          <p:attrName>ppt_y</p:attrName>
                                        </p:attrNameLst>
                                      </p:cBhvr>
                                      <p:rCtr x="868" y="162"/>
                                    </p:animMotion>
                                  </p:childTnLst>
                                </p:cTn>
                              </p:par>
                              <p:par>
                                <p:cTn id="15" presetID="6" presetClass="emph" presetSubtype="0" fill="hold" nodeType="withEffect">
                                  <p:stCondLst>
                                    <p:cond delay="0"/>
                                  </p:stCondLst>
                                  <p:childTnLst>
                                    <p:animScale>
                                      <p:cBhvr>
                                        <p:cTn id="16" dur="2000" fill="hold"/>
                                        <p:tgtEl>
                                          <p:spTgt spid="10"/>
                                        </p:tgtEl>
                                      </p:cBhvr>
                                      <p:by x="25000" y="25000"/>
                                    </p:animScale>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2500"/>
                            </p:stCondLst>
                            <p:childTnLst>
                              <p:par>
                                <p:cTn id="39" presetID="21"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2000"/>
                                        <p:tgtEl>
                                          <p:spTgt spid="18"/>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heel(1)">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1:1</a:t>
            </a:r>
          </a:p>
        </p:txBody>
      </p:sp>
      <p:pic>
        <p:nvPicPr>
          <p:cNvPr id="4" name="Picture 3">
            <a:extLst>
              <a:ext uri="{FF2B5EF4-FFF2-40B4-BE49-F238E27FC236}">
                <a16:creationId xmlns:a16="http://schemas.microsoft.com/office/drawing/2014/main" xmlns="" id="{59676E8D-CBDB-4688-B0C6-04F743546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808009"/>
            <a:ext cx="6135088" cy="1241982"/>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1B908E8B-0A5B-48AD-BD1F-1D8E7C172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348" y="3181758"/>
            <a:ext cx="209466" cy="542384"/>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4:3</a:t>
            </a:r>
          </a:p>
        </p:txBody>
      </p:sp>
      <p:sp>
        <p:nvSpPr>
          <p:cNvPr id="9" name="Oval 8">
            <a:extLst>
              <a:ext uri="{FF2B5EF4-FFF2-40B4-BE49-F238E27FC236}">
                <a16:creationId xmlns:a16="http://schemas.microsoft.com/office/drawing/2014/main" xmlns="" id="{A5F8B412-41AB-4FA8-BF49-0331986A9621}"/>
              </a:ext>
            </a:extLst>
          </p:cNvPr>
          <p:cNvSpPr/>
          <p:nvPr/>
        </p:nvSpPr>
        <p:spPr bwMode="auto">
          <a:xfrm rot="16200000">
            <a:off x="2524126" y="258603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xmlns="" id="{7C0E2FE5-2404-40DD-AAF6-4FAA1DC95987}"/>
              </a:ext>
            </a:extLst>
          </p:cNvPr>
          <p:cNvSpPr/>
          <p:nvPr/>
        </p:nvSpPr>
        <p:spPr bwMode="auto">
          <a:xfrm rot="16200000">
            <a:off x="4933950" y="40147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xmlns="" id="{D7876C85-8F41-40B8-B005-DCA589303DD1}"/>
              </a:ext>
            </a:extLst>
          </p:cNvPr>
          <p:cNvSpPr/>
          <p:nvPr/>
        </p:nvSpPr>
        <p:spPr bwMode="auto">
          <a:xfrm rot="16200000">
            <a:off x="4933950" y="115728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xmlns="" id="{1809898A-D20F-44D5-A71F-4757B55F547B}"/>
              </a:ext>
            </a:extLst>
          </p:cNvPr>
          <p:cNvCxnSpPr>
            <a:cxnSpLocks/>
            <a:stCxn id="9" idx="3"/>
          </p:cNvCxnSpPr>
          <p:nvPr/>
        </p:nvCxnSpPr>
        <p:spPr bwMode="auto">
          <a:xfrm>
            <a:off x="3963153" y="4025065"/>
            <a:ext cx="993801" cy="68399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DBDB9C59-2D70-4CDA-AB91-7E442A311DBA}"/>
              </a:ext>
            </a:extLst>
          </p:cNvPr>
          <p:cNvCxnSpPr>
            <a:cxnSpLocks/>
            <a:stCxn id="9" idx="5"/>
          </p:cNvCxnSpPr>
          <p:nvPr/>
        </p:nvCxnSpPr>
        <p:spPr bwMode="auto">
          <a:xfrm flipV="1">
            <a:off x="3963153" y="2144492"/>
            <a:ext cx="993801" cy="68844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6">
            <a:extLst>
              <a:ext uri="{FF2B5EF4-FFF2-40B4-BE49-F238E27FC236}">
                <a16:creationId xmlns:a16="http://schemas.microsoft.com/office/drawing/2014/main" xmlns="" id="{E6050C43-7341-4108-AB3F-036CDF0CAAF2}"/>
              </a:ext>
            </a:extLst>
          </p:cNvPr>
          <p:cNvGrpSpPr/>
          <p:nvPr/>
        </p:nvGrpSpPr>
        <p:grpSpPr>
          <a:xfrm>
            <a:off x="2589644" y="3212617"/>
            <a:ext cx="1554888" cy="473170"/>
            <a:chOff x="2589644" y="3212617"/>
            <a:chExt cx="1554888" cy="473170"/>
          </a:xfrm>
        </p:grpSpPr>
        <p:pic>
          <p:nvPicPr>
            <p:cNvPr id="17" name="Picture 16">
              <a:extLst>
                <a:ext uri="{FF2B5EF4-FFF2-40B4-BE49-F238E27FC236}">
                  <a16:creationId xmlns:a16="http://schemas.microsoft.com/office/drawing/2014/main" xmlns="" id="{99A227A3-58D9-4286-9405-42016071F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644" y="3212617"/>
              <a:ext cx="619049" cy="473170"/>
            </a:xfrm>
            <a:prstGeom prst="rect">
              <a:avLst/>
            </a:prstGeom>
          </p:spPr>
        </p:pic>
        <p:pic>
          <p:nvPicPr>
            <p:cNvPr id="19" name="Picture 18">
              <a:extLst>
                <a:ext uri="{FF2B5EF4-FFF2-40B4-BE49-F238E27FC236}">
                  <a16:creationId xmlns:a16="http://schemas.microsoft.com/office/drawing/2014/main" xmlns="" id="{2C2B8187-3D24-4BF5-92D6-C03D4A822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25483" y="3212617"/>
              <a:ext cx="619049" cy="473170"/>
            </a:xfrm>
            <a:prstGeom prst="rect">
              <a:avLst/>
            </a:prstGeom>
          </p:spPr>
        </p:pic>
      </p:grpSp>
      <p:grpSp>
        <p:nvGrpSpPr>
          <p:cNvPr id="6" name="Group 5">
            <a:extLst>
              <a:ext uri="{FF2B5EF4-FFF2-40B4-BE49-F238E27FC236}">
                <a16:creationId xmlns:a16="http://schemas.microsoft.com/office/drawing/2014/main" xmlns="" id="{2892CAC4-C9C8-4974-937D-2242E624A7B6}"/>
              </a:ext>
            </a:extLst>
          </p:cNvPr>
          <p:cNvGrpSpPr/>
          <p:nvPr/>
        </p:nvGrpSpPr>
        <p:grpSpPr>
          <a:xfrm>
            <a:off x="4999468" y="1763665"/>
            <a:ext cx="1554888" cy="473170"/>
            <a:chOff x="5010971" y="1749577"/>
            <a:chExt cx="1554888" cy="473170"/>
          </a:xfrm>
        </p:grpSpPr>
        <p:pic>
          <p:nvPicPr>
            <p:cNvPr id="21" name="Picture 20">
              <a:extLst>
                <a:ext uri="{FF2B5EF4-FFF2-40B4-BE49-F238E27FC236}">
                  <a16:creationId xmlns:a16="http://schemas.microsoft.com/office/drawing/2014/main" xmlns="" id="{3ABA8F8D-192B-4131-901A-872A9F7E8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971" y="1749577"/>
              <a:ext cx="619049" cy="473170"/>
            </a:xfrm>
            <a:prstGeom prst="rect">
              <a:avLst/>
            </a:prstGeom>
          </p:spPr>
        </p:pic>
        <p:pic>
          <p:nvPicPr>
            <p:cNvPr id="23" name="Picture 22">
              <a:extLst>
                <a:ext uri="{FF2B5EF4-FFF2-40B4-BE49-F238E27FC236}">
                  <a16:creationId xmlns:a16="http://schemas.microsoft.com/office/drawing/2014/main" xmlns="" id="{EA65B878-FF05-42B9-8F6D-0D276157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6810" y="1749577"/>
              <a:ext cx="619049" cy="473170"/>
            </a:xfrm>
            <a:prstGeom prst="rect">
              <a:avLst/>
            </a:prstGeom>
          </p:spPr>
        </p:pic>
      </p:grpSp>
      <p:pic>
        <p:nvPicPr>
          <p:cNvPr id="24" name="Picture 23">
            <a:extLst>
              <a:ext uri="{FF2B5EF4-FFF2-40B4-BE49-F238E27FC236}">
                <a16:creationId xmlns:a16="http://schemas.microsoft.com/office/drawing/2014/main" xmlns="" id="{6BBD2703-2BA7-4906-8BF6-24E1D6A8A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2179" y="4586558"/>
            <a:ext cx="209466" cy="542384"/>
          </a:xfrm>
          <a:prstGeom prst="rect">
            <a:avLst/>
          </a:prstGeom>
        </p:spPr>
      </p:pic>
      <p:sp>
        <p:nvSpPr>
          <p:cNvPr id="26" name="TextBox 25">
            <a:extLst>
              <a:ext uri="{FF2B5EF4-FFF2-40B4-BE49-F238E27FC236}">
                <a16:creationId xmlns:a16="http://schemas.microsoft.com/office/drawing/2014/main" xmlns="" id="{4D0DA348-108B-4600-AC2C-5A3543E75994}"/>
              </a:ext>
            </a:extLst>
          </p:cNvPr>
          <p:cNvSpPr txBox="1"/>
          <p:nvPr/>
        </p:nvSpPr>
        <p:spPr bwMode="auto">
          <a:xfrm>
            <a:off x="3274723" y="3198168"/>
            <a:ext cx="184730" cy="461665"/>
          </a:xfrm>
          <a:prstGeom prst="rect">
            <a:avLst/>
          </a:prstGeom>
          <a:solidFill>
            <a:srgbClr val="FFFFFF">
              <a:alpha val="50196"/>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endParaRPr lang="en-GB" sz="2400" b="1" dirty="0">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xmlns="" id="{44C39C64-762F-4044-944C-6A1DB34C679A}"/>
              </a:ext>
            </a:extLst>
          </p:cNvPr>
          <p:cNvSpPr txBox="1"/>
          <p:nvPr/>
        </p:nvSpPr>
        <p:spPr bwMode="auto">
          <a:xfrm>
            <a:off x="4950305" y="1175149"/>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29" name="TextBox 28">
            <a:extLst>
              <a:ext uri="{FF2B5EF4-FFF2-40B4-BE49-F238E27FC236}">
                <a16:creationId xmlns:a16="http://schemas.microsoft.com/office/drawing/2014/main" xmlns="" id="{5C09DAE1-FD01-483D-9859-053F8A94AC13}"/>
              </a:ext>
            </a:extLst>
          </p:cNvPr>
          <p:cNvSpPr txBox="1"/>
          <p:nvPr/>
        </p:nvSpPr>
        <p:spPr bwMode="auto">
          <a:xfrm>
            <a:off x="4950621" y="4031899"/>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22" name="TextBox 21">
            <a:extLst>
              <a:ext uri="{FF2B5EF4-FFF2-40B4-BE49-F238E27FC236}">
                <a16:creationId xmlns:a16="http://schemas.microsoft.com/office/drawing/2014/main" xmlns="" id="{48A68490-7F4C-406F-AFEB-BCE087CBF9A7}"/>
              </a:ext>
            </a:extLst>
          </p:cNvPr>
          <p:cNvSpPr txBox="1">
            <a:spLocks/>
          </p:cNvSpPr>
          <p:nvPr/>
        </p:nvSpPr>
        <p:spPr bwMode="auto">
          <a:xfrm>
            <a:off x="2541279" y="2600329"/>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Tree>
    <p:extLst>
      <p:ext uri="{BB962C8B-B14F-4D97-AF65-F5344CB8AC3E}">
        <p14:creationId xmlns:p14="http://schemas.microsoft.com/office/powerpoint/2010/main" val="15738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8.33333E-7 7.40741E-7 L 0.26354 -0.21181 " pathEditMode="relative" rAng="0" ptsTypes="AA">
                                      <p:cBhvr>
                                        <p:cTn id="6" dur="2000" fill="hold"/>
                                        <p:tgtEl>
                                          <p:spTgt spid="7"/>
                                        </p:tgtEl>
                                        <p:attrNameLst>
                                          <p:attrName>ppt_x</p:attrName>
                                          <p:attrName>ppt_y</p:attrName>
                                        </p:attrNameLst>
                                      </p:cBhvr>
                                      <p:rCtr x="13177" y="-10602"/>
                                    </p:animMotion>
                                  </p:childTnLst>
                                </p:cTn>
                              </p:par>
                              <p:par>
                                <p:cTn id="7" presetID="63" presetClass="path" presetSubtype="0" accel="50000" decel="50000" fill="hold" nodeType="withEffect">
                                  <p:stCondLst>
                                    <p:cond delay="0"/>
                                  </p:stCondLst>
                                  <p:childTnLst>
                                    <p:animMotion origin="layout" path="M 3.61111E-6 -2.22222E-6 L 0.26302 0.20486 " pathEditMode="relative" rAng="0" ptsTypes="AA">
                                      <p:cBhvr>
                                        <p:cTn id="8" dur="2000" fill="hold"/>
                                        <p:tgtEl>
                                          <p:spTgt spid="27"/>
                                        </p:tgtEl>
                                        <p:attrNameLst>
                                          <p:attrName>ppt_x</p:attrName>
                                          <p:attrName>ppt_y</p:attrName>
                                        </p:attrNameLst>
                                      </p:cBhvr>
                                      <p:rCtr x="13142" y="1023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sp>
        <p:nvSpPr>
          <p:cNvPr id="12" name="Oval 11">
            <a:extLst>
              <a:ext uri="{FF2B5EF4-FFF2-40B4-BE49-F238E27FC236}">
                <a16:creationId xmlns:a16="http://schemas.microsoft.com/office/drawing/2014/main" xmlns="" id="{D179B6E3-64D0-469E-8B10-311894DD3925}"/>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xmlns="" id="{9F85F3F4-8421-4730-8E73-1E2C16F08827}"/>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xmlns="" id="{17EB9796-CB97-415D-8D08-B6884AF11FF6}"/>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xmlns="" id="{965E7564-BF23-42FA-BF35-D9ADA81EEC9D}"/>
              </a:ext>
            </a:extLst>
          </p:cNvPr>
          <p:cNvCxnSpPr>
            <a:cxnSpLocks/>
            <a:stCxn id="12"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17A035EC-2C67-4469-912F-6F24248F2AA3}"/>
              </a:ext>
            </a:extLst>
          </p:cNvPr>
          <p:cNvCxnSpPr>
            <a:cxnSpLocks/>
            <a:stCxn id="12"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xmlns="" id="{0D8169D6-BF00-43DD-AB65-B1B8A6E505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19" name="Picture 18">
            <a:extLst>
              <a:ext uri="{FF2B5EF4-FFF2-40B4-BE49-F238E27FC236}">
                <a16:creationId xmlns:a16="http://schemas.microsoft.com/office/drawing/2014/main" xmlns="" id="{99F2D0AC-262A-4989-8A8A-096B08220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20" name="Picture 19">
            <a:extLst>
              <a:ext uri="{FF2B5EF4-FFF2-40B4-BE49-F238E27FC236}">
                <a16:creationId xmlns:a16="http://schemas.microsoft.com/office/drawing/2014/main" xmlns="" id="{BADA7630-B568-4171-9618-3CDF3FDDC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383" y="1515728"/>
            <a:ext cx="304225" cy="332487"/>
          </a:xfrm>
          <a:prstGeom prst="rect">
            <a:avLst/>
          </a:prstGeom>
        </p:spPr>
      </p:pic>
      <p:pic>
        <p:nvPicPr>
          <p:cNvPr id="22" name="Picture 21">
            <a:extLst>
              <a:ext uri="{FF2B5EF4-FFF2-40B4-BE49-F238E27FC236}">
                <a16:creationId xmlns:a16="http://schemas.microsoft.com/office/drawing/2014/main" xmlns="" id="{6C8C45F3-BFAA-4DE6-BFC0-B1D96BA08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pic>
        <p:nvPicPr>
          <p:cNvPr id="23" name="Picture 22">
            <a:extLst>
              <a:ext uri="{FF2B5EF4-FFF2-40B4-BE49-F238E27FC236}">
                <a16:creationId xmlns:a16="http://schemas.microsoft.com/office/drawing/2014/main" xmlns="" id="{2568CF7C-9C75-45BB-8D4E-B2C9B5823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pic>
        <p:nvPicPr>
          <p:cNvPr id="31" name="Picture 30">
            <a:extLst>
              <a:ext uri="{FF2B5EF4-FFF2-40B4-BE49-F238E27FC236}">
                <a16:creationId xmlns:a16="http://schemas.microsoft.com/office/drawing/2014/main" xmlns="" id="{ADC0690D-3C50-4562-B679-FD20986984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32" name="Picture 31">
            <a:extLst>
              <a:ext uri="{FF2B5EF4-FFF2-40B4-BE49-F238E27FC236}">
                <a16:creationId xmlns:a16="http://schemas.microsoft.com/office/drawing/2014/main" xmlns="" id="{DFB3327B-796C-4897-8C92-B8BBD62DB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383" y="1515728"/>
            <a:ext cx="304225" cy="332487"/>
          </a:xfrm>
          <a:prstGeom prst="rect">
            <a:avLst/>
          </a:prstGeom>
        </p:spPr>
      </p:pic>
      <p:pic>
        <p:nvPicPr>
          <p:cNvPr id="33" name="Picture 32">
            <a:extLst>
              <a:ext uri="{FF2B5EF4-FFF2-40B4-BE49-F238E27FC236}">
                <a16:creationId xmlns:a16="http://schemas.microsoft.com/office/drawing/2014/main" xmlns="" id="{332FE77C-7DAE-4DCD-9501-CB36AF24B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34" name="Picture 33">
            <a:extLst>
              <a:ext uri="{FF2B5EF4-FFF2-40B4-BE49-F238E27FC236}">
                <a16:creationId xmlns:a16="http://schemas.microsoft.com/office/drawing/2014/main" xmlns="" id="{AF3F36A0-BC48-4C88-B8DB-D1387A28DF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pic>
        <p:nvPicPr>
          <p:cNvPr id="35" name="Picture 34">
            <a:extLst>
              <a:ext uri="{FF2B5EF4-FFF2-40B4-BE49-F238E27FC236}">
                <a16:creationId xmlns:a16="http://schemas.microsoft.com/office/drawing/2014/main" xmlns="" id="{1F9D5136-A78E-4A3A-8478-5D8079A2B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spTree>
    <p:extLst>
      <p:ext uri="{BB962C8B-B14F-4D97-AF65-F5344CB8AC3E}">
        <p14:creationId xmlns:p14="http://schemas.microsoft.com/office/powerpoint/2010/main" val="41463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11111E-6 L -0.15608 0.38148 " pathEditMode="relative" rAng="0" ptsTypes="AA">
                                      <p:cBhvr>
                                        <p:cTn id="6" dur="2000" fill="hold"/>
                                        <p:tgtEl>
                                          <p:spTgt spid="18"/>
                                        </p:tgtEl>
                                        <p:attrNameLst>
                                          <p:attrName>ppt_x</p:attrName>
                                          <p:attrName>ppt_y</p:attrName>
                                        </p:attrNameLst>
                                      </p:cBhvr>
                                      <p:rCtr x="-7813" y="19074"/>
                                    </p:animMotion>
                                  </p:childTnLst>
                                </p:cTn>
                              </p:par>
                              <p:par>
                                <p:cTn id="7" presetID="42" presetClass="path" presetSubtype="0" accel="50000" decel="50000" fill="hold" nodeType="withEffect">
                                  <p:stCondLst>
                                    <p:cond delay="0"/>
                                  </p:stCondLst>
                                  <p:childTnLst>
                                    <p:animMotion origin="layout" path="M 3.88889E-6 1.11111E-6 L -0.15573 0.38148 " pathEditMode="relative" rAng="0" ptsTypes="AA">
                                      <p:cBhvr>
                                        <p:cTn id="8" dur="2000" fill="hold"/>
                                        <p:tgtEl>
                                          <p:spTgt spid="20"/>
                                        </p:tgtEl>
                                        <p:attrNameLst>
                                          <p:attrName>ppt_x</p:attrName>
                                          <p:attrName>ppt_y</p:attrName>
                                        </p:attrNameLst>
                                      </p:cBhvr>
                                      <p:rCtr x="-7795" y="19074"/>
                                    </p:animMotion>
                                  </p:childTnLst>
                                </p:cTn>
                              </p:par>
                              <p:par>
                                <p:cTn id="9" presetID="42" presetClass="path" presetSubtype="0" accel="50000" decel="50000" fill="hold" nodeType="withEffect">
                                  <p:stCondLst>
                                    <p:cond delay="0"/>
                                  </p:stCondLst>
                                  <p:childTnLst>
                                    <p:animMotion origin="layout" path="M -2.77778E-7 -2.22222E-6 L -0.10417 0.38195 " pathEditMode="relative" rAng="0" ptsTypes="AA">
                                      <p:cBhvr>
                                        <p:cTn id="10" dur="2000" fill="hold"/>
                                        <p:tgtEl>
                                          <p:spTgt spid="19"/>
                                        </p:tgtEl>
                                        <p:attrNameLst>
                                          <p:attrName>ppt_x</p:attrName>
                                          <p:attrName>ppt_y</p:attrName>
                                        </p:attrNameLst>
                                      </p:cBhvr>
                                      <p:rCtr x="-5208" y="19097"/>
                                    </p:animMotion>
                                  </p:childTnLst>
                                </p:cTn>
                              </p:par>
                              <p:par>
                                <p:cTn id="11" presetID="42" presetClass="path" presetSubtype="0" accel="50000" decel="50000" fill="hold" nodeType="withEffect">
                                  <p:stCondLst>
                                    <p:cond delay="0"/>
                                  </p:stCondLst>
                                  <p:childTnLst>
                                    <p:animMotion origin="layout" path="M -2.77778E-6 1.11111E-6 L 0.12309 0.2794 " pathEditMode="relative" rAng="0" ptsTypes="AA">
                                      <p:cBhvr>
                                        <p:cTn id="12" dur="2000" fill="hold"/>
                                        <p:tgtEl>
                                          <p:spTgt spid="23"/>
                                        </p:tgtEl>
                                        <p:attrNameLst>
                                          <p:attrName>ppt_x</p:attrName>
                                          <p:attrName>ppt_y</p:attrName>
                                        </p:attrNameLst>
                                      </p:cBhvr>
                                      <p:rCtr x="6146" y="13958"/>
                                    </p:animMotion>
                                  </p:childTnLst>
                                </p:cTn>
                              </p:par>
                              <p:par>
                                <p:cTn id="13" presetID="42" presetClass="path" presetSubtype="0" accel="50000" decel="50000" fill="hold" nodeType="withEffect">
                                  <p:stCondLst>
                                    <p:cond delay="0"/>
                                  </p:stCondLst>
                                  <p:childTnLst>
                                    <p:animMotion origin="layout" path="M 2.77778E-7 -2.22222E-6 L 0.13785 0.34028 " pathEditMode="relative" rAng="0" ptsTypes="AA">
                                      <p:cBhvr>
                                        <p:cTn id="14" dur="2000" fill="hold"/>
                                        <p:tgtEl>
                                          <p:spTgt spid="22"/>
                                        </p:tgtEl>
                                        <p:attrNameLst>
                                          <p:attrName>ppt_x</p:attrName>
                                          <p:attrName>ppt_y</p:attrName>
                                        </p:attrNameLst>
                                      </p:cBhvr>
                                      <p:rCtr x="6892" y="17014"/>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5.55556E-7 1.11111E-6 L -0.15608 0.38148 " pathEditMode="relative" rAng="0" ptsTypes="AA">
                                      <p:cBhvr>
                                        <p:cTn id="28" dur="2000" spd="-100000" fill="hold"/>
                                        <p:tgtEl>
                                          <p:spTgt spid="31"/>
                                        </p:tgtEl>
                                        <p:attrNameLst>
                                          <p:attrName>ppt_x</p:attrName>
                                          <p:attrName>ppt_y</p:attrName>
                                        </p:attrNameLst>
                                      </p:cBhvr>
                                      <p:rCtr x="-7813" y="19074"/>
                                    </p:animMotion>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3.88889E-6 1.11111E-6 L -0.15573 0.38148 " pathEditMode="relative" rAng="0" ptsTypes="AA">
                                      <p:cBhvr>
                                        <p:cTn id="32" dur="2000" spd="-100000" fill="hold"/>
                                        <p:tgtEl>
                                          <p:spTgt spid="32"/>
                                        </p:tgtEl>
                                        <p:attrNameLst>
                                          <p:attrName>ppt_x</p:attrName>
                                          <p:attrName>ppt_y</p:attrName>
                                        </p:attrNameLst>
                                      </p:cBhvr>
                                      <p:rCtr x="-7795" y="19074"/>
                                    </p:animMotion>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42" presetClass="path" presetSubtype="0" accel="50000" decel="50000" fill="hold" nodeType="withEffect">
                                  <p:stCondLst>
                                    <p:cond delay="0"/>
                                  </p:stCondLst>
                                  <p:childTnLst>
                                    <p:animMotion origin="layout" path="M -2.77778E-7 -2.22222E-6 L -0.10417 0.38195 " pathEditMode="relative" rAng="0" ptsTypes="AA">
                                      <p:cBhvr>
                                        <p:cTn id="36" dur="2000" spd="-100000" fill="hold"/>
                                        <p:tgtEl>
                                          <p:spTgt spid="33"/>
                                        </p:tgtEl>
                                        <p:attrNameLst>
                                          <p:attrName>ppt_x</p:attrName>
                                          <p:attrName>ppt_y</p:attrName>
                                        </p:attrNameLst>
                                      </p:cBhvr>
                                      <p:rCtr x="-5208" y="19097"/>
                                    </p:animMotion>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2.77778E-6 1.11111E-6 L 0.12309 0.2794 " pathEditMode="relative" rAng="0" ptsTypes="AA">
                                      <p:cBhvr>
                                        <p:cTn id="40" dur="2000" spd="-100000" fill="hold"/>
                                        <p:tgtEl>
                                          <p:spTgt spid="34"/>
                                        </p:tgtEl>
                                        <p:attrNameLst>
                                          <p:attrName>ppt_x</p:attrName>
                                          <p:attrName>ppt_y</p:attrName>
                                        </p:attrNameLst>
                                      </p:cBhvr>
                                      <p:rCtr x="6146" y="13958"/>
                                    </p:animMotion>
                                  </p:childTnLst>
                                </p:cTn>
                              </p:par>
                              <p:par>
                                <p:cTn id="41" presetID="1" presetClass="exit" presetSubtype="0" fill="hold"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42" presetClass="path" presetSubtype="0" accel="50000" decel="50000" fill="hold" nodeType="withEffect">
                                  <p:stCondLst>
                                    <p:cond delay="0"/>
                                  </p:stCondLst>
                                  <p:childTnLst>
                                    <p:animMotion origin="layout" path="M 2.77778E-7 -2.22222E-6 L 0.13785 0.34028 " pathEditMode="relative" rAng="0" ptsTypes="AA">
                                      <p:cBhvr>
                                        <p:cTn id="44" dur="2000" spd="-100000" fill="hold"/>
                                        <p:tgtEl>
                                          <p:spTgt spid="35"/>
                                        </p:tgtEl>
                                        <p:attrNameLst>
                                          <p:attrName>ppt_x</p:attrName>
                                          <p:attrName>ppt_y</p:attrName>
                                        </p:attrNameLst>
                                      </p:cBhvr>
                                      <p:rCtr x="6892" y="17014"/>
                                    </p:animMotion>
                                  </p:childTnLst>
                                </p:cTn>
                              </p:par>
                              <p:par>
                                <p:cTn id="45" presetID="1" presetClass="exit" presetSubtype="0" fill="hold"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sp>
        <p:nvSpPr>
          <p:cNvPr id="12" name="Oval 11">
            <a:extLst>
              <a:ext uri="{FF2B5EF4-FFF2-40B4-BE49-F238E27FC236}">
                <a16:creationId xmlns:a16="http://schemas.microsoft.com/office/drawing/2014/main" xmlns="" id="{D179B6E3-64D0-469E-8B10-311894DD3925}"/>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xmlns="" id="{9F85F3F4-8421-4730-8E73-1E2C16F08827}"/>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xmlns="" id="{17EB9796-CB97-415D-8D08-B6884AF11FF6}"/>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xmlns="" id="{965E7564-BF23-42FA-BF35-D9ADA81EEC9D}"/>
              </a:ext>
            </a:extLst>
          </p:cNvPr>
          <p:cNvCxnSpPr>
            <a:cxnSpLocks/>
            <a:stCxn id="12"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17A035EC-2C67-4469-912F-6F24248F2AA3}"/>
              </a:ext>
            </a:extLst>
          </p:cNvPr>
          <p:cNvCxnSpPr>
            <a:cxnSpLocks/>
            <a:stCxn id="12"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xmlns="" id="{0D8169D6-BF00-43DD-AB65-B1B8A6E505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19" name="Picture 18">
            <a:extLst>
              <a:ext uri="{FF2B5EF4-FFF2-40B4-BE49-F238E27FC236}">
                <a16:creationId xmlns:a16="http://schemas.microsoft.com/office/drawing/2014/main" xmlns="" id="{99F2D0AC-262A-4989-8A8A-096B08220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20" name="Picture 19">
            <a:extLst>
              <a:ext uri="{FF2B5EF4-FFF2-40B4-BE49-F238E27FC236}">
                <a16:creationId xmlns:a16="http://schemas.microsoft.com/office/drawing/2014/main" xmlns="" id="{BADA7630-B568-4171-9618-3CDF3FDDC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821" y="1515728"/>
            <a:ext cx="304225" cy="332487"/>
          </a:xfrm>
          <a:prstGeom prst="rect">
            <a:avLst/>
          </a:prstGeom>
        </p:spPr>
      </p:pic>
      <p:pic>
        <p:nvPicPr>
          <p:cNvPr id="22" name="Picture 21">
            <a:extLst>
              <a:ext uri="{FF2B5EF4-FFF2-40B4-BE49-F238E27FC236}">
                <a16:creationId xmlns:a16="http://schemas.microsoft.com/office/drawing/2014/main" xmlns="" id="{6C8C45F3-BFAA-4DE6-BFC0-B1D96BA08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pic>
        <p:nvPicPr>
          <p:cNvPr id="23" name="Picture 22">
            <a:extLst>
              <a:ext uri="{FF2B5EF4-FFF2-40B4-BE49-F238E27FC236}">
                <a16:creationId xmlns:a16="http://schemas.microsoft.com/office/drawing/2014/main" xmlns="" id="{2568CF7C-9C75-45BB-8D4E-B2C9B5823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pic>
        <p:nvPicPr>
          <p:cNvPr id="25" name="Picture 24">
            <a:extLst>
              <a:ext uri="{FF2B5EF4-FFF2-40B4-BE49-F238E27FC236}">
                <a16:creationId xmlns:a16="http://schemas.microsoft.com/office/drawing/2014/main" xmlns="" id="{51826994-3A56-4999-B6EC-560BA91C5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26" name="Picture 25">
            <a:extLst>
              <a:ext uri="{FF2B5EF4-FFF2-40B4-BE49-F238E27FC236}">
                <a16:creationId xmlns:a16="http://schemas.microsoft.com/office/drawing/2014/main" xmlns="" id="{5B824DF5-F7C5-430D-80A8-72211C0A6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29" name="Picture 28">
            <a:extLst>
              <a:ext uri="{FF2B5EF4-FFF2-40B4-BE49-F238E27FC236}">
                <a16:creationId xmlns:a16="http://schemas.microsoft.com/office/drawing/2014/main" xmlns="" id="{F1117F05-B221-4A22-B934-EA7C141895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821" y="1515728"/>
            <a:ext cx="304225" cy="332487"/>
          </a:xfrm>
          <a:prstGeom prst="rect">
            <a:avLst/>
          </a:prstGeom>
        </p:spPr>
      </p:pic>
      <p:pic>
        <p:nvPicPr>
          <p:cNvPr id="31" name="Picture 30">
            <a:extLst>
              <a:ext uri="{FF2B5EF4-FFF2-40B4-BE49-F238E27FC236}">
                <a16:creationId xmlns:a16="http://schemas.microsoft.com/office/drawing/2014/main" xmlns="" id="{7C78C814-5286-4A75-93CA-23EAB8B9F0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pic>
        <p:nvPicPr>
          <p:cNvPr id="32" name="Picture 31">
            <a:extLst>
              <a:ext uri="{FF2B5EF4-FFF2-40B4-BE49-F238E27FC236}">
                <a16:creationId xmlns:a16="http://schemas.microsoft.com/office/drawing/2014/main" xmlns="" id="{97F51D60-E485-40B4-8A8D-9EA7D0B8D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spTree>
    <p:extLst>
      <p:ext uri="{BB962C8B-B14F-4D97-AF65-F5344CB8AC3E}">
        <p14:creationId xmlns:p14="http://schemas.microsoft.com/office/powerpoint/2010/main" val="263606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556E-7 1.11111E-6 L -0.15608 0.42361 " pathEditMode="relative" rAng="0" ptsTypes="AA">
                                      <p:cBhvr>
                                        <p:cTn id="6" dur="2000" fill="hold"/>
                                        <p:tgtEl>
                                          <p:spTgt spid="18"/>
                                        </p:tgtEl>
                                        <p:attrNameLst>
                                          <p:attrName>ppt_x</p:attrName>
                                          <p:attrName>ppt_y</p:attrName>
                                        </p:attrNameLst>
                                      </p:cBhvr>
                                      <p:rCtr x="-7813" y="21181"/>
                                    </p:animMotion>
                                  </p:childTnLst>
                                </p:cTn>
                              </p:par>
                              <p:par>
                                <p:cTn id="7" presetID="42" presetClass="path" presetSubtype="0" accel="50000" decel="50000" fill="hold" nodeType="withEffect">
                                  <p:stCondLst>
                                    <p:cond delay="0"/>
                                  </p:stCondLst>
                                  <p:childTnLst>
                                    <p:animMotion origin="layout" path="M -2.77778E-7 -2.22222E-6 L -0.07135 0.34028 " pathEditMode="relative" rAng="0" ptsTypes="AA">
                                      <p:cBhvr>
                                        <p:cTn id="8" dur="2000" fill="hold"/>
                                        <p:tgtEl>
                                          <p:spTgt spid="19"/>
                                        </p:tgtEl>
                                        <p:attrNameLst>
                                          <p:attrName>ppt_x</p:attrName>
                                          <p:attrName>ppt_y</p:attrName>
                                        </p:attrNameLst>
                                      </p:cBhvr>
                                      <p:rCtr x="-3576" y="17014"/>
                                    </p:animMotion>
                                  </p:childTnLst>
                                </p:cTn>
                              </p:par>
                              <p:par>
                                <p:cTn id="9" presetID="42" presetClass="path" presetSubtype="0" accel="50000" decel="50000" fill="hold" nodeType="withEffect">
                                  <p:stCondLst>
                                    <p:cond delay="0"/>
                                  </p:stCondLst>
                                  <p:childTnLst>
                                    <p:animMotion origin="layout" path="M 3.88889E-6 1.11111E-6 L 0.15642 0.38125 " pathEditMode="relative" rAng="0" ptsTypes="AA">
                                      <p:cBhvr>
                                        <p:cTn id="10" dur="2000" fill="hold"/>
                                        <p:tgtEl>
                                          <p:spTgt spid="20"/>
                                        </p:tgtEl>
                                        <p:attrNameLst>
                                          <p:attrName>ppt_x</p:attrName>
                                          <p:attrName>ppt_y</p:attrName>
                                        </p:attrNameLst>
                                      </p:cBhvr>
                                      <p:rCtr x="7813" y="19051"/>
                                    </p:animMotion>
                                  </p:childTnLst>
                                </p:cTn>
                              </p:par>
                              <p:par>
                                <p:cTn id="11" presetID="42" presetClass="path" presetSubtype="0" accel="50000" decel="50000" fill="hold" nodeType="withEffect">
                                  <p:stCondLst>
                                    <p:cond delay="0"/>
                                  </p:stCondLst>
                                  <p:childTnLst>
                                    <p:animMotion origin="layout" path="M 2.77778E-7 -2.22222E-6 L 0.07083 0.29815 " pathEditMode="relative" rAng="0" ptsTypes="AA">
                                      <p:cBhvr>
                                        <p:cTn id="12" dur="2000" fill="hold"/>
                                        <p:tgtEl>
                                          <p:spTgt spid="22"/>
                                        </p:tgtEl>
                                        <p:attrNameLst>
                                          <p:attrName>ppt_x</p:attrName>
                                          <p:attrName>ppt_y</p:attrName>
                                        </p:attrNameLst>
                                      </p:cBhvr>
                                      <p:rCtr x="3542" y="14907"/>
                                    </p:animMotion>
                                  </p:childTnLst>
                                </p:cTn>
                              </p:par>
                              <p:par>
                                <p:cTn id="13" presetID="42" presetClass="path" presetSubtype="0" accel="50000" decel="50000" fill="hold" nodeType="withEffect">
                                  <p:stCondLst>
                                    <p:cond delay="0"/>
                                  </p:stCondLst>
                                  <p:childTnLst>
                                    <p:animMotion origin="layout" path="M -2.77778E-6 1.11111E-6 L 0.15677 0.32106 " pathEditMode="relative" rAng="0" ptsTypes="AA">
                                      <p:cBhvr>
                                        <p:cTn id="14" dur="2000" fill="hold"/>
                                        <p:tgtEl>
                                          <p:spTgt spid="23"/>
                                        </p:tgtEl>
                                        <p:attrNameLst>
                                          <p:attrName>ppt_x</p:attrName>
                                          <p:attrName>ppt_y</p:attrName>
                                        </p:attrNameLst>
                                      </p:cBhvr>
                                      <p:rCtr x="7830" y="160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5.55556E-7 1.11111E-6 L -0.15608 0.42361 " pathEditMode="relative" rAng="0" ptsTypes="AA">
                                      <p:cBhvr>
                                        <p:cTn id="28" dur="2000" spd="-100000" fill="hold"/>
                                        <p:tgtEl>
                                          <p:spTgt spid="25"/>
                                        </p:tgtEl>
                                        <p:attrNameLst>
                                          <p:attrName>ppt_x</p:attrName>
                                          <p:attrName>ppt_y</p:attrName>
                                        </p:attrNameLst>
                                      </p:cBhvr>
                                      <p:rCtr x="-7813" y="21181"/>
                                    </p:animMotion>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2.77778E-7 -2.22222E-6 L -0.07135 0.34028 " pathEditMode="relative" rAng="0" ptsTypes="AA">
                                      <p:cBhvr>
                                        <p:cTn id="32" dur="2000" spd="-100000" fill="hold"/>
                                        <p:tgtEl>
                                          <p:spTgt spid="26"/>
                                        </p:tgtEl>
                                        <p:attrNameLst>
                                          <p:attrName>ppt_x</p:attrName>
                                          <p:attrName>ppt_y</p:attrName>
                                        </p:attrNameLst>
                                      </p:cBhvr>
                                      <p:rCtr x="-3576" y="17014"/>
                                    </p:animMotion>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42" presetClass="path" presetSubtype="0" accel="50000" decel="50000" fill="hold" nodeType="withEffect">
                                  <p:stCondLst>
                                    <p:cond delay="0"/>
                                  </p:stCondLst>
                                  <p:childTnLst>
                                    <p:animMotion origin="layout" path="M 3.88889E-6 1.11111E-6 L 0.15642 0.38125 " pathEditMode="relative" rAng="0" ptsTypes="AA">
                                      <p:cBhvr>
                                        <p:cTn id="36" dur="2000" spd="-100000" fill="hold"/>
                                        <p:tgtEl>
                                          <p:spTgt spid="29"/>
                                        </p:tgtEl>
                                        <p:attrNameLst>
                                          <p:attrName>ppt_x</p:attrName>
                                          <p:attrName>ppt_y</p:attrName>
                                        </p:attrNameLst>
                                      </p:cBhvr>
                                      <p:rCtr x="7813" y="19051"/>
                                    </p:animMotion>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2.77778E-7 -2.22222E-6 L 0.07083 0.29815 " pathEditMode="relative" rAng="0" ptsTypes="AA">
                                      <p:cBhvr>
                                        <p:cTn id="40" dur="2000" spd="-100000" fill="hold"/>
                                        <p:tgtEl>
                                          <p:spTgt spid="32"/>
                                        </p:tgtEl>
                                        <p:attrNameLst>
                                          <p:attrName>ppt_x</p:attrName>
                                          <p:attrName>ppt_y</p:attrName>
                                        </p:attrNameLst>
                                      </p:cBhvr>
                                      <p:rCtr x="3542" y="14907"/>
                                    </p:animMotion>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42" presetClass="path" presetSubtype="0" accel="50000" decel="50000" fill="hold" nodeType="withEffect">
                                  <p:stCondLst>
                                    <p:cond delay="0"/>
                                  </p:stCondLst>
                                  <p:childTnLst>
                                    <p:animMotion origin="layout" path="M -2.77778E-6 1.11111E-6 L 0.15677 0.32106 " pathEditMode="relative" rAng="0" ptsTypes="AA">
                                      <p:cBhvr>
                                        <p:cTn id="44" dur="2000" spd="-100000" fill="hold"/>
                                        <p:tgtEl>
                                          <p:spTgt spid="31"/>
                                        </p:tgtEl>
                                        <p:attrNameLst>
                                          <p:attrName>ppt_x</p:attrName>
                                          <p:attrName>ppt_y</p:attrName>
                                        </p:attrNameLst>
                                      </p:cBhvr>
                                      <p:rCtr x="7830" y="16042"/>
                                    </p:animMotion>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sp>
        <p:nvSpPr>
          <p:cNvPr id="12" name="Oval 11">
            <a:extLst>
              <a:ext uri="{FF2B5EF4-FFF2-40B4-BE49-F238E27FC236}">
                <a16:creationId xmlns:a16="http://schemas.microsoft.com/office/drawing/2014/main" xmlns="" id="{D179B6E3-64D0-469E-8B10-311894DD3925}"/>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xmlns="" id="{9F85F3F4-8421-4730-8E73-1E2C16F08827}"/>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xmlns="" id="{17EB9796-CB97-415D-8D08-B6884AF11FF6}"/>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xmlns="" id="{965E7564-BF23-42FA-BF35-D9ADA81EEC9D}"/>
              </a:ext>
            </a:extLst>
          </p:cNvPr>
          <p:cNvCxnSpPr>
            <a:cxnSpLocks/>
            <a:stCxn id="12"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17A035EC-2C67-4469-912F-6F24248F2AA3}"/>
              </a:ext>
            </a:extLst>
          </p:cNvPr>
          <p:cNvCxnSpPr>
            <a:cxnSpLocks/>
            <a:stCxn id="12"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xmlns="" id="{0D8169D6-BF00-43DD-AB65-B1B8A6E505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19" name="Picture 18">
            <a:extLst>
              <a:ext uri="{FF2B5EF4-FFF2-40B4-BE49-F238E27FC236}">
                <a16:creationId xmlns:a16="http://schemas.microsoft.com/office/drawing/2014/main" xmlns="" id="{99F2D0AC-262A-4989-8A8A-096B08220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20" name="Picture 19">
            <a:extLst>
              <a:ext uri="{FF2B5EF4-FFF2-40B4-BE49-F238E27FC236}">
                <a16:creationId xmlns:a16="http://schemas.microsoft.com/office/drawing/2014/main" xmlns="" id="{BADA7630-B568-4171-9618-3CDF3FDDC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383" y="1515728"/>
            <a:ext cx="304225" cy="332487"/>
          </a:xfrm>
          <a:prstGeom prst="rect">
            <a:avLst/>
          </a:prstGeom>
        </p:spPr>
      </p:pic>
      <p:pic>
        <p:nvPicPr>
          <p:cNvPr id="22" name="Picture 21">
            <a:extLst>
              <a:ext uri="{FF2B5EF4-FFF2-40B4-BE49-F238E27FC236}">
                <a16:creationId xmlns:a16="http://schemas.microsoft.com/office/drawing/2014/main" xmlns="" id="{6C8C45F3-BFAA-4DE6-BFC0-B1D96BA08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pic>
        <p:nvPicPr>
          <p:cNvPr id="23" name="Picture 22">
            <a:extLst>
              <a:ext uri="{FF2B5EF4-FFF2-40B4-BE49-F238E27FC236}">
                <a16:creationId xmlns:a16="http://schemas.microsoft.com/office/drawing/2014/main" xmlns="" id="{2568CF7C-9C75-45BB-8D4E-B2C9B5823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pic>
        <p:nvPicPr>
          <p:cNvPr id="25" name="Picture 24">
            <a:extLst>
              <a:ext uri="{FF2B5EF4-FFF2-40B4-BE49-F238E27FC236}">
                <a16:creationId xmlns:a16="http://schemas.microsoft.com/office/drawing/2014/main" xmlns="" id="{83CA335B-07F4-4B9F-A508-EE90D6371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26" name="Picture 25">
            <a:extLst>
              <a:ext uri="{FF2B5EF4-FFF2-40B4-BE49-F238E27FC236}">
                <a16:creationId xmlns:a16="http://schemas.microsoft.com/office/drawing/2014/main" xmlns="" id="{C172E971-AC75-47BF-B5F8-3AECC6C5E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27" name="Picture 26">
            <a:extLst>
              <a:ext uri="{FF2B5EF4-FFF2-40B4-BE49-F238E27FC236}">
                <a16:creationId xmlns:a16="http://schemas.microsoft.com/office/drawing/2014/main" xmlns="" id="{2CF5D5CB-67FE-432D-B275-80FC856FF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pic>
        <p:nvPicPr>
          <p:cNvPr id="29" name="Picture 28">
            <a:extLst>
              <a:ext uri="{FF2B5EF4-FFF2-40B4-BE49-F238E27FC236}">
                <a16:creationId xmlns:a16="http://schemas.microsoft.com/office/drawing/2014/main" xmlns="" id="{777EE389-F6A0-4341-8B25-189AB54835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383" y="1515728"/>
            <a:ext cx="304225" cy="332487"/>
          </a:xfrm>
          <a:prstGeom prst="rect">
            <a:avLst/>
          </a:prstGeom>
        </p:spPr>
      </p:pic>
      <p:pic>
        <p:nvPicPr>
          <p:cNvPr id="31" name="Picture 30">
            <a:extLst>
              <a:ext uri="{FF2B5EF4-FFF2-40B4-BE49-F238E27FC236}">
                <a16:creationId xmlns:a16="http://schemas.microsoft.com/office/drawing/2014/main" xmlns="" id="{99452A4D-905F-4896-A96D-B008E0F15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spTree>
    <p:extLst>
      <p:ext uri="{BB962C8B-B14F-4D97-AF65-F5344CB8AC3E}">
        <p14:creationId xmlns:p14="http://schemas.microsoft.com/office/powerpoint/2010/main" val="25322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556E-7 1.11111E-6 L 0.1566 0.38171 " pathEditMode="relative" rAng="0" ptsTypes="AA">
                                      <p:cBhvr>
                                        <p:cTn id="6" dur="2000" fill="hold"/>
                                        <p:tgtEl>
                                          <p:spTgt spid="18"/>
                                        </p:tgtEl>
                                        <p:attrNameLst>
                                          <p:attrName>ppt_x</p:attrName>
                                          <p:attrName>ppt_y</p:attrName>
                                        </p:attrNameLst>
                                      </p:cBhvr>
                                      <p:rCtr x="7830" y="19074"/>
                                    </p:animMotion>
                                  </p:childTnLst>
                                </p:cTn>
                              </p:par>
                              <p:par>
                                <p:cTn id="7" presetID="42" presetClass="path" presetSubtype="0" accel="50000" decel="50000" fill="hold" nodeType="withEffect">
                                  <p:stCondLst>
                                    <p:cond delay="0"/>
                                  </p:stCondLst>
                                  <p:childTnLst>
                                    <p:animMotion origin="layout" path="M -2.77778E-7 -2.22222E-6 L -0.10434 0.33982 " pathEditMode="relative" rAng="0" ptsTypes="AA">
                                      <p:cBhvr>
                                        <p:cTn id="8" dur="2000" fill="hold"/>
                                        <p:tgtEl>
                                          <p:spTgt spid="19"/>
                                        </p:tgtEl>
                                        <p:attrNameLst>
                                          <p:attrName>ppt_x</p:attrName>
                                          <p:attrName>ppt_y</p:attrName>
                                        </p:attrNameLst>
                                      </p:cBhvr>
                                      <p:rCtr x="-5226" y="16991"/>
                                    </p:animMotion>
                                  </p:childTnLst>
                                </p:cTn>
                              </p:par>
                              <p:par>
                                <p:cTn id="9" presetID="42" presetClass="path" presetSubtype="0" accel="50000" decel="50000" fill="hold" nodeType="withEffect">
                                  <p:stCondLst>
                                    <p:cond delay="0"/>
                                  </p:stCondLst>
                                  <p:childTnLst>
                                    <p:animMotion origin="layout" path="M 3.88889E-6 1.11111E-6 L 0.15677 0.38171 " pathEditMode="relative" rAng="0" ptsTypes="AA">
                                      <p:cBhvr>
                                        <p:cTn id="10" dur="2000" fill="hold"/>
                                        <p:tgtEl>
                                          <p:spTgt spid="20"/>
                                        </p:tgtEl>
                                        <p:attrNameLst>
                                          <p:attrName>ppt_x</p:attrName>
                                          <p:attrName>ppt_y</p:attrName>
                                        </p:attrNameLst>
                                      </p:cBhvr>
                                      <p:rCtr x="7830" y="19074"/>
                                    </p:animMotion>
                                  </p:childTnLst>
                                </p:cTn>
                              </p:par>
                              <p:par>
                                <p:cTn id="11" presetID="42" presetClass="path" presetSubtype="0" accel="50000" decel="50000" fill="hold" nodeType="withEffect">
                                  <p:stCondLst>
                                    <p:cond delay="0"/>
                                  </p:stCondLst>
                                  <p:childTnLst>
                                    <p:animMotion origin="layout" path="M 2.77778E-7 -2.22222E-6 L 0.13767 0.38148 " pathEditMode="relative" rAng="0" ptsTypes="AA">
                                      <p:cBhvr>
                                        <p:cTn id="12" dur="2000" fill="hold"/>
                                        <p:tgtEl>
                                          <p:spTgt spid="22"/>
                                        </p:tgtEl>
                                        <p:attrNameLst>
                                          <p:attrName>ppt_x</p:attrName>
                                          <p:attrName>ppt_y</p:attrName>
                                        </p:attrNameLst>
                                      </p:cBhvr>
                                      <p:rCtr x="6875" y="19074"/>
                                    </p:animMotion>
                                  </p:childTnLst>
                                </p:cTn>
                              </p:par>
                              <p:par>
                                <p:cTn id="13" presetID="42" presetClass="path" presetSubtype="0" accel="50000" decel="50000" fill="hold" nodeType="withEffect">
                                  <p:stCondLst>
                                    <p:cond delay="0"/>
                                  </p:stCondLst>
                                  <p:childTnLst>
                                    <p:animMotion origin="layout" path="M -2.77778E-6 1.11111E-6 L 0.12344 0.32106 " pathEditMode="relative" rAng="0" ptsTypes="AA">
                                      <p:cBhvr>
                                        <p:cTn id="14" dur="2000" fill="hold"/>
                                        <p:tgtEl>
                                          <p:spTgt spid="23"/>
                                        </p:tgtEl>
                                        <p:attrNameLst>
                                          <p:attrName>ppt_x</p:attrName>
                                          <p:attrName>ppt_y</p:attrName>
                                        </p:attrNameLst>
                                      </p:cBhvr>
                                      <p:rCtr x="6163" y="1604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2.77778E-7 -2.22222E-6 L -0.10434 0.33982 " pathEditMode="relative" rAng="0" ptsTypes="AA">
                                      <p:cBhvr>
                                        <p:cTn id="28" dur="2000" spd="-100000" fill="hold"/>
                                        <p:tgtEl>
                                          <p:spTgt spid="25"/>
                                        </p:tgtEl>
                                        <p:attrNameLst>
                                          <p:attrName>ppt_x</p:attrName>
                                          <p:attrName>ppt_y</p:attrName>
                                        </p:attrNameLst>
                                      </p:cBhvr>
                                      <p:rCtr x="-5226" y="16991"/>
                                    </p:animMotion>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5.55556E-7 1.11111E-6 L 0.1566 0.38171 " pathEditMode="relative" rAng="0" ptsTypes="AA">
                                      <p:cBhvr>
                                        <p:cTn id="32" dur="2000" spd="-100000" fill="hold"/>
                                        <p:tgtEl>
                                          <p:spTgt spid="26"/>
                                        </p:tgtEl>
                                        <p:attrNameLst>
                                          <p:attrName>ppt_x</p:attrName>
                                          <p:attrName>ppt_y</p:attrName>
                                        </p:attrNameLst>
                                      </p:cBhvr>
                                      <p:rCtr x="7830" y="19074"/>
                                    </p:animMotion>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42" presetClass="path" presetSubtype="0" accel="50000" decel="50000" fill="hold" nodeType="withEffect">
                                  <p:stCondLst>
                                    <p:cond delay="0"/>
                                  </p:stCondLst>
                                  <p:childTnLst>
                                    <p:animMotion origin="layout" path="M -2.77778E-6 1.11111E-6 L 0.12344 0.32106 " pathEditMode="relative" rAng="0" ptsTypes="AA">
                                      <p:cBhvr>
                                        <p:cTn id="36" dur="2000" spd="-100000" fill="hold"/>
                                        <p:tgtEl>
                                          <p:spTgt spid="27"/>
                                        </p:tgtEl>
                                        <p:attrNameLst>
                                          <p:attrName>ppt_x</p:attrName>
                                          <p:attrName>ppt_y</p:attrName>
                                        </p:attrNameLst>
                                      </p:cBhvr>
                                      <p:rCtr x="6163" y="16042"/>
                                    </p:animMotion>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3.88889E-6 1.11111E-6 L 0.15677 0.38171 " pathEditMode="relative" rAng="0" ptsTypes="AA">
                                      <p:cBhvr>
                                        <p:cTn id="40" dur="2000" spd="-100000" fill="hold"/>
                                        <p:tgtEl>
                                          <p:spTgt spid="29"/>
                                        </p:tgtEl>
                                        <p:attrNameLst>
                                          <p:attrName>ppt_x</p:attrName>
                                          <p:attrName>ppt_y</p:attrName>
                                        </p:attrNameLst>
                                      </p:cBhvr>
                                      <p:rCtr x="7830" y="19074"/>
                                    </p:animMotion>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42" presetClass="path" presetSubtype="0" accel="50000" decel="50000" fill="hold" nodeType="withEffect">
                                  <p:stCondLst>
                                    <p:cond delay="0"/>
                                  </p:stCondLst>
                                  <p:childTnLst>
                                    <p:animMotion origin="layout" path="M 2.77778E-7 -2.22222E-6 L 0.13767 0.38148 " pathEditMode="relative" rAng="0" ptsTypes="AA">
                                      <p:cBhvr>
                                        <p:cTn id="44" dur="2000" spd="-100000" fill="hold"/>
                                        <p:tgtEl>
                                          <p:spTgt spid="31"/>
                                        </p:tgtEl>
                                        <p:attrNameLst>
                                          <p:attrName>ppt_x</p:attrName>
                                          <p:attrName>ppt_y</p:attrName>
                                        </p:attrNameLst>
                                      </p:cBhvr>
                                      <p:rCtr x="6875" y="19074"/>
                                    </p:animMotion>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sp>
        <p:nvSpPr>
          <p:cNvPr id="12" name="Oval 11">
            <a:extLst>
              <a:ext uri="{FF2B5EF4-FFF2-40B4-BE49-F238E27FC236}">
                <a16:creationId xmlns:a16="http://schemas.microsoft.com/office/drawing/2014/main" xmlns="" id="{D179B6E3-64D0-469E-8B10-311894DD3925}"/>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xmlns="" id="{9F85F3F4-8421-4730-8E73-1E2C16F08827}"/>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xmlns="" id="{17EB9796-CB97-415D-8D08-B6884AF11FF6}"/>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xmlns="" id="{965E7564-BF23-42FA-BF35-D9ADA81EEC9D}"/>
              </a:ext>
            </a:extLst>
          </p:cNvPr>
          <p:cNvCxnSpPr>
            <a:cxnSpLocks/>
            <a:stCxn id="12"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17A035EC-2C67-4469-912F-6F24248F2AA3}"/>
              </a:ext>
            </a:extLst>
          </p:cNvPr>
          <p:cNvCxnSpPr>
            <a:cxnSpLocks/>
            <a:stCxn id="12"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xmlns="" id="{0D8169D6-BF00-43DD-AB65-B1B8A6E505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19" name="Picture 18">
            <a:extLst>
              <a:ext uri="{FF2B5EF4-FFF2-40B4-BE49-F238E27FC236}">
                <a16:creationId xmlns:a16="http://schemas.microsoft.com/office/drawing/2014/main" xmlns="" id="{99F2D0AC-262A-4989-8A8A-096B08220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20" name="Picture 19">
            <a:extLst>
              <a:ext uri="{FF2B5EF4-FFF2-40B4-BE49-F238E27FC236}">
                <a16:creationId xmlns:a16="http://schemas.microsoft.com/office/drawing/2014/main" xmlns="" id="{BADA7630-B568-4171-9618-3CDF3FDDC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383" y="1515728"/>
            <a:ext cx="304225" cy="332487"/>
          </a:xfrm>
          <a:prstGeom prst="rect">
            <a:avLst/>
          </a:prstGeom>
        </p:spPr>
      </p:pic>
      <p:pic>
        <p:nvPicPr>
          <p:cNvPr id="22" name="Picture 21">
            <a:extLst>
              <a:ext uri="{FF2B5EF4-FFF2-40B4-BE49-F238E27FC236}">
                <a16:creationId xmlns:a16="http://schemas.microsoft.com/office/drawing/2014/main" xmlns="" id="{6C8C45F3-BFAA-4DE6-BFC0-B1D96BA08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pic>
        <p:nvPicPr>
          <p:cNvPr id="23" name="Picture 22">
            <a:extLst>
              <a:ext uri="{FF2B5EF4-FFF2-40B4-BE49-F238E27FC236}">
                <a16:creationId xmlns:a16="http://schemas.microsoft.com/office/drawing/2014/main" xmlns="" id="{2568CF7C-9C75-45BB-8D4E-B2C9B5823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pic>
        <p:nvPicPr>
          <p:cNvPr id="25" name="Picture 24">
            <a:extLst>
              <a:ext uri="{FF2B5EF4-FFF2-40B4-BE49-F238E27FC236}">
                <a16:creationId xmlns:a16="http://schemas.microsoft.com/office/drawing/2014/main" xmlns="" id="{BE2A5879-B104-429B-8CFB-A0A8655A9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810" y="1515728"/>
            <a:ext cx="304225" cy="332487"/>
          </a:xfrm>
          <a:prstGeom prst="rect">
            <a:avLst/>
          </a:prstGeom>
        </p:spPr>
      </p:pic>
      <p:pic>
        <p:nvPicPr>
          <p:cNvPr id="26" name="Picture 25">
            <a:extLst>
              <a:ext uri="{FF2B5EF4-FFF2-40B4-BE49-F238E27FC236}">
                <a16:creationId xmlns:a16="http://schemas.microsoft.com/office/drawing/2014/main" xmlns="" id="{BC2C977B-68B6-4347-B14F-C19FD39D0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753" y="2086098"/>
            <a:ext cx="304225" cy="332487"/>
          </a:xfrm>
          <a:prstGeom prst="rect">
            <a:avLst/>
          </a:prstGeom>
        </p:spPr>
      </p:pic>
      <p:pic>
        <p:nvPicPr>
          <p:cNvPr id="27" name="Picture 26">
            <a:extLst>
              <a:ext uri="{FF2B5EF4-FFF2-40B4-BE49-F238E27FC236}">
                <a16:creationId xmlns:a16="http://schemas.microsoft.com/office/drawing/2014/main" xmlns="" id="{412DDCC7-5261-4D23-909A-A96A547DC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383" y="1515728"/>
            <a:ext cx="304225" cy="332487"/>
          </a:xfrm>
          <a:prstGeom prst="rect">
            <a:avLst/>
          </a:prstGeom>
        </p:spPr>
      </p:pic>
      <p:pic>
        <p:nvPicPr>
          <p:cNvPr id="29" name="Picture 28">
            <a:extLst>
              <a:ext uri="{FF2B5EF4-FFF2-40B4-BE49-F238E27FC236}">
                <a16:creationId xmlns:a16="http://schemas.microsoft.com/office/drawing/2014/main" xmlns="" id="{669C89E9-0D7B-4319-99FC-8704C3209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022" y="2086098"/>
            <a:ext cx="304225" cy="332487"/>
          </a:xfrm>
          <a:prstGeom prst="rect">
            <a:avLst/>
          </a:prstGeom>
        </p:spPr>
      </p:pic>
      <p:pic>
        <p:nvPicPr>
          <p:cNvPr id="31" name="Picture 30">
            <a:extLst>
              <a:ext uri="{FF2B5EF4-FFF2-40B4-BE49-F238E27FC236}">
                <a16:creationId xmlns:a16="http://schemas.microsoft.com/office/drawing/2014/main" xmlns="" id="{DEF239C6-C704-4F6B-A5FC-28CB7A73A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596" y="2501566"/>
            <a:ext cx="304225" cy="332487"/>
          </a:xfrm>
          <a:prstGeom prst="rect">
            <a:avLst/>
          </a:prstGeom>
        </p:spPr>
      </p:pic>
    </p:spTree>
    <p:extLst>
      <p:ext uri="{BB962C8B-B14F-4D97-AF65-F5344CB8AC3E}">
        <p14:creationId xmlns:p14="http://schemas.microsoft.com/office/powerpoint/2010/main" val="37997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7778E-7 -2.22222E-6 L 0.10434 0.33982 " pathEditMode="relative" rAng="0" ptsTypes="AA">
                                      <p:cBhvr>
                                        <p:cTn id="6" dur="2000" fill="hold"/>
                                        <p:tgtEl>
                                          <p:spTgt spid="22"/>
                                        </p:tgtEl>
                                        <p:attrNameLst>
                                          <p:attrName>ppt_x</p:attrName>
                                          <p:attrName>ppt_y</p:attrName>
                                        </p:attrNameLst>
                                      </p:cBhvr>
                                      <p:rCtr x="5208" y="16991"/>
                                    </p:animMotion>
                                  </p:childTnLst>
                                </p:cTn>
                              </p:par>
                              <p:par>
                                <p:cTn id="7" presetID="42" presetClass="path" presetSubtype="0" accel="50000" decel="50000" fill="hold" nodeType="withEffect">
                                  <p:stCondLst>
                                    <p:cond delay="0"/>
                                  </p:stCondLst>
                                  <p:childTnLst>
                                    <p:animMotion origin="layout" path="M 3.88889E-6 1.11111E-6 L -0.15573 0.38171 " pathEditMode="relative" rAng="0" ptsTypes="AA">
                                      <p:cBhvr>
                                        <p:cTn id="8" dur="2000" fill="hold"/>
                                        <p:tgtEl>
                                          <p:spTgt spid="20"/>
                                        </p:tgtEl>
                                        <p:attrNameLst>
                                          <p:attrName>ppt_x</p:attrName>
                                          <p:attrName>ppt_y</p:attrName>
                                        </p:attrNameLst>
                                      </p:cBhvr>
                                      <p:rCtr x="-7795" y="19074"/>
                                    </p:animMotion>
                                  </p:childTnLst>
                                </p:cTn>
                              </p:par>
                              <p:par>
                                <p:cTn id="9" presetID="42" presetClass="path" presetSubtype="0" accel="50000" decel="50000" fill="hold" nodeType="withEffect">
                                  <p:stCondLst>
                                    <p:cond delay="0"/>
                                  </p:stCondLst>
                                  <p:childTnLst>
                                    <p:animMotion origin="layout" path="M 5.55556E-7 1.11111E-6 L -0.15573 0.38148 " pathEditMode="relative" rAng="0" ptsTypes="AA">
                                      <p:cBhvr>
                                        <p:cTn id="10" dur="2000" fill="hold"/>
                                        <p:tgtEl>
                                          <p:spTgt spid="18"/>
                                        </p:tgtEl>
                                        <p:attrNameLst>
                                          <p:attrName>ppt_x</p:attrName>
                                          <p:attrName>ppt_y</p:attrName>
                                        </p:attrNameLst>
                                      </p:cBhvr>
                                      <p:rCtr x="-7795" y="19074"/>
                                    </p:animMotion>
                                  </p:childTnLst>
                                </p:cTn>
                              </p:par>
                              <p:par>
                                <p:cTn id="11" presetID="42" presetClass="path" presetSubtype="0" accel="50000" decel="50000" fill="hold" nodeType="withEffect">
                                  <p:stCondLst>
                                    <p:cond delay="0"/>
                                  </p:stCondLst>
                                  <p:childTnLst>
                                    <p:animMotion origin="layout" path="M -2.77778E-7 -2.22222E-6 L -0.1375 0.38148 " pathEditMode="relative" rAng="0" ptsTypes="AA">
                                      <p:cBhvr>
                                        <p:cTn id="12" dur="2000" fill="hold"/>
                                        <p:tgtEl>
                                          <p:spTgt spid="19"/>
                                        </p:tgtEl>
                                        <p:attrNameLst>
                                          <p:attrName>ppt_x</p:attrName>
                                          <p:attrName>ppt_y</p:attrName>
                                        </p:attrNameLst>
                                      </p:cBhvr>
                                      <p:rCtr x="-6875" y="19074"/>
                                    </p:animMotion>
                                  </p:childTnLst>
                                </p:cTn>
                              </p:par>
                              <p:par>
                                <p:cTn id="13" presetID="42" presetClass="path" presetSubtype="0" accel="50000" decel="50000" fill="hold" nodeType="withEffect">
                                  <p:stCondLst>
                                    <p:cond delay="0"/>
                                  </p:stCondLst>
                                  <p:childTnLst>
                                    <p:animMotion origin="layout" path="M -2.77778E-6 1.11111E-6 L -0.12291 0.3213 " pathEditMode="relative" rAng="0" ptsTypes="AA">
                                      <p:cBhvr>
                                        <p:cTn id="14" dur="2000" fill="hold"/>
                                        <p:tgtEl>
                                          <p:spTgt spid="23"/>
                                        </p:tgtEl>
                                        <p:attrNameLst>
                                          <p:attrName>ppt_x</p:attrName>
                                          <p:attrName>ppt_y</p:attrName>
                                        </p:attrNameLst>
                                      </p:cBhvr>
                                      <p:rCtr x="-6146" y="16065"/>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5.55556E-7 1.11111E-6 L -0.15573 0.38148 " pathEditMode="relative" rAng="0" ptsTypes="AA">
                                      <p:cBhvr>
                                        <p:cTn id="28" dur="2000" spd="-100000" fill="hold"/>
                                        <p:tgtEl>
                                          <p:spTgt spid="25"/>
                                        </p:tgtEl>
                                        <p:attrNameLst>
                                          <p:attrName>ppt_x</p:attrName>
                                          <p:attrName>ppt_y</p:attrName>
                                        </p:attrNameLst>
                                      </p:cBhvr>
                                      <p:rCtr x="-7795" y="19074"/>
                                    </p:animMotion>
                                  </p:childTnLst>
                                </p:cTn>
                              </p:par>
                              <p:par>
                                <p:cTn id="29" presetID="42" presetClass="path" presetSubtype="0" accel="50000" decel="50000" fill="hold" nodeType="withEffect">
                                  <p:stCondLst>
                                    <p:cond delay="0"/>
                                  </p:stCondLst>
                                  <p:childTnLst>
                                    <p:animMotion origin="layout" path="M -2.77778E-7 -2.22222E-6 L -0.1375 0.38148 " pathEditMode="relative" rAng="0" ptsTypes="AA">
                                      <p:cBhvr>
                                        <p:cTn id="30" dur="2000" spd="-100000" fill="hold"/>
                                        <p:tgtEl>
                                          <p:spTgt spid="26"/>
                                        </p:tgtEl>
                                        <p:attrNameLst>
                                          <p:attrName>ppt_x</p:attrName>
                                          <p:attrName>ppt_y</p:attrName>
                                        </p:attrNameLst>
                                      </p:cBhvr>
                                      <p:rCtr x="-6875" y="19074"/>
                                    </p:animMotion>
                                  </p:childTnLst>
                                </p:cTn>
                              </p:par>
                              <p:par>
                                <p:cTn id="31" presetID="42" presetClass="path" presetSubtype="0" accel="50000" decel="50000" fill="hold" nodeType="withEffect">
                                  <p:stCondLst>
                                    <p:cond delay="0"/>
                                  </p:stCondLst>
                                  <p:childTnLst>
                                    <p:animMotion origin="layout" path="M 3.88889E-6 1.11111E-6 L -0.15573 0.38171 " pathEditMode="relative" rAng="0" ptsTypes="AA">
                                      <p:cBhvr>
                                        <p:cTn id="32" dur="2000" spd="-100000" fill="hold"/>
                                        <p:tgtEl>
                                          <p:spTgt spid="27"/>
                                        </p:tgtEl>
                                        <p:attrNameLst>
                                          <p:attrName>ppt_x</p:attrName>
                                          <p:attrName>ppt_y</p:attrName>
                                        </p:attrNameLst>
                                      </p:cBhvr>
                                      <p:rCtr x="-7795" y="19074"/>
                                    </p:animMotion>
                                  </p:childTnLst>
                                </p:cTn>
                              </p:par>
                              <p:par>
                                <p:cTn id="33" presetID="42" presetClass="path" presetSubtype="0" accel="50000" decel="50000" fill="hold" nodeType="withEffect">
                                  <p:stCondLst>
                                    <p:cond delay="0"/>
                                  </p:stCondLst>
                                  <p:childTnLst>
                                    <p:animMotion origin="layout" path="M 2.77778E-7 -2.22222E-6 L 0.10434 0.33982 " pathEditMode="relative" rAng="0" ptsTypes="AA">
                                      <p:cBhvr>
                                        <p:cTn id="34" dur="2000" spd="-100000" fill="hold"/>
                                        <p:tgtEl>
                                          <p:spTgt spid="29"/>
                                        </p:tgtEl>
                                        <p:attrNameLst>
                                          <p:attrName>ppt_x</p:attrName>
                                          <p:attrName>ppt_y</p:attrName>
                                        </p:attrNameLst>
                                      </p:cBhvr>
                                      <p:rCtr x="5208" y="16991"/>
                                    </p:animMotion>
                                  </p:childTnLst>
                                </p:cTn>
                              </p:par>
                              <p:par>
                                <p:cTn id="35" presetID="42" presetClass="path" presetSubtype="0" accel="50000" decel="50000" fill="hold" nodeType="withEffect">
                                  <p:stCondLst>
                                    <p:cond delay="0"/>
                                  </p:stCondLst>
                                  <p:childTnLst>
                                    <p:animMotion origin="layout" path="M -2.77778E-6 1.11111E-6 L -0.12291 0.3213 " pathEditMode="relative" rAng="0" ptsTypes="AA">
                                      <p:cBhvr>
                                        <p:cTn id="36" dur="2000" spd="-100000" fill="hold"/>
                                        <p:tgtEl>
                                          <p:spTgt spid="31"/>
                                        </p:tgtEl>
                                        <p:attrNameLst>
                                          <p:attrName>ppt_x</p:attrName>
                                          <p:attrName>ppt_y</p:attrName>
                                        </p:attrNameLst>
                                      </p:cBhvr>
                                      <p:rCtr x="-6146" y="16065"/>
                                    </p:animMotion>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 Part–part–whole</a:t>
            </a:r>
            <a:r>
              <a:rPr lang="en-US" dirty="0"/>
              <a:t> – step 4:4</a:t>
            </a:r>
          </a:p>
        </p:txBody>
      </p:sp>
      <p:grpSp>
        <p:nvGrpSpPr>
          <p:cNvPr id="21" name="Group 20">
            <a:extLst>
              <a:ext uri="{FF2B5EF4-FFF2-40B4-BE49-F238E27FC236}">
                <a16:creationId xmlns:a16="http://schemas.microsoft.com/office/drawing/2014/main" xmlns="" id="{A5B970DE-4492-46FF-915F-FE3D69FDE54C}"/>
              </a:ext>
            </a:extLst>
          </p:cNvPr>
          <p:cNvGrpSpPr/>
          <p:nvPr/>
        </p:nvGrpSpPr>
        <p:grpSpPr>
          <a:xfrm>
            <a:off x="2592305" y="4033259"/>
            <a:ext cx="1101891" cy="854665"/>
            <a:chOff x="2609813" y="4045920"/>
            <a:chExt cx="1101891" cy="854665"/>
          </a:xfrm>
        </p:grpSpPr>
        <p:pic>
          <p:nvPicPr>
            <p:cNvPr id="14" name="Picture 13">
              <a:extLst>
                <a:ext uri="{FF2B5EF4-FFF2-40B4-BE49-F238E27FC236}">
                  <a16:creationId xmlns:a16="http://schemas.microsoft.com/office/drawing/2014/main" xmlns="" id="{2B4D21C8-4D50-4A51-ACC8-3395EC112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646" y="4045920"/>
              <a:ext cx="304225" cy="332487"/>
            </a:xfrm>
            <a:prstGeom prst="rect">
              <a:avLst/>
            </a:prstGeom>
          </p:spPr>
        </p:pic>
        <p:pic>
          <p:nvPicPr>
            <p:cNvPr id="15" name="Picture 14">
              <a:extLst>
                <a:ext uri="{FF2B5EF4-FFF2-40B4-BE49-F238E27FC236}">
                  <a16:creationId xmlns:a16="http://schemas.microsoft.com/office/drawing/2014/main" xmlns="" id="{6AF07DD4-6ACB-44DC-83B9-C128A4FF0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813" y="4568098"/>
              <a:ext cx="304225" cy="332487"/>
            </a:xfrm>
            <a:prstGeom prst="rect">
              <a:avLst/>
            </a:prstGeom>
          </p:spPr>
        </p:pic>
        <p:pic>
          <p:nvPicPr>
            <p:cNvPr id="17" name="Picture 16">
              <a:extLst>
                <a:ext uri="{FF2B5EF4-FFF2-40B4-BE49-F238E27FC236}">
                  <a16:creationId xmlns:a16="http://schemas.microsoft.com/office/drawing/2014/main" xmlns="" id="{C96DF9AF-D62B-4C9E-B507-215BEE280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479" y="4568098"/>
              <a:ext cx="304225" cy="332487"/>
            </a:xfrm>
            <a:prstGeom prst="rect">
              <a:avLst/>
            </a:prstGeom>
          </p:spPr>
        </p:pic>
      </p:grpSp>
      <p:grpSp>
        <p:nvGrpSpPr>
          <p:cNvPr id="20" name="Group 19">
            <a:extLst>
              <a:ext uri="{FF2B5EF4-FFF2-40B4-BE49-F238E27FC236}">
                <a16:creationId xmlns:a16="http://schemas.microsoft.com/office/drawing/2014/main" xmlns="" id="{7855AA87-1C24-4E35-8118-0E052DD90D4D}"/>
              </a:ext>
            </a:extLst>
          </p:cNvPr>
          <p:cNvGrpSpPr/>
          <p:nvPr/>
        </p:nvGrpSpPr>
        <p:grpSpPr>
          <a:xfrm>
            <a:off x="5472483" y="4429973"/>
            <a:ext cx="1056535" cy="332487"/>
            <a:chOff x="5460610" y="4464166"/>
            <a:chExt cx="1056535" cy="332487"/>
          </a:xfrm>
        </p:grpSpPr>
        <p:pic>
          <p:nvPicPr>
            <p:cNvPr id="18" name="Picture 17">
              <a:extLst>
                <a:ext uri="{FF2B5EF4-FFF2-40B4-BE49-F238E27FC236}">
                  <a16:creationId xmlns:a16="http://schemas.microsoft.com/office/drawing/2014/main" xmlns="" id="{DB2E6C18-D2B6-4720-BF94-4A33E824C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610" y="4464166"/>
              <a:ext cx="304225" cy="332487"/>
            </a:xfrm>
            <a:prstGeom prst="rect">
              <a:avLst/>
            </a:prstGeom>
          </p:spPr>
        </p:pic>
        <p:pic>
          <p:nvPicPr>
            <p:cNvPr id="19" name="Picture 18">
              <a:extLst>
                <a:ext uri="{FF2B5EF4-FFF2-40B4-BE49-F238E27FC236}">
                  <a16:creationId xmlns:a16="http://schemas.microsoft.com/office/drawing/2014/main" xmlns="" id="{5DA2A06B-10ED-44DA-B23E-DBD07B5E5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920" y="4464166"/>
              <a:ext cx="304225" cy="332487"/>
            </a:xfrm>
            <a:prstGeom prst="rect">
              <a:avLst/>
            </a:prstGeom>
          </p:spPr>
        </p:pic>
      </p:grpSp>
      <p:sp>
        <p:nvSpPr>
          <p:cNvPr id="22" name="TextBox 21">
            <a:extLst>
              <a:ext uri="{FF2B5EF4-FFF2-40B4-BE49-F238E27FC236}">
                <a16:creationId xmlns:a16="http://schemas.microsoft.com/office/drawing/2014/main" xmlns="" id="{F150F357-BF5F-41F4-91B6-43F5C119E966}"/>
              </a:ext>
            </a:extLst>
          </p:cNvPr>
          <p:cNvSpPr txBox="1"/>
          <p:nvPr/>
        </p:nvSpPr>
        <p:spPr bwMode="auto">
          <a:xfrm>
            <a:off x="3748271" y="1348599"/>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23" name="TextBox 22">
            <a:extLst>
              <a:ext uri="{FF2B5EF4-FFF2-40B4-BE49-F238E27FC236}">
                <a16:creationId xmlns:a16="http://schemas.microsoft.com/office/drawing/2014/main" xmlns="" id="{578F6A97-9CD9-4DC7-B6B2-0C9961848A02}"/>
              </a:ext>
            </a:extLst>
          </p:cNvPr>
          <p:cNvSpPr txBox="1"/>
          <p:nvPr/>
        </p:nvSpPr>
        <p:spPr bwMode="auto">
          <a:xfrm>
            <a:off x="2319522" y="3763573"/>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sp>
        <p:nvSpPr>
          <p:cNvPr id="24" name="TextBox 23">
            <a:extLst>
              <a:ext uri="{FF2B5EF4-FFF2-40B4-BE49-F238E27FC236}">
                <a16:creationId xmlns:a16="http://schemas.microsoft.com/office/drawing/2014/main" xmlns="" id="{7EE59FE0-29AC-4235-9139-ED840111D187}"/>
              </a:ext>
            </a:extLst>
          </p:cNvPr>
          <p:cNvSpPr txBox="1"/>
          <p:nvPr/>
        </p:nvSpPr>
        <p:spPr bwMode="auto">
          <a:xfrm>
            <a:off x="5177022" y="3763573"/>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grpSp>
        <p:nvGrpSpPr>
          <p:cNvPr id="25" name="Group 24">
            <a:extLst>
              <a:ext uri="{FF2B5EF4-FFF2-40B4-BE49-F238E27FC236}">
                <a16:creationId xmlns:a16="http://schemas.microsoft.com/office/drawing/2014/main" xmlns="" id="{972FF130-264C-4CEE-B161-732B1E074854}"/>
              </a:ext>
            </a:extLst>
          </p:cNvPr>
          <p:cNvGrpSpPr/>
          <p:nvPr/>
        </p:nvGrpSpPr>
        <p:grpSpPr>
          <a:xfrm>
            <a:off x="2300288" y="1331928"/>
            <a:ext cx="4543425" cy="4095749"/>
            <a:chOff x="2300288" y="1331928"/>
            <a:chExt cx="4543425" cy="4095749"/>
          </a:xfrm>
        </p:grpSpPr>
        <p:sp>
          <p:nvSpPr>
            <p:cNvPr id="26" name="Oval 25">
              <a:extLst>
                <a:ext uri="{FF2B5EF4-FFF2-40B4-BE49-F238E27FC236}">
                  <a16:creationId xmlns:a16="http://schemas.microsoft.com/office/drawing/2014/main" xmlns="" id="{5923B471-4F05-4DC7-A392-A47667BABF86}"/>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8A2B90D7-8DC7-4FEF-98CA-F8F8D7A7D20E}"/>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xmlns="" id="{1EAF8DD9-D928-4312-8DBE-65C5F8EFDA2B}"/>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9" name="Straight Connector 28">
              <a:extLst>
                <a:ext uri="{FF2B5EF4-FFF2-40B4-BE49-F238E27FC236}">
                  <a16:creationId xmlns:a16="http://schemas.microsoft.com/office/drawing/2014/main" xmlns="" id="{5D9037F4-C799-4A0C-AA2C-7B71BF084D59}"/>
                </a:ext>
              </a:extLst>
            </p:cNvPr>
            <p:cNvCxnSpPr>
              <a:cxnSpLocks/>
              <a:stCxn id="26"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xmlns="" id="{2EB46047-C868-4C6C-8E18-B0C49018BFBA}"/>
                </a:ext>
              </a:extLst>
            </p:cNvPr>
            <p:cNvCxnSpPr>
              <a:cxnSpLocks/>
              <a:stCxn id="26"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966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 Part–part–whole</a:t>
            </a:r>
            <a:r>
              <a:rPr lang="en-US" dirty="0"/>
              <a:t> – step 4:4</a:t>
            </a:r>
          </a:p>
        </p:txBody>
      </p:sp>
      <p:grpSp>
        <p:nvGrpSpPr>
          <p:cNvPr id="21" name="Group 20">
            <a:extLst>
              <a:ext uri="{FF2B5EF4-FFF2-40B4-BE49-F238E27FC236}">
                <a16:creationId xmlns:a16="http://schemas.microsoft.com/office/drawing/2014/main" xmlns="" id="{A5B970DE-4492-46FF-915F-FE3D69FDE54C}"/>
              </a:ext>
            </a:extLst>
          </p:cNvPr>
          <p:cNvGrpSpPr/>
          <p:nvPr/>
        </p:nvGrpSpPr>
        <p:grpSpPr>
          <a:xfrm>
            <a:off x="5449805" y="4033259"/>
            <a:ext cx="1101891" cy="854665"/>
            <a:chOff x="2609813" y="4045920"/>
            <a:chExt cx="1101891" cy="854665"/>
          </a:xfrm>
        </p:grpSpPr>
        <p:pic>
          <p:nvPicPr>
            <p:cNvPr id="14" name="Picture 13">
              <a:extLst>
                <a:ext uri="{FF2B5EF4-FFF2-40B4-BE49-F238E27FC236}">
                  <a16:creationId xmlns:a16="http://schemas.microsoft.com/office/drawing/2014/main" xmlns="" id="{2B4D21C8-4D50-4A51-ACC8-3395EC112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646" y="4045920"/>
              <a:ext cx="304225" cy="332487"/>
            </a:xfrm>
            <a:prstGeom prst="rect">
              <a:avLst/>
            </a:prstGeom>
          </p:spPr>
        </p:pic>
        <p:pic>
          <p:nvPicPr>
            <p:cNvPr id="15" name="Picture 14">
              <a:extLst>
                <a:ext uri="{FF2B5EF4-FFF2-40B4-BE49-F238E27FC236}">
                  <a16:creationId xmlns:a16="http://schemas.microsoft.com/office/drawing/2014/main" xmlns="" id="{6AF07DD4-6ACB-44DC-83B9-C128A4FF0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813" y="4568098"/>
              <a:ext cx="304225" cy="332487"/>
            </a:xfrm>
            <a:prstGeom prst="rect">
              <a:avLst/>
            </a:prstGeom>
          </p:spPr>
        </p:pic>
        <p:pic>
          <p:nvPicPr>
            <p:cNvPr id="17" name="Picture 16">
              <a:extLst>
                <a:ext uri="{FF2B5EF4-FFF2-40B4-BE49-F238E27FC236}">
                  <a16:creationId xmlns:a16="http://schemas.microsoft.com/office/drawing/2014/main" xmlns="" id="{C96DF9AF-D62B-4C9E-B507-215BEE280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479" y="4568098"/>
              <a:ext cx="304225" cy="332487"/>
            </a:xfrm>
            <a:prstGeom prst="rect">
              <a:avLst/>
            </a:prstGeom>
          </p:spPr>
        </p:pic>
      </p:grpSp>
      <p:grpSp>
        <p:nvGrpSpPr>
          <p:cNvPr id="20" name="Group 19">
            <a:extLst>
              <a:ext uri="{FF2B5EF4-FFF2-40B4-BE49-F238E27FC236}">
                <a16:creationId xmlns:a16="http://schemas.microsoft.com/office/drawing/2014/main" xmlns="" id="{7855AA87-1C24-4E35-8118-0E052DD90D4D}"/>
              </a:ext>
            </a:extLst>
          </p:cNvPr>
          <p:cNvGrpSpPr/>
          <p:nvPr/>
        </p:nvGrpSpPr>
        <p:grpSpPr>
          <a:xfrm>
            <a:off x="2614983" y="4429973"/>
            <a:ext cx="1056535" cy="332487"/>
            <a:chOff x="5460610" y="4464166"/>
            <a:chExt cx="1056535" cy="332487"/>
          </a:xfrm>
        </p:grpSpPr>
        <p:pic>
          <p:nvPicPr>
            <p:cNvPr id="18" name="Picture 17">
              <a:extLst>
                <a:ext uri="{FF2B5EF4-FFF2-40B4-BE49-F238E27FC236}">
                  <a16:creationId xmlns:a16="http://schemas.microsoft.com/office/drawing/2014/main" xmlns="" id="{DB2E6C18-D2B6-4720-BF94-4A33E824C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610" y="4464166"/>
              <a:ext cx="304225" cy="332487"/>
            </a:xfrm>
            <a:prstGeom prst="rect">
              <a:avLst/>
            </a:prstGeom>
          </p:spPr>
        </p:pic>
        <p:pic>
          <p:nvPicPr>
            <p:cNvPr id="19" name="Picture 18">
              <a:extLst>
                <a:ext uri="{FF2B5EF4-FFF2-40B4-BE49-F238E27FC236}">
                  <a16:creationId xmlns:a16="http://schemas.microsoft.com/office/drawing/2014/main" xmlns="" id="{5DA2A06B-10ED-44DA-B23E-DBD07B5E5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920" y="4464166"/>
              <a:ext cx="304225" cy="332487"/>
            </a:xfrm>
            <a:prstGeom prst="rect">
              <a:avLst/>
            </a:prstGeom>
          </p:spPr>
        </p:pic>
      </p:grpSp>
      <p:sp>
        <p:nvSpPr>
          <p:cNvPr id="22" name="TextBox 21">
            <a:extLst>
              <a:ext uri="{FF2B5EF4-FFF2-40B4-BE49-F238E27FC236}">
                <a16:creationId xmlns:a16="http://schemas.microsoft.com/office/drawing/2014/main" xmlns="" id="{F150F357-BF5F-41F4-91B6-43F5C119E966}"/>
              </a:ext>
            </a:extLst>
          </p:cNvPr>
          <p:cNvSpPr txBox="1"/>
          <p:nvPr/>
        </p:nvSpPr>
        <p:spPr bwMode="auto">
          <a:xfrm>
            <a:off x="3745800" y="1351277"/>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23" name="TextBox 22">
            <a:extLst>
              <a:ext uri="{FF2B5EF4-FFF2-40B4-BE49-F238E27FC236}">
                <a16:creationId xmlns:a16="http://schemas.microsoft.com/office/drawing/2014/main" xmlns="" id="{578F6A97-9CD9-4DC7-B6B2-0C9961848A02}"/>
              </a:ext>
            </a:extLst>
          </p:cNvPr>
          <p:cNvSpPr txBox="1"/>
          <p:nvPr/>
        </p:nvSpPr>
        <p:spPr bwMode="auto">
          <a:xfrm>
            <a:off x="2317051" y="3763075"/>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2</a:t>
            </a:r>
          </a:p>
        </p:txBody>
      </p:sp>
      <p:sp>
        <p:nvSpPr>
          <p:cNvPr id="24" name="TextBox 23">
            <a:extLst>
              <a:ext uri="{FF2B5EF4-FFF2-40B4-BE49-F238E27FC236}">
                <a16:creationId xmlns:a16="http://schemas.microsoft.com/office/drawing/2014/main" xmlns="" id="{7EE59FE0-29AC-4235-9139-ED840111D187}"/>
              </a:ext>
            </a:extLst>
          </p:cNvPr>
          <p:cNvSpPr txBox="1"/>
          <p:nvPr/>
        </p:nvSpPr>
        <p:spPr bwMode="auto">
          <a:xfrm>
            <a:off x="5174551" y="3763075"/>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a:t>
            </a:r>
          </a:p>
        </p:txBody>
      </p:sp>
      <p:grpSp>
        <p:nvGrpSpPr>
          <p:cNvPr id="25" name="Group 24">
            <a:extLst>
              <a:ext uri="{FF2B5EF4-FFF2-40B4-BE49-F238E27FC236}">
                <a16:creationId xmlns:a16="http://schemas.microsoft.com/office/drawing/2014/main" xmlns="" id="{CAF344AE-3582-4E10-8CA0-3560A865B06F}"/>
              </a:ext>
            </a:extLst>
          </p:cNvPr>
          <p:cNvGrpSpPr/>
          <p:nvPr/>
        </p:nvGrpSpPr>
        <p:grpSpPr>
          <a:xfrm>
            <a:off x="2300288" y="1331928"/>
            <a:ext cx="4543425" cy="4095749"/>
            <a:chOff x="2300288" y="1331928"/>
            <a:chExt cx="4543425" cy="4095749"/>
          </a:xfrm>
        </p:grpSpPr>
        <p:sp>
          <p:nvSpPr>
            <p:cNvPr id="26" name="Oval 25">
              <a:extLst>
                <a:ext uri="{FF2B5EF4-FFF2-40B4-BE49-F238E27FC236}">
                  <a16:creationId xmlns:a16="http://schemas.microsoft.com/office/drawing/2014/main" xmlns="" id="{C99EC0E0-B332-4488-9B7A-B7952207DD00}"/>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xmlns="" id="{3FA4960A-6797-41EB-B16E-37F082E4727E}"/>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xmlns="" id="{21EF8C08-38D5-45E0-BFD6-6A49DD08FD96}"/>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9" name="Straight Connector 28">
              <a:extLst>
                <a:ext uri="{FF2B5EF4-FFF2-40B4-BE49-F238E27FC236}">
                  <a16:creationId xmlns:a16="http://schemas.microsoft.com/office/drawing/2014/main" xmlns="" id="{4C7030B6-16DA-4AFC-B9CF-86E91CD94819}"/>
                </a:ext>
              </a:extLst>
            </p:cNvPr>
            <p:cNvCxnSpPr>
              <a:cxnSpLocks/>
              <a:stCxn id="26"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xmlns="" id="{4612EAB3-9D99-4BF4-BB37-9EAC2C46E8C3}"/>
                </a:ext>
              </a:extLst>
            </p:cNvPr>
            <p:cNvCxnSpPr>
              <a:cxnSpLocks/>
              <a:stCxn id="26"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66448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B349DF6B-A51D-4010-84E4-B6D575BE7AB8}"/>
              </a:ext>
            </a:extLst>
          </p:cNvPr>
          <p:cNvSpPr txBox="1">
            <a:spLocks/>
          </p:cNvSpPr>
          <p:nvPr/>
        </p:nvSpPr>
        <p:spPr bwMode="auto">
          <a:xfrm>
            <a:off x="1" y="0"/>
            <a:ext cx="9144000" cy="630000"/>
          </a:xfrm>
          <a:prstGeom prst="rect">
            <a:avLst/>
          </a:prstGeom>
          <a:solidFill>
            <a:srgbClr val="82CBDD"/>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0000" tIns="45720" rIns="180000" bIns="45720" numCol="1" anchor="ctr" anchorCtr="0" compatLnSpc="1">
            <a:prstTxWarp prst="textNoShape">
              <a:avLst/>
            </a:prstTxWarp>
          </a:bodyPr>
          <a:lstStyle>
            <a:lvl1pPr marL="342900" indent="-342900" algn="r"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a:buNone/>
            </a:pPr>
            <a:r>
              <a:rPr lang="en-GB" kern="0"/>
              <a:t>1.2 Part–part–whole</a:t>
            </a:r>
            <a:r>
              <a:rPr lang="en-US" kern="0"/>
              <a:t> – Steps 4:4</a:t>
            </a:r>
            <a:endParaRPr lang="en-US" kern="0" dirty="0"/>
          </a:p>
        </p:txBody>
      </p:sp>
      <p:sp>
        <p:nvSpPr>
          <p:cNvPr id="2" name="Text Placeholder 1"/>
          <p:cNvSpPr>
            <a:spLocks noGrp="1"/>
          </p:cNvSpPr>
          <p:nvPr>
            <p:ph type="body" sz="quarter" idx="11"/>
          </p:nvPr>
        </p:nvSpPr>
        <p:spPr/>
        <p:txBody>
          <a:bodyPr/>
          <a:lstStyle/>
          <a:p>
            <a:r>
              <a:rPr lang="en-GB" dirty="0"/>
              <a:t>1.2 Part–part–whole</a:t>
            </a:r>
            <a:r>
              <a:rPr lang="en-US" dirty="0"/>
              <a:t> – step 4:4</a:t>
            </a:r>
          </a:p>
        </p:txBody>
      </p:sp>
      <p:pic>
        <p:nvPicPr>
          <p:cNvPr id="14" name="Picture 13">
            <a:extLst>
              <a:ext uri="{FF2B5EF4-FFF2-40B4-BE49-F238E27FC236}">
                <a16:creationId xmlns:a16="http://schemas.microsoft.com/office/drawing/2014/main" xmlns="" id="{47502514-F75C-449E-9EAD-B92700CFE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1138" y="4429973"/>
            <a:ext cx="304225" cy="332487"/>
          </a:xfrm>
          <a:prstGeom prst="rect">
            <a:avLst/>
          </a:prstGeom>
        </p:spPr>
      </p:pic>
      <p:grpSp>
        <p:nvGrpSpPr>
          <p:cNvPr id="19" name="Group 18">
            <a:extLst>
              <a:ext uri="{FF2B5EF4-FFF2-40B4-BE49-F238E27FC236}">
                <a16:creationId xmlns:a16="http://schemas.microsoft.com/office/drawing/2014/main" xmlns="" id="{0C6537BE-5A34-452D-AD4F-AF39F78E6AEC}"/>
              </a:ext>
            </a:extLst>
          </p:cNvPr>
          <p:cNvGrpSpPr/>
          <p:nvPr/>
        </p:nvGrpSpPr>
        <p:grpSpPr>
          <a:xfrm>
            <a:off x="5502305" y="4208259"/>
            <a:ext cx="996891" cy="775915"/>
            <a:chOff x="5449805" y="4112009"/>
            <a:chExt cx="996891" cy="775915"/>
          </a:xfrm>
        </p:grpSpPr>
        <p:pic>
          <p:nvPicPr>
            <p:cNvPr id="10" name="Picture 9">
              <a:extLst>
                <a:ext uri="{FF2B5EF4-FFF2-40B4-BE49-F238E27FC236}">
                  <a16:creationId xmlns:a16="http://schemas.microsoft.com/office/drawing/2014/main" xmlns="" id="{9623338E-E6F3-482A-AD91-1432E4C4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112009"/>
              <a:ext cx="304225" cy="332487"/>
            </a:xfrm>
            <a:prstGeom prst="rect">
              <a:avLst/>
            </a:prstGeom>
          </p:spPr>
        </p:pic>
        <p:pic>
          <p:nvPicPr>
            <p:cNvPr id="11" name="Picture 10">
              <a:extLst>
                <a:ext uri="{FF2B5EF4-FFF2-40B4-BE49-F238E27FC236}">
                  <a16:creationId xmlns:a16="http://schemas.microsoft.com/office/drawing/2014/main" xmlns="" id="{E146524D-A5AF-47FD-B92A-F2C61E7C0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555437"/>
              <a:ext cx="304225" cy="332487"/>
            </a:xfrm>
            <a:prstGeom prst="rect">
              <a:avLst/>
            </a:prstGeom>
          </p:spPr>
        </p:pic>
        <p:pic>
          <p:nvPicPr>
            <p:cNvPr id="12" name="Picture 11">
              <a:extLst>
                <a:ext uri="{FF2B5EF4-FFF2-40B4-BE49-F238E27FC236}">
                  <a16:creationId xmlns:a16="http://schemas.microsoft.com/office/drawing/2014/main" xmlns="" id="{23B1678C-F52C-4857-BBCC-2E6B96E7C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555437"/>
              <a:ext cx="304225" cy="332487"/>
            </a:xfrm>
            <a:prstGeom prst="rect">
              <a:avLst/>
            </a:prstGeom>
          </p:spPr>
        </p:pic>
        <p:pic>
          <p:nvPicPr>
            <p:cNvPr id="15" name="Picture 14">
              <a:extLst>
                <a:ext uri="{FF2B5EF4-FFF2-40B4-BE49-F238E27FC236}">
                  <a16:creationId xmlns:a16="http://schemas.microsoft.com/office/drawing/2014/main" xmlns="" id="{CDD6FFE1-3F57-4596-993D-4B916E13A5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112009"/>
              <a:ext cx="304225" cy="332487"/>
            </a:xfrm>
            <a:prstGeom prst="rect">
              <a:avLst/>
            </a:prstGeom>
          </p:spPr>
        </p:pic>
      </p:grpSp>
      <p:sp>
        <p:nvSpPr>
          <p:cNvPr id="16" name="TextBox 15">
            <a:extLst>
              <a:ext uri="{FF2B5EF4-FFF2-40B4-BE49-F238E27FC236}">
                <a16:creationId xmlns:a16="http://schemas.microsoft.com/office/drawing/2014/main" xmlns="" id="{E93E68A5-5E39-462D-9948-235C46BEE01B}"/>
              </a:ext>
            </a:extLst>
          </p:cNvPr>
          <p:cNvSpPr txBox="1"/>
          <p:nvPr/>
        </p:nvSpPr>
        <p:spPr bwMode="auto">
          <a:xfrm>
            <a:off x="3746991" y="1348601"/>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17" name="TextBox 16">
            <a:extLst>
              <a:ext uri="{FF2B5EF4-FFF2-40B4-BE49-F238E27FC236}">
                <a16:creationId xmlns:a16="http://schemas.microsoft.com/office/drawing/2014/main" xmlns="" id="{C60E3C72-42C4-4D64-9B7A-BB877FA1CC41}"/>
              </a:ext>
            </a:extLst>
          </p:cNvPr>
          <p:cNvSpPr txBox="1"/>
          <p:nvPr/>
        </p:nvSpPr>
        <p:spPr bwMode="auto">
          <a:xfrm>
            <a:off x="2318242" y="3761590"/>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sp>
        <p:nvSpPr>
          <p:cNvPr id="18" name="TextBox 17">
            <a:extLst>
              <a:ext uri="{FF2B5EF4-FFF2-40B4-BE49-F238E27FC236}">
                <a16:creationId xmlns:a16="http://schemas.microsoft.com/office/drawing/2014/main" xmlns="" id="{939E6E3D-E675-41D0-8A71-96A1FE9545EE}"/>
              </a:ext>
            </a:extLst>
          </p:cNvPr>
          <p:cNvSpPr txBox="1"/>
          <p:nvPr/>
        </p:nvSpPr>
        <p:spPr bwMode="auto">
          <a:xfrm>
            <a:off x="5175742" y="3761590"/>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grpSp>
        <p:nvGrpSpPr>
          <p:cNvPr id="20" name="Group 19">
            <a:extLst>
              <a:ext uri="{FF2B5EF4-FFF2-40B4-BE49-F238E27FC236}">
                <a16:creationId xmlns:a16="http://schemas.microsoft.com/office/drawing/2014/main" xmlns="" id="{7DF8D7D9-F202-44D0-886B-79211A386F12}"/>
              </a:ext>
            </a:extLst>
          </p:cNvPr>
          <p:cNvGrpSpPr/>
          <p:nvPr/>
        </p:nvGrpSpPr>
        <p:grpSpPr>
          <a:xfrm>
            <a:off x="2300288" y="1331928"/>
            <a:ext cx="4543425" cy="4095749"/>
            <a:chOff x="2300288" y="1331928"/>
            <a:chExt cx="4543425" cy="4095749"/>
          </a:xfrm>
        </p:grpSpPr>
        <p:sp>
          <p:nvSpPr>
            <p:cNvPr id="21" name="Oval 20">
              <a:extLst>
                <a:ext uri="{FF2B5EF4-FFF2-40B4-BE49-F238E27FC236}">
                  <a16:creationId xmlns:a16="http://schemas.microsoft.com/office/drawing/2014/main" xmlns="" id="{0471A899-7DB8-45FC-882B-1AA7849AB098}"/>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xmlns="" id="{CCC20E38-967A-4AC8-BD13-E01BD85FCB11}"/>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xmlns="" id="{16B6AD66-667F-4A1F-8900-5199AC9A129A}"/>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4" name="Straight Connector 23">
              <a:extLst>
                <a:ext uri="{FF2B5EF4-FFF2-40B4-BE49-F238E27FC236}">
                  <a16:creationId xmlns:a16="http://schemas.microsoft.com/office/drawing/2014/main" xmlns="" id="{4609A853-5040-46FC-B24B-229357C55F1B}"/>
                </a:ext>
              </a:extLst>
            </p:cNvPr>
            <p:cNvCxnSpPr>
              <a:cxnSpLocks/>
              <a:stCxn id="21"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xmlns="" id="{9298F4F9-8827-43BA-8A48-01E50BD743BD}"/>
                </a:ext>
              </a:extLst>
            </p:cNvPr>
            <p:cNvCxnSpPr>
              <a:cxnSpLocks/>
              <a:stCxn id="21"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5836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pic>
        <p:nvPicPr>
          <p:cNvPr id="8" name="Picture 7">
            <a:extLst>
              <a:ext uri="{FF2B5EF4-FFF2-40B4-BE49-F238E27FC236}">
                <a16:creationId xmlns:a16="http://schemas.microsoft.com/office/drawing/2014/main" xmlns="" id="{D0E8984B-58CD-4384-A978-C834E78038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638" y="4429973"/>
            <a:ext cx="304225" cy="332487"/>
          </a:xfrm>
          <a:prstGeom prst="rect">
            <a:avLst/>
          </a:prstGeom>
        </p:spPr>
      </p:pic>
      <p:grpSp>
        <p:nvGrpSpPr>
          <p:cNvPr id="9" name="Group 8">
            <a:extLst>
              <a:ext uri="{FF2B5EF4-FFF2-40B4-BE49-F238E27FC236}">
                <a16:creationId xmlns:a16="http://schemas.microsoft.com/office/drawing/2014/main" xmlns="" id="{3F5DB953-3656-4F30-B7F9-77CDE9369CDE}"/>
              </a:ext>
            </a:extLst>
          </p:cNvPr>
          <p:cNvGrpSpPr/>
          <p:nvPr/>
        </p:nvGrpSpPr>
        <p:grpSpPr>
          <a:xfrm>
            <a:off x="2644805" y="4208259"/>
            <a:ext cx="996891" cy="775915"/>
            <a:chOff x="5449805" y="4112009"/>
            <a:chExt cx="996891" cy="775915"/>
          </a:xfrm>
        </p:grpSpPr>
        <p:pic>
          <p:nvPicPr>
            <p:cNvPr id="10" name="Picture 9">
              <a:extLst>
                <a:ext uri="{FF2B5EF4-FFF2-40B4-BE49-F238E27FC236}">
                  <a16:creationId xmlns:a16="http://schemas.microsoft.com/office/drawing/2014/main" xmlns="" id="{1B6BFFBD-6F62-447E-89C1-E6FC0F588C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112009"/>
              <a:ext cx="304225" cy="332487"/>
            </a:xfrm>
            <a:prstGeom prst="rect">
              <a:avLst/>
            </a:prstGeom>
          </p:spPr>
        </p:pic>
        <p:pic>
          <p:nvPicPr>
            <p:cNvPr id="11" name="Picture 10">
              <a:extLst>
                <a:ext uri="{FF2B5EF4-FFF2-40B4-BE49-F238E27FC236}">
                  <a16:creationId xmlns:a16="http://schemas.microsoft.com/office/drawing/2014/main" xmlns="" id="{F323D73A-5CC6-434F-92DC-68FE26569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555437"/>
              <a:ext cx="304225" cy="332487"/>
            </a:xfrm>
            <a:prstGeom prst="rect">
              <a:avLst/>
            </a:prstGeom>
          </p:spPr>
        </p:pic>
        <p:pic>
          <p:nvPicPr>
            <p:cNvPr id="12" name="Picture 11">
              <a:extLst>
                <a:ext uri="{FF2B5EF4-FFF2-40B4-BE49-F238E27FC236}">
                  <a16:creationId xmlns:a16="http://schemas.microsoft.com/office/drawing/2014/main" xmlns="" id="{7A0D786D-2FBD-4639-B516-8E88FCE2C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555437"/>
              <a:ext cx="304225" cy="332487"/>
            </a:xfrm>
            <a:prstGeom prst="rect">
              <a:avLst/>
            </a:prstGeom>
          </p:spPr>
        </p:pic>
        <p:pic>
          <p:nvPicPr>
            <p:cNvPr id="13" name="Picture 12">
              <a:extLst>
                <a:ext uri="{FF2B5EF4-FFF2-40B4-BE49-F238E27FC236}">
                  <a16:creationId xmlns:a16="http://schemas.microsoft.com/office/drawing/2014/main" xmlns="" id="{BF854D43-E010-46DF-9B5F-04018DFF2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112009"/>
              <a:ext cx="304225" cy="332487"/>
            </a:xfrm>
            <a:prstGeom prst="rect">
              <a:avLst/>
            </a:prstGeom>
          </p:spPr>
        </p:pic>
      </p:grpSp>
      <p:sp>
        <p:nvSpPr>
          <p:cNvPr id="14" name="TextBox 13">
            <a:extLst>
              <a:ext uri="{FF2B5EF4-FFF2-40B4-BE49-F238E27FC236}">
                <a16:creationId xmlns:a16="http://schemas.microsoft.com/office/drawing/2014/main" xmlns="" id="{BB39B94F-9976-4C80-8222-EE7E5D39B205}"/>
              </a:ext>
            </a:extLst>
          </p:cNvPr>
          <p:cNvSpPr txBox="1"/>
          <p:nvPr/>
        </p:nvSpPr>
        <p:spPr bwMode="auto">
          <a:xfrm>
            <a:off x="3746683" y="1347808"/>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5</a:t>
            </a:r>
          </a:p>
        </p:txBody>
      </p:sp>
      <p:sp>
        <p:nvSpPr>
          <p:cNvPr id="15" name="TextBox 14">
            <a:extLst>
              <a:ext uri="{FF2B5EF4-FFF2-40B4-BE49-F238E27FC236}">
                <a16:creationId xmlns:a16="http://schemas.microsoft.com/office/drawing/2014/main" xmlns="" id="{2D5AEC05-B8E8-4B54-878C-002F54EE87A0}"/>
              </a:ext>
            </a:extLst>
          </p:cNvPr>
          <p:cNvSpPr txBox="1"/>
          <p:nvPr/>
        </p:nvSpPr>
        <p:spPr bwMode="auto">
          <a:xfrm>
            <a:off x="2317934" y="3761194"/>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4</a:t>
            </a:r>
          </a:p>
        </p:txBody>
      </p:sp>
      <p:sp>
        <p:nvSpPr>
          <p:cNvPr id="16" name="TextBox 15">
            <a:extLst>
              <a:ext uri="{FF2B5EF4-FFF2-40B4-BE49-F238E27FC236}">
                <a16:creationId xmlns:a16="http://schemas.microsoft.com/office/drawing/2014/main" xmlns="" id="{C8BE442D-7C5C-4719-8A34-2C98BB1F1FC4}"/>
              </a:ext>
            </a:extLst>
          </p:cNvPr>
          <p:cNvSpPr txBox="1"/>
          <p:nvPr/>
        </p:nvSpPr>
        <p:spPr bwMode="auto">
          <a:xfrm>
            <a:off x="5175434" y="3761194"/>
            <a:ext cx="1652400" cy="1652400"/>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a:t>
            </a:r>
          </a:p>
        </p:txBody>
      </p:sp>
      <p:grpSp>
        <p:nvGrpSpPr>
          <p:cNvPr id="17" name="Group 16">
            <a:extLst>
              <a:ext uri="{FF2B5EF4-FFF2-40B4-BE49-F238E27FC236}">
                <a16:creationId xmlns:a16="http://schemas.microsoft.com/office/drawing/2014/main" xmlns="" id="{CB4122FD-91CA-4259-B496-6999203ABD9A}"/>
              </a:ext>
            </a:extLst>
          </p:cNvPr>
          <p:cNvGrpSpPr/>
          <p:nvPr/>
        </p:nvGrpSpPr>
        <p:grpSpPr>
          <a:xfrm>
            <a:off x="2300288" y="1331928"/>
            <a:ext cx="4543425" cy="4095749"/>
            <a:chOff x="2300288" y="1331928"/>
            <a:chExt cx="4543425" cy="4095749"/>
          </a:xfrm>
        </p:grpSpPr>
        <p:sp>
          <p:nvSpPr>
            <p:cNvPr id="18" name="Oval 17">
              <a:extLst>
                <a:ext uri="{FF2B5EF4-FFF2-40B4-BE49-F238E27FC236}">
                  <a16:creationId xmlns:a16="http://schemas.microsoft.com/office/drawing/2014/main" xmlns="" id="{0BB1D871-230C-4AEE-8FD4-015C44E315DC}"/>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xmlns="" id="{DE69EE3F-4822-4871-8232-6AB29FC7AF3F}"/>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xmlns="" id="{3590607B-079A-4E14-A948-74A72212981E}"/>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1" name="Straight Connector 20">
              <a:extLst>
                <a:ext uri="{FF2B5EF4-FFF2-40B4-BE49-F238E27FC236}">
                  <a16:creationId xmlns:a16="http://schemas.microsoft.com/office/drawing/2014/main" xmlns="" id="{ED22D9C2-03C8-4462-A78D-37B767868544}"/>
                </a:ext>
              </a:extLst>
            </p:cNvPr>
            <p:cNvCxnSpPr>
              <a:cxnSpLocks/>
              <a:stCxn id="18"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xmlns="" id="{A02D52DE-1CEF-42D2-A532-1300FB0F2F0B}"/>
                </a:ext>
              </a:extLst>
            </p:cNvPr>
            <p:cNvCxnSpPr>
              <a:cxnSpLocks/>
              <a:stCxn id="18"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6228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4:7</a:t>
            </a:r>
          </a:p>
        </p:txBody>
      </p:sp>
      <p:pic>
        <p:nvPicPr>
          <p:cNvPr id="4" name="Picture 3">
            <a:extLst>
              <a:ext uri="{FF2B5EF4-FFF2-40B4-BE49-F238E27FC236}">
                <a16:creationId xmlns:a16="http://schemas.microsoft.com/office/drawing/2014/main" xmlns="" id="{5C2E235A-9E7F-4408-90D7-3F4874372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552" y="1135200"/>
            <a:ext cx="4430897" cy="4587600"/>
          </a:xfrm>
          <a:prstGeom prst="rect">
            <a:avLst/>
          </a:prstGeom>
        </p:spPr>
      </p:pic>
    </p:spTree>
    <p:extLst>
      <p:ext uri="{BB962C8B-B14F-4D97-AF65-F5344CB8AC3E}">
        <p14:creationId xmlns:p14="http://schemas.microsoft.com/office/powerpoint/2010/main" val="4042648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1:1</a:t>
            </a:r>
          </a:p>
        </p:txBody>
      </p:sp>
      <p:pic>
        <p:nvPicPr>
          <p:cNvPr id="4" name="Picture 3">
            <a:extLst>
              <a:ext uri="{FF2B5EF4-FFF2-40B4-BE49-F238E27FC236}">
                <a16:creationId xmlns:a16="http://schemas.microsoft.com/office/drawing/2014/main" xmlns="" id="{3F15B060-F210-4D79-9026-D293B6ABF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528619"/>
            <a:ext cx="6135088" cy="3800763"/>
          </a:xfrm>
          <a:prstGeom prst="rect">
            <a:avLst/>
          </a:prstGeom>
        </p:spPr>
      </p:pic>
    </p:spTree>
    <p:extLst>
      <p:ext uri="{BB962C8B-B14F-4D97-AF65-F5344CB8AC3E}">
        <p14:creationId xmlns:p14="http://schemas.microsoft.com/office/powerpoint/2010/main" val="4255610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4:7</a:t>
            </a:r>
          </a:p>
        </p:txBody>
      </p:sp>
      <p:pic>
        <p:nvPicPr>
          <p:cNvPr id="5" name="Picture 4">
            <a:extLst>
              <a:ext uri="{FF2B5EF4-FFF2-40B4-BE49-F238E27FC236}">
                <a16:creationId xmlns:a16="http://schemas.microsoft.com/office/drawing/2014/main" xmlns="" id="{C73F59AC-D048-41C3-9180-1DFD904EA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52" y="1135200"/>
            <a:ext cx="4430897" cy="4587600"/>
          </a:xfrm>
          <a:prstGeom prst="rect">
            <a:avLst/>
          </a:prstGeom>
        </p:spPr>
      </p:pic>
      <p:grpSp>
        <p:nvGrpSpPr>
          <p:cNvPr id="25" name="Group 24">
            <a:extLst>
              <a:ext uri="{FF2B5EF4-FFF2-40B4-BE49-F238E27FC236}">
                <a16:creationId xmlns:a16="http://schemas.microsoft.com/office/drawing/2014/main" xmlns="" id="{88C73E0D-607C-4EAB-845B-95D6F41F9764}"/>
              </a:ext>
            </a:extLst>
          </p:cNvPr>
          <p:cNvGrpSpPr/>
          <p:nvPr/>
        </p:nvGrpSpPr>
        <p:grpSpPr>
          <a:xfrm>
            <a:off x="5278757" y="1326247"/>
            <a:ext cx="3155632" cy="4205506"/>
            <a:chOff x="5278757" y="1370681"/>
            <a:chExt cx="3155632" cy="4205506"/>
          </a:xfrm>
        </p:grpSpPr>
        <p:sp>
          <p:nvSpPr>
            <p:cNvPr id="14" name="Oval 13">
              <a:extLst>
                <a:ext uri="{FF2B5EF4-FFF2-40B4-BE49-F238E27FC236}">
                  <a16:creationId xmlns:a16="http://schemas.microsoft.com/office/drawing/2014/main" xmlns="" id="{15999226-CC21-4BCE-9FD6-ABFBA8CD4F3D}"/>
                </a:ext>
              </a:extLst>
            </p:cNvPr>
            <p:cNvSpPr/>
            <p:nvPr/>
          </p:nvSpPr>
          <p:spPr bwMode="auto">
            <a:xfrm rot="16200000">
              <a:off x="5278757" y="2823962"/>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xmlns="" id="{58DDF244-C59B-4DDF-B45B-5F36F77FE9C5}"/>
                </a:ext>
              </a:extLst>
            </p:cNvPr>
            <p:cNvSpPr/>
            <p:nvPr/>
          </p:nvSpPr>
          <p:spPr bwMode="auto">
            <a:xfrm rot="16200000">
              <a:off x="7135442" y="4277240"/>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xmlns="" id="{FCF58D5E-6631-4B6E-83BE-94D5EE7BB66F}"/>
                </a:ext>
              </a:extLst>
            </p:cNvPr>
            <p:cNvSpPr/>
            <p:nvPr/>
          </p:nvSpPr>
          <p:spPr bwMode="auto">
            <a:xfrm rot="16200000">
              <a:off x="7135442" y="1370681"/>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xmlns="" id="{4E5D22A5-F44B-4538-8C05-54790922E81B}"/>
                </a:ext>
              </a:extLst>
            </p:cNvPr>
            <p:cNvCxnSpPr>
              <a:cxnSpLocks/>
              <a:stCxn id="14" idx="3"/>
              <a:endCxn id="15" idx="0"/>
            </p:cNvCxnSpPr>
            <p:nvPr/>
          </p:nvCxnSpPr>
          <p:spPr bwMode="auto">
            <a:xfrm>
              <a:off x="6387478" y="3932683"/>
              <a:ext cx="747964" cy="9940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xmlns="" id="{A8177C36-5CDF-4FA6-8ABB-A0935AEA66BE}"/>
                </a:ext>
              </a:extLst>
            </p:cNvPr>
            <p:cNvCxnSpPr>
              <a:cxnSpLocks/>
              <a:stCxn id="14" idx="5"/>
              <a:endCxn id="16" idx="0"/>
            </p:cNvCxnSpPr>
            <p:nvPr/>
          </p:nvCxnSpPr>
          <p:spPr bwMode="auto">
            <a:xfrm flipV="1">
              <a:off x="6387478" y="2020154"/>
              <a:ext cx="747964" cy="99403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9">
              <a:extLst>
                <a:ext uri="{FF2B5EF4-FFF2-40B4-BE49-F238E27FC236}">
                  <a16:creationId xmlns:a16="http://schemas.microsoft.com/office/drawing/2014/main" xmlns="" id="{0E9297AA-FC5D-453A-9A62-F106E853D953}"/>
                </a:ext>
              </a:extLst>
            </p:cNvPr>
            <p:cNvSpPr/>
            <p:nvPr/>
          </p:nvSpPr>
          <p:spPr bwMode="auto">
            <a:xfrm rot="16200000">
              <a:off x="7135442" y="2823961"/>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2" name="Straight Connector 21">
              <a:extLst>
                <a:ext uri="{FF2B5EF4-FFF2-40B4-BE49-F238E27FC236}">
                  <a16:creationId xmlns:a16="http://schemas.microsoft.com/office/drawing/2014/main" xmlns="" id="{FA7DC0DC-E9AC-44F7-B7B2-6FFC40543B93}"/>
                </a:ext>
              </a:extLst>
            </p:cNvPr>
            <p:cNvCxnSpPr>
              <a:cxnSpLocks/>
              <a:stCxn id="14" idx="4"/>
              <a:endCxn id="20" idx="0"/>
            </p:cNvCxnSpPr>
            <p:nvPr/>
          </p:nvCxnSpPr>
          <p:spPr bwMode="auto">
            <a:xfrm flipV="1">
              <a:off x="6577704" y="3473434"/>
              <a:ext cx="557738" cy="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577356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printable cherry diagram</a:t>
            </a:r>
          </a:p>
        </p:txBody>
      </p:sp>
      <p:grpSp>
        <p:nvGrpSpPr>
          <p:cNvPr id="11" name="Group 10">
            <a:extLst>
              <a:ext uri="{FF2B5EF4-FFF2-40B4-BE49-F238E27FC236}">
                <a16:creationId xmlns:a16="http://schemas.microsoft.com/office/drawing/2014/main" xmlns="" id="{4F34D3F2-EEE0-4621-A5F0-A9E5BFAE3839}"/>
              </a:ext>
            </a:extLst>
          </p:cNvPr>
          <p:cNvGrpSpPr/>
          <p:nvPr/>
        </p:nvGrpSpPr>
        <p:grpSpPr>
          <a:xfrm>
            <a:off x="2300288" y="1331928"/>
            <a:ext cx="4543425" cy="4095749"/>
            <a:chOff x="2300288" y="1331928"/>
            <a:chExt cx="4543425" cy="4095749"/>
          </a:xfrm>
        </p:grpSpPr>
        <p:sp>
          <p:nvSpPr>
            <p:cNvPr id="12" name="Oval 11">
              <a:extLst>
                <a:ext uri="{FF2B5EF4-FFF2-40B4-BE49-F238E27FC236}">
                  <a16:creationId xmlns:a16="http://schemas.microsoft.com/office/drawing/2014/main" xmlns="" id="{D179B6E3-64D0-469E-8B10-311894DD3925}"/>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xmlns="" id="{9F85F3F4-8421-4730-8E73-1E2C16F08827}"/>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xmlns="" id="{17EB9796-CB97-415D-8D08-B6884AF11FF6}"/>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xmlns="" id="{965E7564-BF23-42FA-BF35-D9ADA81EEC9D}"/>
                </a:ext>
              </a:extLst>
            </p:cNvPr>
            <p:cNvCxnSpPr>
              <a:cxnSpLocks/>
              <a:stCxn id="12"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17A035EC-2C67-4469-912F-6F24248F2AA3}"/>
                </a:ext>
              </a:extLst>
            </p:cNvPr>
            <p:cNvCxnSpPr>
              <a:cxnSpLocks/>
              <a:stCxn id="12"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645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1:2</a:t>
            </a:r>
          </a:p>
        </p:txBody>
      </p:sp>
      <p:pic>
        <p:nvPicPr>
          <p:cNvPr id="4" name="Picture 3">
            <a:extLst>
              <a:ext uri="{FF2B5EF4-FFF2-40B4-BE49-F238E27FC236}">
                <a16:creationId xmlns:a16="http://schemas.microsoft.com/office/drawing/2014/main" xmlns="" id="{57777B41-CC9C-4E80-9B4E-F78A37D4F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557369"/>
            <a:ext cx="6135088" cy="1743262"/>
          </a:xfrm>
          <a:prstGeom prst="rect">
            <a:avLst/>
          </a:prstGeom>
        </p:spPr>
      </p:pic>
    </p:spTree>
    <p:extLst>
      <p:ext uri="{BB962C8B-B14F-4D97-AF65-F5344CB8AC3E}">
        <p14:creationId xmlns:p14="http://schemas.microsoft.com/office/powerpoint/2010/main" val="204379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1:3</a:t>
            </a:r>
          </a:p>
        </p:txBody>
      </p:sp>
      <p:pic>
        <p:nvPicPr>
          <p:cNvPr id="4" name="Picture 3">
            <a:extLst>
              <a:ext uri="{FF2B5EF4-FFF2-40B4-BE49-F238E27FC236}">
                <a16:creationId xmlns:a16="http://schemas.microsoft.com/office/drawing/2014/main" xmlns="" id="{CAD691B9-5F4F-431B-9464-F0466BAC1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139" y="2744331"/>
            <a:ext cx="3953723" cy="1369338"/>
          </a:xfrm>
          <a:prstGeom prst="rect">
            <a:avLst/>
          </a:prstGeom>
        </p:spPr>
      </p:pic>
      <p:pic>
        <p:nvPicPr>
          <p:cNvPr id="6" name="Picture 5">
            <a:extLst>
              <a:ext uri="{FF2B5EF4-FFF2-40B4-BE49-F238E27FC236}">
                <a16:creationId xmlns:a16="http://schemas.microsoft.com/office/drawing/2014/main" xmlns="" id="{B3D11E48-CD7A-4F67-B4CE-4D3C8CCA7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139" y="2913088"/>
            <a:ext cx="3953723" cy="1031825"/>
          </a:xfrm>
          <a:prstGeom prst="rect">
            <a:avLst/>
          </a:prstGeom>
        </p:spPr>
      </p:pic>
    </p:spTree>
    <p:extLst>
      <p:ext uri="{BB962C8B-B14F-4D97-AF65-F5344CB8AC3E}">
        <p14:creationId xmlns:p14="http://schemas.microsoft.com/office/powerpoint/2010/main" val="9159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1:3</a:t>
            </a:r>
          </a:p>
        </p:txBody>
      </p:sp>
      <p:pic>
        <p:nvPicPr>
          <p:cNvPr id="4" name="Picture 3">
            <a:extLst>
              <a:ext uri="{FF2B5EF4-FFF2-40B4-BE49-F238E27FC236}">
                <a16:creationId xmlns:a16="http://schemas.microsoft.com/office/drawing/2014/main" xmlns="" id="{547AC187-4EB5-4BE4-9064-82CC8C51D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027338"/>
            <a:ext cx="6135088" cy="4803325"/>
          </a:xfrm>
          <a:prstGeom prst="rect">
            <a:avLst/>
          </a:prstGeom>
        </p:spPr>
      </p:pic>
    </p:spTree>
    <p:extLst>
      <p:ext uri="{BB962C8B-B14F-4D97-AF65-F5344CB8AC3E}">
        <p14:creationId xmlns:p14="http://schemas.microsoft.com/office/powerpoint/2010/main" val="173734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xmlns="" id="{7704757F-7272-4096-8778-CED1F0DC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92" y="5680139"/>
            <a:ext cx="2156010" cy="410669"/>
          </a:xfrm>
          <a:prstGeom prst="rect">
            <a:avLst/>
          </a:prstGeom>
        </p:spPr>
      </p:pic>
      <p:pic>
        <p:nvPicPr>
          <p:cNvPr id="88" name="Picture 87">
            <a:extLst>
              <a:ext uri="{FF2B5EF4-FFF2-40B4-BE49-F238E27FC236}">
                <a16:creationId xmlns:a16="http://schemas.microsoft.com/office/drawing/2014/main" xmlns="" id="{4BCCE816-03AC-4A66-BF7F-1D8CC905E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92" y="5680139"/>
            <a:ext cx="2156010" cy="410669"/>
          </a:xfrm>
          <a:prstGeom prst="rect">
            <a:avLst/>
          </a:prstGeom>
        </p:spPr>
      </p:pic>
      <p:pic>
        <p:nvPicPr>
          <p:cNvPr id="55" name="Picture 54">
            <a:extLst>
              <a:ext uri="{FF2B5EF4-FFF2-40B4-BE49-F238E27FC236}">
                <a16:creationId xmlns:a16="http://schemas.microsoft.com/office/drawing/2014/main" xmlns="" id="{BF4FA377-EC53-4534-96F9-427CD40CC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192" y="5684903"/>
            <a:ext cx="2156010" cy="410669"/>
          </a:xfrm>
          <a:prstGeom prst="rect">
            <a:avLst/>
          </a:prstGeom>
        </p:spPr>
      </p:pic>
      <p:pic>
        <p:nvPicPr>
          <p:cNvPr id="89" name="Picture 88">
            <a:extLst>
              <a:ext uri="{FF2B5EF4-FFF2-40B4-BE49-F238E27FC236}">
                <a16:creationId xmlns:a16="http://schemas.microsoft.com/office/drawing/2014/main" xmlns="" id="{93747D5F-89E0-4F34-8875-A67D5C27A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192" y="5684903"/>
            <a:ext cx="2156010" cy="410669"/>
          </a:xfrm>
          <a:prstGeom prst="rect">
            <a:avLst/>
          </a:prstGeom>
        </p:spPr>
      </p:pic>
      <p:pic>
        <p:nvPicPr>
          <p:cNvPr id="53" name="Picture 52">
            <a:extLst>
              <a:ext uri="{FF2B5EF4-FFF2-40B4-BE49-F238E27FC236}">
                <a16:creationId xmlns:a16="http://schemas.microsoft.com/office/drawing/2014/main" xmlns="" id="{4E6C1B14-D63B-45F0-9205-C7BE5334A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171" y="2992495"/>
            <a:ext cx="405265" cy="2150606"/>
          </a:xfrm>
          <a:prstGeom prst="rect">
            <a:avLst/>
          </a:prstGeom>
        </p:spPr>
      </p:pic>
      <p:pic>
        <p:nvPicPr>
          <p:cNvPr id="87" name="Picture 86">
            <a:extLst>
              <a:ext uri="{FF2B5EF4-FFF2-40B4-BE49-F238E27FC236}">
                <a16:creationId xmlns:a16="http://schemas.microsoft.com/office/drawing/2014/main" xmlns="" id="{EE04EBB1-4940-434E-98E5-A178E6859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171" y="2992495"/>
            <a:ext cx="405265" cy="2150606"/>
          </a:xfrm>
          <a:prstGeom prst="rect">
            <a:avLst/>
          </a:prstGeom>
        </p:spPr>
      </p:pic>
      <p:pic>
        <p:nvPicPr>
          <p:cNvPr id="47" name="Picture 46">
            <a:extLst>
              <a:ext uri="{FF2B5EF4-FFF2-40B4-BE49-F238E27FC236}">
                <a16:creationId xmlns:a16="http://schemas.microsoft.com/office/drawing/2014/main" xmlns="" id="{B3AA8DDD-ABE4-43BE-9727-CEC3729CDA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370" y="2972300"/>
            <a:ext cx="405265" cy="2150606"/>
          </a:xfrm>
          <a:prstGeom prst="rect">
            <a:avLst/>
          </a:prstGeom>
        </p:spPr>
      </p:pic>
      <p:pic>
        <p:nvPicPr>
          <p:cNvPr id="85" name="Picture 84">
            <a:extLst>
              <a:ext uri="{FF2B5EF4-FFF2-40B4-BE49-F238E27FC236}">
                <a16:creationId xmlns:a16="http://schemas.microsoft.com/office/drawing/2014/main" xmlns="" id="{C57471DC-4CD7-45AA-9C5D-6FEEA331D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370" y="2972300"/>
            <a:ext cx="405265" cy="2150606"/>
          </a:xfrm>
          <a:prstGeom prst="rect">
            <a:avLst/>
          </a:prstGeom>
        </p:spPr>
      </p:pic>
      <p:pic>
        <p:nvPicPr>
          <p:cNvPr id="36" name="Picture 35">
            <a:extLst>
              <a:ext uri="{FF2B5EF4-FFF2-40B4-BE49-F238E27FC236}">
                <a16:creationId xmlns:a16="http://schemas.microsoft.com/office/drawing/2014/main" xmlns="" id="{82CC5573-13BA-4C15-A35C-F858EFB51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6447" y="2095614"/>
            <a:ext cx="2156010" cy="410669"/>
          </a:xfrm>
          <a:prstGeom prst="rect">
            <a:avLst/>
          </a:prstGeom>
        </p:spPr>
      </p:pic>
      <p:pic>
        <p:nvPicPr>
          <p:cNvPr id="83" name="Picture 82">
            <a:extLst>
              <a:ext uri="{FF2B5EF4-FFF2-40B4-BE49-F238E27FC236}">
                <a16:creationId xmlns:a16="http://schemas.microsoft.com/office/drawing/2014/main" xmlns="" id="{AB95ED7E-5E19-4669-8855-BD1B7EB903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6447" y="2095614"/>
            <a:ext cx="2156010" cy="410669"/>
          </a:xfrm>
          <a:prstGeom prst="rect">
            <a:avLst/>
          </a:prstGeom>
        </p:spPr>
      </p:pic>
      <p:pic>
        <p:nvPicPr>
          <p:cNvPr id="28" name="Picture 27">
            <a:extLst>
              <a:ext uri="{FF2B5EF4-FFF2-40B4-BE49-F238E27FC236}">
                <a16:creationId xmlns:a16="http://schemas.microsoft.com/office/drawing/2014/main" xmlns="" id="{754DF77F-86A4-4530-BB09-56F2EBEC11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9087" y="2093005"/>
            <a:ext cx="2156010" cy="410669"/>
          </a:xfrm>
          <a:prstGeom prst="rect">
            <a:avLst/>
          </a:prstGeom>
        </p:spPr>
      </p:pic>
      <p:pic>
        <p:nvPicPr>
          <p:cNvPr id="81" name="Picture 80">
            <a:extLst>
              <a:ext uri="{FF2B5EF4-FFF2-40B4-BE49-F238E27FC236}">
                <a16:creationId xmlns:a16="http://schemas.microsoft.com/office/drawing/2014/main" xmlns="" id="{E5B8DDA0-3601-4CEE-975D-EBC9C12C7A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9087" y="2093005"/>
            <a:ext cx="2156010" cy="410669"/>
          </a:xfrm>
          <a:prstGeom prst="rect">
            <a:avLst/>
          </a:prstGeom>
        </p:spPr>
      </p:pic>
      <p:pic>
        <p:nvPicPr>
          <p:cNvPr id="14" name="Picture 13">
            <a:extLst>
              <a:ext uri="{FF2B5EF4-FFF2-40B4-BE49-F238E27FC236}">
                <a16:creationId xmlns:a16="http://schemas.microsoft.com/office/drawing/2014/main" xmlns="" id="{FA7F677E-122E-43CC-AADD-929E98946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0880" y="1073082"/>
            <a:ext cx="2156010" cy="410669"/>
          </a:xfrm>
          <a:prstGeom prst="rect">
            <a:avLst/>
          </a:prstGeom>
        </p:spPr>
      </p:pic>
      <p:pic>
        <p:nvPicPr>
          <p:cNvPr id="77" name="Picture 76">
            <a:extLst>
              <a:ext uri="{FF2B5EF4-FFF2-40B4-BE49-F238E27FC236}">
                <a16:creationId xmlns:a16="http://schemas.microsoft.com/office/drawing/2014/main" xmlns="" id="{F39FD963-8160-4819-AB13-E63D1D617A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0880" y="1073082"/>
            <a:ext cx="2156010" cy="410669"/>
          </a:xfrm>
          <a:prstGeom prst="rect">
            <a:avLst/>
          </a:prstGeom>
        </p:spPr>
      </p:pic>
      <p:pic>
        <p:nvPicPr>
          <p:cNvPr id="11" name="Picture 10">
            <a:extLst>
              <a:ext uri="{FF2B5EF4-FFF2-40B4-BE49-F238E27FC236}">
                <a16:creationId xmlns:a16="http://schemas.microsoft.com/office/drawing/2014/main" xmlns="" id="{3412D10D-66C4-45CC-8DE5-590041FD6B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7067" y="1064904"/>
            <a:ext cx="2156010" cy="410669"/>
          </a:xfrm>
          <a:prstGeom prst="rect">
            <a:avLst/>
          </a:prstGeom>
        </p:spPr>
      </p:pic>
      <p:pic>
        <p:nvPicPr>
          <p:cNvPr id="75" name="Picture 74">
            <a:extLst>
              <a:ext uri="{FF2B5EF4-FFF2-40B4-BE49-F238E27FC236}">
                <a16:creationId xmlns:a16="http://schemas.microsoft.com/office/drawing/2014/main" xmlns="" id="{626FDD98-A39B-4E44-927D-02DB8ADD61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7067" y="1064904"/>
            <a:ext cx="2156010" cy="410669"/>
          </a:xfrm>
          <a:prstGeom prst="rect">
            <a:avLst/>
          </a:prstGeom>
        </p:spPr>
      </p:pic>
      <p:pic>
        <p:nvPicPr>
          <p:cNvPr id="24" name="Picture 23">
            <a:extLst>
              <a:ext uri="{FF2B5EF4-FFF2-40B4-BE49-F238E27FC236}">
                <a16:creationId xmlns:a16="http://schemas.microsoft.com/office/drawing/2014/main" xmlns="" id="{C53FA66C-D5D6-4412-84E5-558EC26132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0065" y="2093005"/>
            <a:ext cx="2156010" cy="410669"/>
          </a:xfrm>
          <a:prstGeom prst="rect">
            <a:avLst/>
          </a:prstGeom>
        </p:spPr>
      </p:pic>
      <p:pic>
        <p:nvPicPr>
          <p:cNvPr id="4" name="Picture 3">
            <a:extLst>
              <a:ext uri="{FF2B5EF4-FFF2-40B4-BE49-F238E27FC236}">
                <a16:creationId xmlns:a16="http://schemas.microsoft.com/office/drawing/2014/main" xmlns="" id="{5FAB97C3-E598-4DEB-AAB7-9556C489F4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304" y="1064904"/>
            <a:ext cx="2156010" cy="410669"/>
          </a:xfrm>
          <a:prstGeom prst="rect">
            <a:avLst/>
          </a:prstGeom>
        </p:spPr>
      </p:pic>
      <p:pic>
        <p:nvPicPr>
          <p:cNvPr id="49" name="Picture 48">
            <a:extLst>
              <a:ext uri="{FF2B5EF4-FFF2-40B4-BE49-F238E27FC236}">
                <a16:creationId xmlns:a16="http://schemas.microsoft.com/office/drawing/2014/main" xmlns="" id="{15A004F0-5247-46B8-AC67-5A0FFC60E6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52895" y="2972300"/>
            <a:ext cx="405265" cy="2150606"/>
          </a:xfrm>
          <a:prstGeom prst="rect">
            <a:avLst/>
          </a:prstGeom>
        </p:spPr>
      </p:pic>
      <p:pic>
        <p:nvPicPr>
          <p:cNvPr id="20" name="Picture 19">
            <a:extLst>
              <a:ext uri="{FF2B5EF4-FFF2-40B4-BE49-F238E27FC236}">
                <a16:creationId xmlns:a16="http://schemas.microsoft.com/office/drawing/2014/main" xmlns="" id="{4BCD2A7C-8C74-4A79-A88F-5B900FB5C0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0880" y="1073082"/>
            <a:ext cx="2156010" cy="410669"/>
          </a:xfrm>
          <a:prstGeom prst="rect">
            <a:avLst/>
          </a:prstGeom>
        </p:spPr>
      </p:pic>
      <p:pic>
        <p:nvPicPr>
          <p:cNvPr id="32" name="Picture 31">
            <a:extLst>
              <a:ext uri="{FF2B5EF4-FFF2-40B4-BE49-F238E27FC236}">
                <a16:creationId xmlns:a16="http://schemas.microsoft.com/office/drawing/2014/main" xmlns="" id="{4FF7AE66-00EF-490F-B28E-862E101C925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2797" y="2095614"/>
            <a:ext cx="2156010" cy="410669"/>
          </a:xfrm>
          <a:prstGeom prst="rect">
            <a:avLst/>
          </a:prstGeom>
        </p:spPr>
      </p:pic>
      <p:pic>
        <p:nvPicPr>
          <p:cNvPr id="51" name="Picture 50">
            <a:extLst>
              <a:ext uri="{FF2B5EF4-FFF2-40B4-BE49-F238E27FC236}">
                <a16:creationId xmlns:a16="http://schemas.microsoft.com/office/drawing/2014/main" xmlns="" id="{E4834266-511A-4AEE-A6C1-6F400A75903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24171" y="2995670"/>
            <a:ext cx="405265" cy="2150606"/>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2:1</a:t>
            </a:r>
          </a:p>
        </p:txBody>
      </p:sp>
      <p:pic>
        <p:nvPicPr>
          <p:cNvPr id="74" name="Picture 73">
            <a:extLst>
              <a:ext uri="{FF2B5EF4-FFF2-40B4-BE49-F238E27FC236}">
                <a16:creationId xmlns:a16="http://schemas.microsoft.com/office/drawing/2014/main" xmlns="" id="{94A30BEA-FE32-434C-8EF5-8AF23748B0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304" y="1064904"/>
            <a:ext cx="2156010" cy="410669"/>
          </a:xfrm>
          <a:prstGeom prst="rect">
            <a:avLst/>
          </a:prstGeom>
        </p:spPr>
      </p:pic>
      <p:pic>
        <p:nvPicPr>
          <p:cNvPr id="6" name="Picture 5">
            <a:extLst>
              <a:ext uri="{FF2B5EF4-FFF2-40B4-BE49-F238E27FC236}">
                <a16:creationId xmlns:a16="http://schemas.microsoft.com/office/drawing/2014/main" xmlns="" id="{DF6D1ABF-B8BB-41D1-9E6B-5960047F5A4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58098" y="979537"/>
            <a:ext cx="32423" cy="670038"/>
          </a:xfrm>
          <a:prstGeom prst="rect">
            <a:avLst/>
          </a:prstGeom>
        </p:spPr>
      </p:pic>
      <p:pic>
        <p:nvPicPr>
          <p:cNvPr id="76" name="Picture 75">
            <a:extLst>
              <a:ext uri="{FF2B5EF4-FFF2-40B4-BE49-F238E27FC236}">
                <a16:creationId xmlns:a16="http://schemas.microsoft.com/office/drawing/2014/main" xmlns="" id="{074F5526-F205-4069-BBED-790B8DEB521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0880" y="1073082"/>
            <a:ext cx="2156010" cy="410669"/>
          </a:xfrm>
          <a:prstGeom prst="rect">
            <a:avLst/>
          </a:prstGeom>
        </p:spPr>
      </p:pic>
      <p:pic>
        <p:nvPicPr>
          <p:cNvPr id="44" name="Picture 43">
            <a:extLst>
              <a:ext uri="{FF2B5EF4-FFF2-40B4-BE49-F238E27FC236}">
                <a16:creationId xmlns:a16="http://schemas.microsoft.com/office/drawing/2014/main" xmlns="" id="{1B0AF9A0-F77C-42C6-9164-D6213A7D5D3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62977" y="964348"/>
            <a:ext cx="32421" cy="670038"/>
          </a:xfrm>
          <a:prstGeom prst="rect">
            <a:avLst/>
          </a:prstGeom>
        </p:spPr>
      </p:pic>
      <p:pic>
        <p:nvPicPr>
          <p:cNvPr id="80" name="Picture 79">
            <a:extLst>
              <a:ext uri="{FF2B5EF4-FFF2-40B4-BE49-F238E27FC236}">
                <a16:creationId xmlns:a16="http://schemas.microsoft.com/office/drawing/2014/main" xmlns="" id="{082D8B68-7210-4370-A672-F1FFC434CB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0065" y="2093005"/>
            <a:ext cx="2156010" cy="410669"/>
          </a:xfrm>
          <a:prstGeom prst="rect">
            <a:avLst/>
          </a:prstGeom>
        </p:spPr>
      </p:pic>
      <p:pic>
        <p:nvPicPr>
          <p:cNvPr id="15" name="Picture 14">
            <a:extLst>
              <a:ext uri="{FF2B5EF4-FFF2-40B4-BE49-F238E27FC236}">
                <a16:creationId xmlns:a16="http://schemas.microsoft.com/office/drawing/2014/main" xmlns="" id="{6DFA45FB-9696-4318-BE27-F8CFD865FC5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08164" y="2014484"/>
            <a:ext cx="32421" cy="670038"/>
          </a:xfrm>
          <a:prstGeom prst="rect">
            <a:avLst/>
          </a:prstGeom>
        </p:spPr>
      </p:pic>
      <p:pic>
        <p:nvPicPr>
          <p:cNvPr id="82" name="Picture 81">
            <a:extLst>
              <a:ext uri="{FF2B5EF4-FFF2-40B4-BE49-F238E27FC236}">
                <a16:creationId xmlns:a16="http://schemas.microsoft.com/office/drawing/2014/main" xmlns="" id="{5D8B8E30-8D41-4861-ABD9-8A92829DCB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2797" y="2095614"/>
            <a:ext cx="2156010" cy="410669"/>
          </a:xfrm>
          <a:prstGeom prst="rect">
            <a:avLst/>
          </a:prstGeom>
        </p:spPr>
      </p:pic>
      <p:pic>
        <p:nvPicPr>
          <p:cNvPr id="39" name="Picture 38">
            <a:extLst>
              <a:ext uri="{FF2B5EF4-FFF2-40B4-BE49-F238E27FC236}">
                <a16:creationId xmlns:a16="http://schemas.microsoft.com/office/drawing/2014/main" xmlns="" id="{95C2F75F-5229-45FC-81EA-20096BB869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95720" y="1991400"/>
            <a:ext cx="1064496" cy="664634"/>
          </a:xfrm>
          <a:prstGeom prst="rect">
            <a:avLst/>
          </a:prstGeom>
        </p:spPr>
      </p:pic>
      <p:pic>
        <p:nvPicPr>
          <p:cNvPr id="84" name="Picture 83">
            <a:extLst>
              <a:ext uri="{FF2B5EF4-FFF2-40B4-BE49-F238E27FC236}">
                <a16:creationId xmlns:a16="http://schemas.microsoft.com/office/drawing/2014/main" xmlns="" id="{FFA5827D-EAC3-423B-97A4-F81A071684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52895" y="2972300"/>
            <a:ext cx="405265" cy="2150606"/>
          </a:xfrm>
          <a:prstGeom prst="rect">
            <a:avLst/>
          </a:prstGeom>
        </p:spPr>
      </p:pic>
      <p:pic>
        <p:nvPicPr>
          <p:cNvPr id="41" name="Picture 40">
            <a:extLst>
              <a:ext uri="{FF2B5EF4-FFF2-40B4-BE49-F238E27FC236}">
                <a16:creationId xmlns:a16="http://schemas.microsoft.com/office/drawing/2014/main" xmlns="" id="{E86A6D75-9344-46B3-9D96-DE2A6AB6180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39308" y="2866864"/>
            <a:ext cx="32421" cy="2393765"/>
          </a:xfrm>
          <a:prstGeom prst="rect">
            <a:avLst/>
          </a:prstGeom>
        </p:spPr>
      </p:pic>
      <p:pic>
        <p:nvPicPr>
          <p:cNvPr id="86" name="Picture 85">
            <a:extLst>
              <a:ext uri="{FF2B5EF4-FFF2-40B4-BE49-F238E27FC236}">
                <a16:creationId xmlns:a16="http://schemas.microsoft.com/office/drawing/2014/main" xmlns="" id="{6445603F-F21A-4849-8DE8-BC646E1C2F7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24171" y="2995670"/>
            <a:ext cx="405265" cy="2150606"/>
          </a:xfrm>
          <a:prstGeom prst="rect">
            <a:avLst/>
          </a:prstGeom>
        </p:spPr>
      </p:pic>
      <p:pic>
        <p:nvPicPr>
          <p:cNvPr id="43" name="Picture 42">
            <a:extLst>
              <a:ext uri="{FF2B5EF4-FFF2-40B4-BE49-F238E27FC236}">
                <a16:creationId xmlns:a16="http://schemas.microsoft.com/office/drawing/2014/main" xmlns="" id="{667220DF-219E-432B-937E-5146158338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66756" y="4208352"/>
            <a:ext cx="670038" cy="32421"/>
          </a:xfrm>
          <a:prstGeom prst="rect">
            <a:avLst/>
          </a:prstGeom>
        </p:spPr>
      </p:pic>
      <p:pic>
        <p:nvPicPr>
          <p:cNvPr id="37" name="Picture 36">
            <a:extLst>
              <a:ext uri="{FF2B5EF4-FFF2-40B4-BE49-F238E27FC236}">
                <a16:creationId xmlns:a16="http://schemas.microsoft.com/office/drawing/2014/main" xmlns="" id="{B9E66575-C5B4-405C-8E97-1141EC1494C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83110" y="5621751"/>
            <a:ext cx="1259023" cy="351230"/>
          </a:xfrm>
          <a:prstGeom prst="rect">
            <a:avLst/>
          </a:prstGeom>
        </p:spPr>
      </p:pic>
    </p:spTree>
    <p:extLst>
      <p:ext uri="{BB962C8B-B14F-4D97-AF65-F5344CB8AC3E}">
        <p14:creationId xmlns:p14="http://schemas.microsoft.com/office/powerpoint/2010/main" val="254396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8.33333E-7 4.81481E-6 L -0.01476 -0.00024 " pathEditMode="relative" rAng="0" ptsTypes="AA">
                                      <p:cBhvr>
                                        <p:cTn id="29" dur="2000" fill="hold"/>
                                        <p:tgtEl>
                                          <p:spTgt spid="11"/>
                                        </p:tgtEl>
                                        <p:attrNameLst>
                                          <p:attrName>ppt_x</p:attrName>
                                          <p:attrName>ppt_y</p:attrName>
                                        </p:attrNameLst>
                                      </p:cBhvr>
                                      <p:rCtr x="-747" y="-23"/>
                                    </p:animMotion>
                                  </p:childTnLst>
                                </p:cTn>
                              </p:par>
                              <p:par>
                                <p:cTn id="30" presetID="63" presetClass="path" presetSubtype="0" accel="50000" decel="50000" fill="hold" nodeType="withEffect">
                                  <p:stCondLst>
                                    <p:cond delay="0"/>
                                  </p:stCondLst>
                                  <p:childTnLst>
                                    <p:animMotion origin="layout" path="M 1.66667E-6 4.81481E-6 L 0.01614 4.81481E-6 " pathEditMode="relative" rAng="0" ptsTypes="AA">
                                      <p:cBhvr>
                                        <p:cTn id="31" dur="2000" fill="hold"/>
                                        <p:tgtEl>
                                          <p:spTgt spid="4"/>
                                        </p:tgtEl>
                                        <p:attrNameLst>
                                          <p:attrName>ppt_x</p:attrName>
                                          <p:attrName>ppt_y</p:attrName>
                                        </p:attrNameLst>
                                      </p:cBhvr>
                                      <p:rCtr x="799" y="0"/>
                                    </p:animMotion>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1.66667E-6 -2.59259E-6 L -0.01805 -2.59259E-6 " pathEditMode="relative" rAng="0" ptsTypes="AA">
                                      <p:cBhvr>
                                        <p:cTn id="38" dur="2000" fill="hold"/>
                                        <p:tgtEl>
                                          <p:spTgt spid="20"/>
                                        </p:tgtEl>
                                        <p:attrNameLst>
                                          <p:attrName>ppt_x</p:attrName>
                                          <p:attrName>ppt_y</p:attrName>
                                        </p:attrNameLst>
                                      </p:cBhvr>
                                      <p:rCtr x="-903" y="0"/>
                                    </p:animMotion>
                                  </p:childTnLst>
                                </p:cTn>
                              </p:par>
                              <p:par>
                                <p:cTn id="39" presetID="63" presetClass="path" presetSubtype="0" accel="50000" decel="50000" fill="hold" nodeType="withEffect">
                                  <p:stCondLst>
                                    <p:cond delay="0"/>
                                  </p:stCondLst>
                                  <p:childTnLst>
                                    <p:animMotion origin="layout" path="M -1.66667E-6 -2.59259E-6 L 0.01615 -2.59259E-6 " pathEditMode="relative" rAng="0" ptsTypes="AA">
                                      <p:cBhvr>
                                        <p:cTn id="40" dur="2000" fill="hold"/>
                                        <p:tgtEl>
                                          <p:spTgt spid="14"/>
                                        </p:tgtEl>
                                        <p:attrNameLst>
                                          <p:attrName>ppt_x</p:attrName>
                                          <p:attrName>ppt_y</p:attrName>
                                        </p:attrNameLst>
                                      </p:cBhvr>
                                      <p:rCtr x="799" y="0"/>
                                    </p:animMotion>
                                  </p:childTnLst>
                                </p:cTn>
                              </p:par>
                              <p:par>
                                <p:cTn id="41" presetID="10" presetClass="exit" presetSubtype="0" fill="hold" nodeType="withEffect">
                                  <p:stCondLst>
                                    <p:cond delay="0"/>
                                  </p:stCondLst>
                                  <p:childTnLst>
                                    <p:animEffect transition="out" filter="fade">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3.61111E-6 -3.7037E-6 L -0.01702 -3.7037E-6 " pathEditMode="relative" rAng="0" ptsTypes="AA">
                                      <p:cBhvr>
                                        <p:cTn id="47" dur="2000" fill="hold"/>
                                        <p:tgtEl>
                                          <p:spTgt spid="24"/>
                                        </p:tgtEl>
                                        <p:attrNameLst>
                                          <p:attrName>ppt_x</p:attrName>
                                          <p:attrName>ppt_y</p:attrName>
                                        </p:attrNameLst>
                                      </p:cBhvr>
                                      <p:rCtr x="-851" y="0"/>
                                    </p:animMotion>
                                  </p:childTnLst>
                                </p:cTn>
                              </p:par>
                              <p:par>
                                <p:cTn id="48" presetID="63" presetClass="path" presetSubtype="0" accel="50000" decel="50000" fill="hold" nodeType="withEffect">
                                  <p:stCondLst>
                                    <p:cond delay="0"/>
                                  </p:stCondLst>
                                  <p:childTnLst>
                                    <p:animMotion origin="layout" path="M -1.11111E-6 -3.7037E-6 L 0.01354 -3.7037E-6 " pathEditMode="relative" rAng="0" ptsTypes="AA">
                                      <p:cBhvr>
                                        <p:cTn id="49" dur="2000" fill="hold"/>
                                        <p:tgtEl>
                                          <p:spTgt spid="28"/>
                                        </p:tgtEl>
                                        <p:attrNameLst>
                                          <p:attrName>ppt_x</p:attrName>
                                          <p:attrName>ppt_y</p:attrName>
                                        </p:attrNameLst>
                                      </p:cBhvr>
                                      <p:rCtr x="677" y="0"/>
                                    </p:animMotion>
                                  </p:childTnLst>
                                </p:cTn>
                              </p:par>
                              <p:par>
                                <p:cTn id="50" presetID="10" presetClass="exit" presetSubtype="0" fill="hold"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4.72222E-6 3.33333E-6 L -0.01928 3.33333E-6 " pathEditMode="relative" rAng="0" ptsTypes="AA">
                                      <p:cBhvr>
                                        <p:cTn id="56" dur="2000" fill="hold"/>
                                        <p:tgtEl>
                                          <p:spTgt spid="32"/>
                                        </p:tgtEl>
                                        <p:attrNameLst>
                                          <p:attrName>ppt_x</p:attrName>
                                          <p:attrName>ppt_y</p:attrName>
                                        </p:attrNameLst>
                                      </p:cBhvr>
                                      <p:rCtr x="-972" y="0"/>
                                    </p:animMotion>
                                  </p:childTnLst>
                                </p:cTn>
                              </p:par>
                              <p:par>
                                <p:cTn id="57" presetID="63" presetClass="path" presetSubtype="0" accel="50000" decel="50000" fill="hold" nodeType="withEffect">
                                  <p:stCondLst>
                                    <p:cond delay="0"/>
                                  </p:stCondLst>
                                  <p:childTnLst>
                                    <p:animMotion origin="layout" path="M -8.33333E-7 3.33333E-6 L 0.01563 -0.00023 " pathEditMode="relative" rAng="0" ptsTypes="AA">
                                      <p:cBhvr>
                                        <p:cTn id="58" dur="2000" fill="hold"/>
                                        <p:tgtEl>
                                          <p:spTgt spid="36"/>
                                        </p:tgtEl>
                                        <p:attrNameLst>
                                          <p:attrName>ppt_x</p:attrName>
                                          <p:attrName>ppt_y</p:attrName>
                                        </p:attrNameLst>
                                      </p:cBhvr>
                                      <p:rCtr x="781" y="-23"/>
                                    </p:animMotion>
                                  </p:childTnLst>
                                </p:cTn>
                              </p:par>
                              <p:par>
                                <p:cTn id="59" presetID="10" presetClass="exit" presetSubtype="0" fill="hold" nodeType="with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decel="50000" fill="hold" nodeType="clickEffect">
                                  <p:stCondLst>
                                    <p:cond delay="0"/>
                                  </p:stCondLst>
                                  <p:childTnLst>
                                    <p:animMotion origin="layout" path="M 2.22222E-6 3.7037E-6 L -0.01459 3.7037E-6 " pathEditMode="relative" rAng="0" ptsTypes="AA">
                                      <p:cBhvr>
                                        <p:cTn id="65" dur="2000" fill="hold"/>
                                        <p:tgtEl>
                                          <p:spTgt spid="49"/>
                                        </p:tgtEl>
                                        <p:attrNameLst>
                                          <p:attrName>ppt_x</p:attrName>
                                          <p:attrName>ppt_y</p:attrName>
                                        </p:attrNameLst>
                                      </p:cBhvr>
                                      <p:rCtr x="-729" y="0"/>
                                    </p:animMotion>
                                  </p:childTnLst>
                                </p:cTn>
                              </p:par>
                              <p:par>
                                <p:cTn id="66" presetID="63" presetClass="path" presetSubtype="0" accel="50000" decel="50000" fill="hold" nodeType="withEffect">
                                  <p:stCondLst>
                                    <p:cond delay="0"/>
                                  </p:stCondLst>
                                  <p:childTnLst>
                                    <p:animMotion origin="layout" path="M 3.88889E-6 3.7037E-6 L 0.01475 3.7037E-6 " pathEditMode="relative" rAng="0" ptsTypes="AA">
                                      <p:cBhvr>
                                        <p:cTn id="67" dur="2000" fill="hold"/>
                                        <p:tgtEl>
                                          <p:spTgt spid="47"/>
                                        </p:tgtEl>
                                        <p:attrNameLst>
                                          <p:attrName>ppt_x</p:attrName>
                                          <p:attrName>ppt_y</p:attrName>
                                        </p:attrNameLst>
                                      </p:cBhvr>
                                      <p:rCtr x="729" y="0"/>
                                    </p:animMotion>
                                  </p:childTnLst>
                                </p:cTn>
                              </p:par>
                              <p:par>
                                <p:cTn id="68" presetID="10" presetClass="exit" presetSubtype="0" fill="hold" nodeType="withEffect">
                                  <p:stCondLst>
                                    <p:cond delay="0"/>
                                  </p:stCondLst>
                                  <p:childTnLst>
                                    <p:animEffect transition="out" filter="fade">
                                      <p:cBhvr>
                                        <p:cTn id="69" dur="500"/>
                                        <p:tgtEl>
                                          <p:spTgt spid="41"/>
                                        </p:tgtEl>
                                      </p:cBhvr>
                                    </p:animEffect>
                                    <p:set>
                                      <p:cBhvr>
                                        <p:cTn id="70" dur="1" fill="hold">
                                          <p:stCondLst>
                                            <p:cond delay="499"/>
                                          </p:stCondLst>
                                        </p:cTn>
                                        <p:tgtEl>
                                          <p:spTgt spid="4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fill="hold" nodeType="clickEffect">
                                  <p:stCondLst>
                                    <p:cond delay="0"/>
                                  </p:stCondLst>
                                  <p:childTnLst>
                                    <p:animMotion origin="layout" path="M 0.00018 0.00023 L 0.00018 -0.01945 " pathEditMode="relative" rAng="0" ptsTypes="AA">
                                      <p:cBhvr>
                                        <p:cTn id="74" dur="2000" fill="hold"/>
                                        <p:tgtEl>
                                          <p:spTgt spid="51"/>
                                        </p:tgtEl>
                                        <p:attrNameLst>
                                          <p:attrName>ppt_x</p:attrName>
                                          <p:attrName>ppt_y</p:attrName>
                                        </p:attrNameLst>
                                      </p:cBhvr>
                                      <p:rCtr x="0" y="-995"/>
                                    </p:animMotion>
                                  </p:childTnLst>
                                </p:cTn>
                              </p:par>
                              <p:par>
                                <p:cTn id="75" presetID="42" presetClass="path" presetSubtype="0" accel="50000" decel="50000" fill="hold" nodeType="withEffect">
                                  <p:stCondLst>
                                    <p:cond delay="0"/>
                                  </p:stCondLst>
                                  <p:childTnLst>
                                    <p:animMotion origin="layout" path="M -2.77778E-6 4.44444E-6 L -2.77778E-6 0.0206 " pathEditMode="relative" rAng="0" ptsTypes="AA">
                                      <p:cBhvr>
                                        <p:cTn id="76" dur="2000" fill="hold"/>
                                        <p:tgtEl>
                                          <p:spTgt spid="53"/>
                                        </p:tgtEl>
                                        <p:attrNameLst>
                                          <p:attrName>ppt_x</p:attrName>
                                          <p:attrName>ppt_y</p:attrName>
                                        </p:attrNameLst>
                                      </p:cBhvr>
                                      <p:rCtr x="0" y="1019"/>
                                    </p:animMotion>
                                  </p:childTnLst>
                                </p:cTn>
                              </p:par>
                              <p:par>
                                <p:cTn id="77" presetID="10" presetClass="exit" presetSubtype="0" fill="hold" nodeType="withEffect">
                                  <p:stCondLst>
                                    <p:cond delay="0"/>
                                  </p:stCondLst>
                                  <p:childTnLst>
                                    <p:animEffect transition="out" filter="fade">
                                      <p:cBhvr>
                                        <p:cTn id="78" dur="500"/>
                                        <p:tgtEl>
                                          <p:spTgt spid="43"/>
                                        </p:tgtEl>
                                      </p:cBhvr>
                                    </p:animEffect>
                                    <p:set>
                                      <p:cBhvr>
                                        <p:cTn id="79" dur="1" fill="hold">
                                          <p:stCondLst>
                                            <p:cond delay="499"/>
                                          </p:stCondLst>
                                        </p:cTn>
                                        <p:tgtEl>
                                          <p:spTgt spid="4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64" presetClass="path" presetSubtype="0" accel="50000" decel="50000" fill="hold" nodeType="clickEffect">
                                  <p:stCondLst>
                                    <p:cond delay="0"/>
                                  </p:stCondLst>
                                  <p:childTnLst>
                                    <p:animMotion origin="layout" path="M 5.55556E-7 3.7037E-6 L 5.55556E-7 -0.01945 " pathEditMode="relative" rAng="0" ptsTypes="AA">
                                      <p:cBhvr>
                                        <p:cTn id="83" dur="2000" fill="hold"/>
                                        <p:tgtEl>
                                          <p:spTgt spid="55"/>
                                        </p:tgtEl>
                                        <p:attrNameLst>
                                          <p:attrName>ppt_x</p:attrName>
                                          <p:attrName>ppt_y</p:attrName>
                                        </p:attrNameLst>
                                      </p:cBhvr>
                                      <p:rCtr x="0" y="-972"/>
                                    </p:animMotion>
                                  </p:childTnLst>
                                </p:cTn>
                              </p:par>
                              <p:par>
                                <p:cTn id="84" presetID="42" presetClass="path" presetSubtype="0" accel="50000" decel="50000" fill="hold" nodeType="withEffect">
                                  <p:stCondLst>
                                    <p:cond delay="0"/>
                                  </p:stCondLst>
                                  <p:childTnLst>
                                    <p:animMotion origin="layout" path="M 5.55556E-7 -1.85185E-6 L 5.55556E-7 0.01968 " pathEditMode="relative" rAng="0" ptsTypes="AA">
                                      <p:cBhvr>
                                        <p:cTn id="85" dur="2000" fill="hold"/>
                                        <p:tgtEl>
                                          <p:spTgt spid="57"/>
                                        </p:tgtEl>
                                        <p:attrNameLst>
                                          <p:attrName>ppt_x</p:attrName>
                                          <p:attrName>ppt_y</p:attrName>
                                        </p:attrNameLst>
                                      </p:cBhvr>
                                      <p:rCtr x="0" y="972"/>
                                    </p:animMotion>
                                  </p:childTnLst>
                                </p:cTn>
                              </p:par>
                              <p:par>
                                <p:cTn id="86" presetID="10" presetClass="exit" presetSubtype="0" fill="hold" nodeType="withEffect">
                                  <p:stCondLst>
                                    <p:cond delay="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
                                        </p:tgtEl>
                                        <p:attrNameLst>
                                          <p:attrName>style.visibility</p:attrName>
                                        </p:attrNameLst>
                                      </p:cBhvr>
                                      <p:to>
                                        <p:strVal val="hidden"/>
                                      </p:to>
                                    </p:set>
                                  </p:childTnLst>
                                </p:cTn>
                              </p:par>
                              <p:par>
                                <p:cTn id="99" presetID="35" presetClass="path" presetSubtype="0" accel="50000" decel="50000" fill="hold" nodeType="withEffect">
                                  <p:stCondLst>
                                    <p:cond delay="0"/>
                                  </p:stCondLst>
                                  <p:childTnLst>
                                    <p:animMotion origin="layout" path="M 8.33333E-7 4.81481E-6 L -0.01476 -0.00024 " pathEditMode="relative" rAng="0" ptsTypes="AA">
                                      <p:cBhvr>
                                        <p:cTn id="100" dur="2000" spd="-100000" fill="hold"/>
                                        <p:tgtEl>
                                          <p:spTgt spid="75"/>
                                        </p:tgtEl>
                                        <p:attrNameLst>
                                          <p:attrName>ppt_x</p:attrName>
                                          <p:attrName>ppt_y</p:attrName>
                                        </p:attrNameLst>
                                      </p:cBhvr>
                                      <p:rCtr x="-747" y="-23"/>
                                    </p:animMotion>
                                  </p:childTnLst>
                                </p:cTn>
                              </p:par>
                              <p:par>
                                <p:cTn id="101" presetID="63" presetClass="path" presetSubtype="0" accel="50000" decel="50000" fill="hold" nodeType="withEffect">
                                  <p:stCondLst>
                                    <p:cond delay="0"/>
                                  </p:stCondLst>
                                  <p:childTnLst>
                                    <p:animMotion origin="layout" path="M 1.66667E-6 4.81481E-6 L 0.01614 4.81481E-6 " pathEditMode="relative" rAng="0" ptsTypes="AA">
                                      <p:cBhvr>
                                        <p:cTn id="102" dur="2000" spd="-100000" fill="hold"/>
                                        <p:tgtEl>
                                          <p:spTgt spid="74"/>
                                        </p:tgtEl>
                                        <p:attrNameLst>
                                          <p:attrName>ppt_x</p:attrName>
                                          <p:attrName>ppt_y</p:attrName>
                                        </p:attrNameLst>
                                      </p:cBhvr>
                                      <p:rCtr x="799" y="0"/>
                                    </p:animMotion>
                                  </p:childTnLst>
                                </p:cTn>
                              </p:par>
                            </p:childTnLst>
                          </p:cTn>
                        </p:par>
                        <p:par>
                          <p:cTn id="103" fill="hold">
                            <p:stCondLst>
                              <p:cond delay="2000"/>
                            </p:stCondLst>
                            <p:childTnLst>
                              <p:par>
                                <p:cTn id="104" presetID="10"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fade">
                                      <p:cBhvr>
                                        <p:cTn id="106" dur="500"/>
                                        <p:tgtEl>
                                          <p:spTgt spid="6"/>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childTnLst>
                                </p:cTn>
                              </p:par>
                              <p:par>
                                <p:cTn id="113" presetID="35" presetClass="path" presetSubtype="0" accel="50000" decel="50000" fill="hold" nodeType="withEffect">
                                  <p:stCondLst>
                                    <p:cond delay="0"/>
                                  </p:stCondLst>
                                  <p:childTnLst>
                                    <p:animMotion origin="layout" path="M -1.66667E-6 -2.59259E-6 L -0.01805 -2.59259E-6 " pathEditMode="relative" rAng="0" ptsTypes="AA">
                                      <p:cBhvr>
                                        <p:cTn id="114" dur="2000" spd="-100000" fill="hold"/>
                                        <p:tgtEl>
                                          <p:spTgt spid="76"/>
                                        </p:tgtEl>
                                        <p:attrNameLst>
                                          <p:attrName>ppt_x</p:attrName>
                                          <p:attrName>ppt_y</p:attrName>
                                        </p:attrNameLst>
                                      </p:cBhvr>
                                      <p:rCtr x="-903" y="0"/>
                                    </p:animMotion>
                                  </p:childTnLst>
                                </p:cTn>
                              </p:par>
                              <p:par>
                                <p:cTn id="115" presetID="63" presetClass="path" presetSubtype="0" accel="50000" decel="50000" fill="hold" nodeType="withEffect">
                                  <p:stCondLst>
                                    <p:cond delay="0"/>
                                  </p:stCondLst>
                                  <p:childTnLst>
                                    <p:animMotion origin="layout" path="M -1.66667E-6 -2.59259E-6 L 0.01615 -2.59259E-6 " pathEditMode="relative" rAng="0" ptsTypes="AA">
                                      <p:cBhvr>
                                        <p:cTn id="116" dur="2000" spd="-100000" fill="hold"/>
                                        <p:tgtEl>
                                          <p:spTgt spid="77"/>
                                        </p:tgtEl>
                                        <p:attrNameLst>
                                          <p:attrName>ppt_x</p:attrName>
                                          <p:attrName>ppt_y</p:attrName>
                                        </p:attrNameLst>
                                      </p:cBhvr>
                                      <p:rCtr x="799" y="0"/>
                                    </p:animMotion>
                                  </p:childTnLst>
                                </p:cTn>
                              </p:par>
                              <p:par>
                                <p:cTn id="117" presetID="1" presetClass="exit" presetSubtype="0" fill="hold"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childTnLst>
                          </p:cTn>
                        </p:par>
                        <p:par>
                          <p:cTn id="121" fill="hold">
                            <p:stCondLst>
                              <p:cond delay="2000"/>
                            </p:stCondLst>
                            <p:childTnLst>
                              <p:par>
                                <p:cTn id="122" presetID="10" presetClass="entr" presetSubtype="0" fill="hold"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2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35" presetClass="path" presetSubtype="0" accel="50000" decel="50000" fill="hold" nodeType="withEffect">
                                  <p:stCondLst>
                                    <p:cond delay="0"/>
                                  </p:stCondLst>
                                  <p:childTnLst>
                                    <p:animMotion origin="layout" path="M 3.61111E-6 -3.7037E-6 L -0.01702 -3.7037E-6 " pathEditMode="relative" rAng="0" ptsTypes="AA">
                                      <p:cBhvr>
                                        <p:cTn id="136" dur="2000" spd="-100000" fill="hold"/>
                                        <p:tgtEl>
                                          <p:spTgt spid="80"/>
                                        </p:tgtEl>
                                        <p:attrNameLst>
                                          <p:attrName>ppt_x</p:attrName>
                                          <p:attrName>ppt_y</p:attrName>
                                        </p:attrNameLst>
                                      </p:cBhvr>
                                      <p:rCtr x="-851" y="0"/>
                                    </p:animMotion>
                                  </p:childTnLst>
                                </p:cTn>
                              </p:par>
                              <p:par>
                                <p:cTn id="137" presetID="63" presetClass="path" presetSubtype="0" accel="50000" decel="50000" fill="hold" nodeType="withEffect">
                                  <p:stCondLst>
                                    <p:cond delay="0"/>
                                  </p:stCondLst>
                                  <p:childTnLst>
                                    <p:animMotion origin="layout" path="M -1.11111E-6 -3.7037E-6 L 0.01354 -3.7037E-6 " pathEditMode="relative" rAng="0" ptsTypes="AA">
                                      <p:cBhvr>
                                        <p:cTn id="138" dur="2000" spd="-100000" fill="hold"/>
                                        <p:tgtEl>
                                          <p:spTgt spid="81"/>
                                        </p:tgtEl>
                                        <p:attrNameLst>
                                          <p:attrName>ppt_x</p:attrName>
                                          <p:attrName>ppt_y</p:attrName>
                                        </p:attrNameLst>
                                      </p:cBhvr>
                                      <p:rCtr x="677" y="0"/>
                                    </p:animMotion>
                                  </p:childTnLst>
                                </p:cTn>
                              </p:par>
                            </p:childTnLst>
                          </p:cTn>
                        </p:par>
                        <p:par>
                          <p:cTn id="139" fill="hold">
                            <p:stCondLst>
                              <p:cond delay="2000"/>
                            </p:stCondLst>
                            <p:childTnLst>
                              <p:par>
                                <p:cTn id="140" presetID="10" presetClass="entr" presetSubtype="0" fill="hold" nodeType="afterEffect">
                                  <p:stCondLst>
                                    <p:cond delay="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500"/>
                                        <p:tgtEl>
                                          <p:spTgt spid="15"/>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83"/>
                                        </p:tgtEl>
                                        <p:attrNameLst>
                                          <p:attrName>style.visibility</p:attrName>
                                        </p:attrNameLst>
                                      </p:cBhvr>
                                      <p:to>
                                        <p:strVal val="visible"/>
                                      </p:to>
                                    </p:set>
                                  </p:childTnLst>
                                </p:cTn>
                              </p:par>
                              <p:par>
                                <p:cTn id="149" presetID="1" presetClass="exit" presetSubtype="0" fill="hold" nodeType="withEffect">
                                  <p:stCondLst>
                                    <p:cond delay="0"/>
                                  </p:stCondLst>
                                  <p:childTnLst>
                                    <p:set>
                                      <p:cBhvr>
                                        <p:cTn id="150" dur="1" fill="hold">
                                          <p:stCondLst>
                                            <p:cond delay="0"/>
                                          </p:stCondLst>
                                        </p:cTn>
                                        <p:tgtEl>
                                          <p:spTgt spid="32"/>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36"/>
                                        </p:tgtEl>
                                        <p:attrNameLst>
                                          <p:attrName>style.visibility</p:attrName>
                                        </p:attrNameLst>
                                      </p:cBhvr>
                                      <p:to>
                                        <p:strVal val="hidden"/>
                                      </p:to>
                                    </p:set>
                                  </p:childTnLst>
                                </p:cTn>
                              </p:par>
                              <p:par>
                                <p:cTn id="153" presetID="35" presetClass="path" presetSubtype="0" accel="50000" decel="50000" fill="hold" nodeType="withEffect">
                                  <p:stCondLst>
                                    <p:cond delay="0"/>
                                  </p:stCondLst>
                                  <p:childTnLst>
                                    <p:animMotion origin="layout" path="M 4.72222E-6 3.33333E-6 L -0.01928 3.33333E-6 " pathEditMode="relative" rAng="0" ptsTypes="AA">
                                      <p:cBhvr>
                                        <p:cTn id="154" dur="2000" spd="-100000" fill="hold"/>
                                        <p:tgtEl>
                                          <p:spTgt spid="82"/>
                                        </p:tgtEl>
                                        <p:attrNameLst>
                                          <p:attrName>ppt_x</p:attrName>
                                          <p:attrName>ppt_y</p:attrName>
                                        </p:attrNameLst>
                                      </p:cBhvr>
                                      <p:rCtr x="-972" y="0"/>
                                    </p:animMotion>
                                  </p:childTnLst>
                                </p:cTn>
                              </p:par>
                              <p:par>
                                <p:cTn id="155" presetID="63" presetClass="path" presetSubtype="0" accel="50000" decel="50000" fill="hold" nodeType="withEffect">
                                  <p:stCondLst>
                                    <p:cond delay="0"/>
                                  </p:stCondLst>
                                  <p:childTnLst>
                                    <p:animMotion origin="layout" path="M -8.33333E-7 3.33333E-6 L 0.01563 -0.00023 " pathEditMode="relative" rAng="0" ptsTypes="AA">
                                      <p:cBhvr>
                                        <p:cTn id="156" dur="2000" spd="-100000" fill="hold"/>
                                        <p:tgtEl>
                                          <p:spTgt spid="83"/>
                                        </p:tgtEl>
                                        <p:attrNameLst>
                                          <p:attrName>ppt_x</p:attrName>
                                          <p:attrName>ppt_y</p:attrName>
                                        </p:attrNameLst>
                                      </p:cBhvr>
                                      <p:rCtr x="781" y="-23"/>
                                    </p:animMotion>
                                  </p:childTnLst>
                                </p:cTn>
                              </p:par>
                            </p:childTnLst>
                          </p:cTn>
                        </p:par>
                        <p:par>
                          <p:cTn id="157" fill="hold">
                            <p:stCondLst>
                              <p:cond delay="2000"/>
                            </p:stCondLst>
                            <p:childTnLst>
                              <p:par>
                                <p:cTn id="158" presetID="10" presetClass="entr" presetSubtype="0" fill="hold" nodeType="after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fade">
                                      <p:cBhvr>
                                        <p:cTn id="160" dur="500"/>
                                        <p:tgtEl>
                                          <p:spTgt spid="39"/>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8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85"/>
                                        </p:tgtEl>
                                        <p:attrNameLst>
                                          <p:attrName>style.visibility</p:attrName>
                                        </p:attrNameLst>
                                      </p:cBhvr>
                                      <p:to>
                                        <p:strVal val="visible"/>
                                      </p:to>
                                    </p:set>
                                  </p:childTnLst>
                                </p:cTn>
                              </p:par>
                              <p:par>
                                <p:cTn id="167" presetID="1" presetClass="exit" presetSubtype="0" fill="hold" nodeType="withEffect">
                                  <p:stCondLst>
                                    <p:cond delay="0"/>
                                  </p:stCondLst>
                                  <p:childTnLst>
                                    <p:set>
                                      <p:cBhvr>
                                        <p:cTn id="168" dur="1" fill="hold">
                                          <p:stCondLst>
                                            <p:cond delay="0"/>
                                          </p:stCondLst>
                                        </p:cTn>
                                        <p:tgtEl>
                                          <p:spTgt spid="49"/>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47"/>
                                        </p:tgtEl>
                                        <p:attrNameLst>
                                          <p:attrName>style.visibility</p:attrName>
                                        </p:attrNameLst>
                                      </p:cBhvr>
                                      <p:to>
                                        <p:strVal val="hidden"/>
                                      </p:to>
                                    </p:set>
                                  </p:childTnLst>
                                </p:cTn>
                              </p:par>
                              <p:par>
                                <p:cTn id="171" presetID="35" presetClass="path" presetSubtype="0" accel="50000" decel="50000" fill="hold" nodeType="withEffect">
                                  <p:stCondLst>
                                    <p:cond delay="0"/>
                                  </p:stCondLst>
                                  <p:childTnLst>
                                    <p:animMotion origin="layout" path="M 2.22222E-6 3.7037E-6 L -0.01459 3.7037E-6 " pathEditMode="relative" rAng="0" ptsTypes="AA">
                                      <p:cBhvr>
                                        <p:cTn id="172" dur="2000" spd="-100000" fill="hold"/>
                                        <p:tgtEl>
                                          <p:spTgt spid="84"/>
                                        </p:tgtEl>
                                        <p:attrNameLst>
                                          <p:attrName>ppt_x</p:attrName>
                                          <p:attrName>ppt_y</p:attrName>
                                        </p:attrNameLst>
                                      </p:cBhvr>
                                      <p:rCtr x="-729" y="0"/>
                                    </p:animMotion>
                                  </p:childTnLst>
                                </p:cTn>
                              </p:par>
                              <p:par>
                                <p:cTn id="173" presetID="63" presetClass="path" presetSubtype="0" accel="50000" decel="50000" fill="hold" nodeType="withEffect">
                                  <p:stCondLst>
                                    <p:cond delay="0"/>
                                  </p:stCondLst>
                                  <p:childTnLst>
                                    <p:animMotion origin="layout" path="M 3.88889E-6 3.7037E-6 L 0.01475 3.7037E-6 " pathEditMode="relative" rAng="0" ptsTypes="AA">
                                      <p:cBhvr>
                                        <p:cTn id="174" dur="2000" spd="-100000" fill="hold"/>
                                        <p:tgtEl>
                                          <p:spTgt spid="85"/>
                                        </p:tgtEl>
                                        <p:attrNameLst>
                                          <p:attrName>ppt_x</p:attrName>
                                          <p:attrName>ppt_y</p:attrName>
                                        </p:attrNameLst>
                                      </p:cBhvr>
                                      <p:rCtr x="729" y="0"/>
                                    </p:animMotion>
                                  </p:childTnLst>
                                </p:cTn>
                              </p:par>
                            </p:childTnLst>
                          </p:cTn>
                        </p:par>
                        <p:par>
                          <p:cTn id="175" fill="hold">
                            <p:stCondLst>
                              <p:cond delay="2000"/>
                            </p:stCondLst>
                            <p:childTnLst>
                              <p:par>
                                <p:cTn id="176" presetID="10" presetClass="entr" presetSubtype="0" fill="hold" nodeType="after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fade">
                                      <p:cBhvr>
                                        <p:cTn id="178" dur="500"/>
                                        <p:tgtEl>
                                          <p:spTgt spid="41"/>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86"/>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87"/>
                                        </p:tgtEl>
                                        <p:attrNameLst>
                                          <p:attrName>style.visibility</p:attrName>
                                        </p:attrNameLst>
                                      </p:cBhvr>
                                      <p:to>
                                        <p:strVal val="visible"/>
                                      </p:to>
                                    </p:set>
                                  </p:childTnLst>
                                </p:cTn>
                              </p:par>
                              <p:par>
                                <p:cTn id="185" presetID="1" presetClass="exit" presetSubtype="0" fill="hold" nodeType="withEffect">
                                  <p:stCondLst>
                                    <p:cond delay="0"/>
                                  </p:stCondLst>
                                  <p:childTnLst>
                                    <p:set>
                                      <p:cBhvr>
                                        <p:cTn id="186" dur="1" fill="hold">
                                          <p:stCondLst>
                                            <p:cond delay="0"/>
                                          </p:stCondLst>
                                        </p:cTn>
                                        <p:tgtEl>
                                          <p:spTgt spid="51"/>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53"/>
                                        </p:tgtEl>
                                        <p:attrNameLst>
                                          <p:attrName>style.visibility</p:attrName>
                                        </p:attrNameLst>
                                      </p:cBhvr>
                                      <p:to>
                                        <p:strVal val="hidden"/>
                                      </p:to>
                                    </p:set>
                                  </p:childTnLst>
                                </p:cTn>
                              </p:par>
                              <p:par>
                                <p:cTn id="189" presetID="64" presetClass="path" presetSubtype="0" accel="50000" decel="50000" fill="hold" nodeType="withEffect">
                                  <p:stCondLst>
                                    <p:cond delay="0"/>
                                  </p:stCondLst>
                                  <p:childTnLst>
                                    <p:animMotion origin="layout" path="M 0.00018 0.00023 L 0.00018 -0.01945 " pathEditMode="relative" rAng="0" ptsTypes="AA">
                                      <p:cBhvr>
                                        <p:cTn id="190" dur="2000" spd="-100000" fill="hold"/>
                                        <p:tgtEl>
                                          <p:spTgt spid="86"/>
                                        </p:tgtEl>
                                        <p:attrNameLst>
                                          <p:attrName>ppt_x</p:attrName>
                                          <p:attrName>ppt_y</p:attrName>
                                        </p:attrNameLst>
                                      </p:cBhvr>
                                      <p:rCtr x="0" y="-995"/>
                                    </p:animMotion>
                                  </p:childTnLst>
                                </p:cTn>
                              </p:par>
                              <p:par>
                                <p:cTn id="191" presetID="42" presetClass="path" presetSubtype="0" accel="50000" decel="50000" fill="hold" nodeType="withEffect">
                                  <p:stCondLst>
                                    <p:cond delay="0"/>
                                  </p:stCondLst>
                                  <p:childTnLst>
                                    <p:animMotion origin="layout" path="M -2.77778E-6 4.44444E-6 L -2.77778E-6 0.0206 " pathEditMode="relative" rAng="0" ptsTypes="AA">
                                      <p:cBhvr>
                                        <p:cTn id="192" dur="2000" spd="-100000" fill="hold"/>
                                        <p:tgtEl>
                                          <p:spTgt spid="87"/>
                                        </p:tgtEl>
                                        <p:attrNameLst>
                                          <p:attrName>ppt_x</p:attrName>
                                          <p:attrName>ppt_y</p:attrName>
                                        </p:attrNameLst>
                                      </p:cBhvr>
                                      <p:rCtr x="0" y="1019"/>
                                    </p:animMotion>
                                  </p:childTnLst>
                                </p:cTn>
                              </p:par>
                            </p:childTnLst>
                          </p:cTn>
                        </p:par>
                        <p:par>
                          <p:cTn id="193" fill="hold">
                            <p:stCondLst>
                              <p:cond delay="2000"/>
                            </p:stCondLst>
                            <p:childTnLst>
                              <p:par>
                                <p:cTn id="194" presetID="10" presetClass="entr" presetSubtype="0" fill="hold" nodeType="afterEffect">
                                  <p:stCondLst>
                                    <p:cond delay="0"/>
                                  </p:stCondLst>
                                  <p:childTnLst>
                                    <p:set>
                                      <p:cBhvr>
                                        <p:cTn id="195" dur="1" fill="hold">
                                          <p:stCondLst>
                                            <p:cond delay="0"/>
                                          </p:stCondLst>
                                        </p:cTn>
                                        <p:tgtEl>
                                          <p:spTgt spid="43"/>
                                        </p:tgtEl>
                                        <p:attrNameLst>
                                          <p:attrName>style.visibility</p:attrName>
                                        </p:attrNameLst>
                                      </p:cBhvr>
                                      <p:to>
                                        <p:strVal val="visible"/>
                                      </p:to>
                                    </p:set>
                                    <p:animEffect transition="in" filter="fade">
                                      <p:cBhvr>
                                        <p:cTn id="196" dur="500"/>
                                        <p:tgtEl>
                                          <p:spTgt spid="43"/>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89"/>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8"/>
                                        </p:tgtEl>
                                        <p:attrNameLst>
                                          <p:attrName>style.visibility</p:attrName>
                                        </p:attrNameLst>
                                      </p:cBhvr>
                                      <p:to>
                                        <p:strVal val="visible"/>
                                      </p:to>
                                    </p:set>
                                  </p:childTnLst>
                                </p:cTn>
                              </p:par>
                              <p:par>
                                <p:cTn id="203" presetID="1" presetClass="exit" presetSubtype="0" fill="hold" nodeType="withEffect">
                                  <p:stCondLst>
                                    <p:cond delay="0"/>
                                  </p:stCondLst>
                                  <p:childTnLst>
                                    <p:set>
                                      <p:cBhvr>
                                        <p:cTn id="204" dur="1" fill="hold">
                                          <p:stCondLst>
                                            <p:cond delay="0"/>
                                          </p:stCondLst>
                                        </p:cTn>
                                        <p:tgtEl>
                                          <p:spTgt spid="55"/>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57"/>
                                        </p:tgtEl>
                                        <p:attrNameLst>
                                          <p:attrName>style.visibility</p:attrName>
                                        </p:attrNameLst>
                                      </p:cBhvr>
                                      <p:to>
                                        <p:strVal val="hidden"/>
                                      </p:to>
                                    </p:set>
                                  </p:childTnLst>
                                </p:cTn>
                              </p:par>
                              <p:par>
                                <p:cTn id="207" presetID="64" presetClass="path" presetSubtype="0" accel="50000" decel="50000" fill="hold" nodeType="withEffect">
                                  <p:stCondLst>
                                    <p:cond delay="0"/>
                                  </p:stCondLst>
                                  <p:childTnLst>
                                    <p:animMotion origin="layout" path="M 5.55556E-7 3.7037E-6 L 5.55556E-7 -0.01945 " pathEditMode="relative" rAng="0" ptsTypes="AA">
                                      <p:cBhvr>
                                        <p:cTn id="208" dur="2000" spd="-100000" fill="hold"/>
                                        <p:tgtEl>
                                          <p:spTgt spid="89"/>
                                        </p:tgtEl>
                                        <p:attrNameLst>
                                          <p:attrName>ppt_x</p:attrName>
                                          <p:attrName>ppt_y</p:attrName>
                                        </p:attrNameLst>
                                      </p:cBhvr>
                                      <p:rCtr x="0" y="-972"/>
                                    </p:animMotion>
                                  </p:childTnLst>
                                </p:cTn>
                              </p:par>
                              <p:par>
                                <p:cTn id="209" presetID="42" presetClass="path" presetSubtype="0" accel="50000" decel="50000" fill="hold" nodeType="withEffect">
                                  <p:stCondLst>
                                    <p:cond delay="0"/>
                                  </p:stCondLst>
                                  <p:childTnLst>
                                    <p:animMotion origin="layout" path="M 5.55556E-7 -1.85185E-6 L 5.55556E-7 0.01968 " pathEditMode="relative" rAng="0" ptsTypes="AA">
                                      <p:cBhvr>
                                        <p:cTn id="210" dur="2000" spd="-100000" fill="hold"/>
                                        <p:tgtEl>
                                          <p:spTgt spid="88"/>
                                        </p:tgtEl>
                                        <p:attrNameLst>
                                          <p:attrName>ppt_x</p:attrName>
                                          <p:attrName>ppt_y</p:attrName>
                                        </p:attrNameLst>
                                      </p:cBhvr>
                                      <p:rCtr x="0" y="972"/>
                                    </p:animMotion>
                                  </p:childTnLst>
                                </p:cTn>
                              </p:par>
                            </p:childTnLst>
                          </p:cTn>
                        </p:par>
                        <p:par>
                          <p:cTn id="211" fill="hold">
                            <p:stCondLst>
                              <p:cond delay="2000"/>
                            </p:stCondLst>
                            <p:childTnLst>
                              <p:par>
                                <p:cTn id="212" presetID="10" presetClass="entr" presetSubtype="0" fill="hold" nodeType="afterEffect">
                                  <p:stCondLst>
                                    <p:cond delay="0"/>
                                  </p:stCondLst>
                                  <p:childTnLst>
                                    <p:set>
                                      <p:cBhvr>
                                        <p:cTn id="213" dur="1" fill="hold">
                                          <p:stCondLst>
                                            <p:cond delay="0"/>
                                          </p:stCondLst>
                                        </p:cTn>
                                        <p:tgtEl>
                                          <p:spTgt spid="37"/>
                                        </p:tgtEl>
                                        <p:attrNameLst>
                                          <p:attrName>style.visibility</p:attrName>
                                        </p:attrNameLst>
                                      </p:cBhvr>
                                      <p:to>
                                        <p:strVal val="visible"/>
                                      </p:to>
                                    </p:set>
                                    <p:animEffect transition="in" filter="fade">
                                      <p:cBhvr>
                                        <p:cTn id="2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412D10D-66C4-45CC-8DE5-590041FD6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067" y="1064904"/>
            <a:ext cx="2156010" cy="410669"/>
          </a:xfrm>
          <a:prstGeom prst="rect">
            <a:avLst/>
          </a:prstGeom>
        </p:spPr>
      </p:pic>
      <p:pic>
        <p:nvPicPr>
          <p:cNvPr id="57" name="Picture 56">
            <a:extLst>
              <a:ext uri="{FF2B5EF4-FFF2-40B4-BE49-F238E27FC236}">
                <a16:creationId xmlns:a16="http://schemas.microsoft.com/office/drawing/2014/main" xmlns="" id="{7704757F-7272-4096-8778-CED1F0DC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192" y="5684903"/>
            <a:ext cx="2156010" cy="410669"/>
          </a:xfrm>
          <a:prstGeom prst="rect">
            <a:avLst/>
          </a:prstGeom>
        </p:spPr>
      </p:pic>
      <p:pic>
        <p:nvPicPr>
          <p:cNvPr id="49" name="Picture 48">
            <a:extLst>
              <a:ext uri="{FF2B5EF4-FFF2-40B4-BE49-F238E27FC236}">
                <a16:creationId xmlns:a16="http://schemas.microsoft.com/office/drawing/2014/main" xmlns="" id="{15A004F0-5247-46B8-AC67-5A0FFC60E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895" y="2972300"/>
            <a:ext cx="405265" cy="2150606"/>
          </a:xfrm>
          <a:prstGeom prst="rect">
            <a:avLst/>
          </a:prstGeom>
        </p:spPr>
      </p:pic>
      <p:pic>
        <p:nvPicPr>
          <p:cNvPr id="32" name="Picture 31">
            <a:extLst>
              <a:ext uri="{FF2B5EF4-FFF2-40B4-BE49-F238E27FC236}">
                <a16:creationId xmlns:a16="http://schemas.microsoft.com/office/drawing/2014/main" xmlns="" id="{4FF7AE66-00EF-490F-B28E-862E101C9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797" y="2095614"/>
            <a:ext cx="2156010" cy="410669"/>
          </a:xfrm>
          <a:prstGeom prst="rect">
            <a:avLst/>
          </a:prstGeom>
        </p:spPr>
      </p:pic>
      <p:pic>
        <p:nvPicPr>
          <p:cNvPr id="24" name="Picture 23">
            <a:extLst>
              <a:ext uri="{FF2B5EF4-FFF2-40B4-BE49-F238E27FC236}">
                <a16:creationId xmlns:a16="http://schemas.microsoft.com/office/drawing/2014/main" xmlns="" id="{C53FA66C-D5D6-4412-84E5-558EC2613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065" y="2093005"/>
            <a:ext cx="2156010" cy="410669"/>
          </a:xfrm>
          <a:prstGeom prst="rect">
            <a:avLst/>
          </a:prstGeom>
        </p:spPr>
      </p:pic>
      <p:pic>
        <p:nvPicPr>
          <p:cNvPr id="20" name="Picture 19">
            <a:extLst>
              <a:ext uri="{FF2B5EF4-FFF2-40B4-BE49-F238E27FC236}">
                <a16:creationId xmlns:a16="http://schemas.microsoft.com/office/drawing/2014/main" xmlns="" id="{4BCD2A7C-8C74-4A79-A88F-5B900FB5C0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0880" y="1073082"/>
            <a:ext cx="2156010" cy="410669"/>
          </a:xfrm>
          <a:prstGeom prst="rect">
            <a:avLst/>
          </a:prstGeom>
        </p:spPr>
      </p:pic>
      <p:pic>
        <p:nvPicPr>
          <p:cNvPr id="4" name="Picture 3">
            <a:extLst>
              <a:ext uri="{FF2B5EF4-FFF2-40B4-BE49-F238E27FC236}">
                <a16:creationId xmlns:a16="http://schemas.microsoft.com/office/drawing/2014/main" xmlns="" id="{5FAB97C3-E598-4DEB-AAB7-9556C489F4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2304" y="1064904"/>
            <a:ext cx="2156010" cy="410669"/>
          </a:xfrm>
          <a:prstGeom prst="rect">
            <a:avLst/>
          </a:prstGeom>
        </p:spPr>
      </p:pic>
      <p:pic>
        <p:nvPicPr>
          <p:cNvPr id="55" name="Picture 54">
            <a:extLst>
              <a:ext uri="{FF2B5EF4-FFF2-40B4-BE49-F238E27FC236}">
                <a16:creationId xmlns:a16="http://schemas.microsoft.com/office/drawing/2014/main" xmlns="" id="{BF4FA377-EC53-4534-96F9-427CD40CCA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4192" y="5684903"/>
            <a:ext cx="2156010" cy="410669"/>
          </a:xfrm>
          <a:prstGeom prst="rect">
            <a:avLst/>
          </a:prstGeom>
        </p:spPr>
      </p:pic>
      <p:pic>
        <p:nvPicPr>
          <p:cNvPr id="47" name="Picture 46">
            <a:extLst>
              <a:ext uri="{FF2B5EF4-FFF2-40B4-BE49-F238E27FC236}">
                <a16:creationId xmlns:a16="http://schemas.microsoft.com/office/drawing/2014/main" xmlns="" id="{B3AA8DDD-ABE4-43BE-9727-CEC3729CDA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3370" y="2972300"/>
            <a:ext cx="405265" cy="2150606"/>
          </a:xfrm>
          <a:prstGeom prst="rect">
            <a:avLst/>
          </a:prstGeom>
        </p:spPr>
      </p:pic>
      <p:pic>
        <p:nvPicPr>
          <p:cNvPr id="36" name="Picture 35">
            <a:extLst>
              <a:ext uri="{FF2B5EF4-FFF2-40B4-BE49-F238E27FC236}">
                <a16:creationId xmlns:a16="http://schemas.microsoft.com/office/drawing/2014/main" xmlns="" id="{82CC5573-13BA-4C15-A35C-F858EFB510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6447" y="2095614"/>
            <a:ext cx="2156010" cy="410669"/>
          </a:xfrm>
          <a:prstGeom prst="rect">
            <a:avLst/>
          </a:prstGeom>
        </p:spPr>
      </p:pic>
      <p:pic>
        <p:nvPicPr>
          <p:cNvPr id="28" name="Picture 27">
            <a:extLst>
              <a:ext uri="{FF2B5EF4-FFF2-40B4-BE49-F238E27FC236}">
                <a16:creationId xmlns:a16="http://schemas.microsoft.com/office/drawing/2014/main" xmlns="" id="{754DF77F-86A4-4530-BB09-56F2EBEC11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9087" y="2093005"/>
            <a:ext cx="2156010" cy="410669"/>
          </a:xfrm>
          <a:prstGeom prst="rect">
            <a:avLst/>
          </a:prstGeom>
        </p:spPr>
      </p:pic>
      <p:pic>
        <p:nvPicPr>
          <p:cNvPr id="14" name="Picture 13">
            <a:extLst>
              <a:ext uri="{FF2B5EF4-FFF2-40B4-BE49-F238E27FC236}">
                <a16:creationId xmlns:a16="http://schemas.microsoft.com/office/drawing/2014/main" xmlns="" id="{FA7F677E-122E-43CC-AADD-929E98946B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0880" y="1073082"/>
            <a:ext cx="2156010" cy="410669"/>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2:1</a:t>
            </a:r>
          </a:p>
        </p:txBody>
      </p:sp>
      <p:pic>
        <p:nvPicPr>
          <p:cNvPr id="6" name="Picture 5">
            <a:extLst>
              <a:ext uri="{FF2B5EF4-FFF2-40B4-BE49-F238E27FC236}">
                <a16:creationId xmlns:a16="http://schemas.microsoft.com/office/drawing/2014/main" xmlns="" id="{DF6D1ABF-B8BB-41D1-9E6B-5960047F5A4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58098" y="979537"/>
            <a:ext cx="32423" cy="670038"/>
          </a:xfrm>
          <a:prstGeom prst="rect">
            <a:avLst/>
          </a:prstGeom>
        </p:spPr>
      </p:pic>
      <p:pic>
        <p:nvPicPr>
          <p:cNvPr id="44" name="Picture 43">
            <a:extLst>
              <a:ext uri="{FF2B5EF4-FFF2-40B4-BE49-F238E27FC236}">
                <a16:creationId xmlns:a16="http://schemas.microsoft.com/office/drawing/2014/main" xmlns="" id="{1B0AF9A0-F77C-42C6-9164-D6213A7D5D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2977" y="964348"/>
            <a:ext cx="32421" cy="670038"/>
          </a:xfrm>
          <a:prstGeom prst="rect">
            <a:avLst/>
          </a:prstGeom>
        </p:spPr>
      </p:pic>
      <p:pic>
        <p:nvPicPr>
          <p:cNvPr id="15" name="Picture 14">
            <a:extLst>
              <a:ext uri="{FF2B5EF4-FFF2-40B4-BE49-F238E27FC236}">
                <a16:creationId xmlns:a16="http://schemas.microsoft.com/office/drawing/2014/main" xmlns="" id="{6DFA45FB-9696-4318-BE27-F8CFD865FC5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08164" y="2014484"/>
            <a:ext cx="32421" cy="670038"/>
          </a:xfrm>
          <a:prstGeom prst="rect">
            <a:avLst/>
          </a:prstGeom>
        </p:spPr>
      </p:pic>
      <p:pic>
        <p:nvPicPr>
          <p:cNvPr id="39" name="Picture 38">
            <a:extLst>
              <a:ext uri="{FF2B5EF4-FFF2-40B4-BE49-F238E27FC236}">
                <a16:creationId xmlns:a16="http://schemas.microsoft.com/office/drawing/2014/main" xmlns="" id="{95C2F75F-5229-45FC-81EA-20096BB869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95720" y="1991400"/>
            <a:ext cx="1064496" cy="664634"/>
          </a:xfrm>
          <a:prstGeom prst="rect">
            <a:avLst/>
          </a:prstGeom>
        </p:spPr>
      </p:pic>
      <p:pic>
        <p:nvPicPr>
          <p:cNvPr id="41" name="Picture 40">
            <a:extLst>
              <a:ext uri="{FF2B5EF4-FFF2-40B4-BE49-F238E27FC236}">
                <a16:creationId xmlns:a16="http://schemas.microsoft.com/office/drawing/2014/main" xmlns="" id="{E86A6D75-9344-46B3-9D96-DE2A6AB6180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39308" y="2866864"/>
            <a:ext cx="32421" cy="2393765"/>
          </a:xfrm>
          <a:prstGeom prst="rect">
            <a:avLst/>
          </a:prstGeom>
        </p:spPr>
      </p:pic>
      <p:grpSp>
        <p:nvGrpSpPr>
          <p:cNvPr id="3" name="Group 2">
            <a:extLst>
              <a:ext uri="{FF2B5EF4-FFF2-40B4-BE49-F238E27FC236}">
                <a16:creationId xmlns:a16="http://schemas.microsoft.com/office/drawing/2014/main" xmlns="" id="{DD88776B-61E1-4E8D-9D9B-04BCC75EC03A}"/>
              </a:ext>
            </a:extLst>
          </p:cNvPr>
          <p:cNvGrpSpPr/>
          <p:nvPr/>
        </p:nvGrpSpPr>
        <p:grpSpPr>
          <a:xfrm>
            <a:off x="5466756" y="2992495"/>
            <a:ext cx="670038" cy="2153781"/>
            <a:chOff x="5466756" y="2992495"/>
            <a:chExt cx="670038" cy="2153781"/>
          </a:xfrm>
        </p:grpSpPr>
        <p:pic>
          <p:nvPicPr>
            <p:cNvPr id="51" name="Picture 50">
              <a:extLst>
                <a:ext uri="{FF2B5EF4-FFF2-40B4-BE49-F238E27FC236}">
                  <a16:creationId xmlns:a16="http://schemas.microsoft.com/office/drawing/2014/main" xmlns="" id="{E4834266-511A-4AEE-A6C1-6F400A7590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24171" y="2995670"/>
              <a:ext cx="405265" cy="2150606"/>
            </a:xfrm>
            <a:prstGeom prst="rect">
              <a:avLst/>
            </a:prstGeom>
          </p:spPr>
        </p:pic>
        <p:pic>
          <p:nvPicPr>
            <p:cNvPr id="53" name="Picture 52">
              <a:extLst>
                <a:ext uri="{FF2B5EF4-FFF2-40B4-BE49-F238E27FC236}">
                  <a16:creationId xmlns:a16="http://schemas.microsoft.com/office/drawing/2014/main" xmlns="" id="{4E6C1B14-D63B-45F0-9205-C7BE5334A8E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624171" y="2992495"/>
              <a:ext cx="405265" cy="2150606"/>
            </a:xfrm>
            <a:prstGeom prst="rect">
              <a:avLst/>
            </a:prstGeom>
          </p:spPr>
        </p:pic>
        <p:pic>
          <p:nvPicPr>
            <p:cNvPr id="43" name="Picture 42">
              <a:extLst>
                <a:ext uri="{FF2B5EF4-FFF2-40B4-BE49-F238E27FC236}">
                  <a16:creationId xmlns:a16="http://schemas.microsoft.com/office/drawing/2014/main" xmlns="" id="{667220DF-219E-432B-937E-5146158338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66756" y="4208352"/>
              <a:ext cx="670038" cy="32421"/>
            </a:xfrm>
            <a:prstGeom prst="rect">
              <a:avLst/>
            </a:prstGeom>
          </p:spPr>
        </p:pic>
      </p:grpSp>
      <p:pic>
        <p:nvPicPr>
          <p:cNvPr id="37" name="Picture 36">
            <a:extLst>
              <a:ext uri="{FF2B5EF4-FFF2-40B4-BE49-F238E27FC236}">
                <a16:creationId xmlns:a16="http://schemas.microsoft.com/office/drawing/2014/main" xmlns="" id="{B9E66575-C5B4-405C-8E97-1141EC1494C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83110" y="5621751"/>
            <a:ext cx="1259023" cy="351230"/>
          </a:xfrm>
          <a:prstGeom prst="rect">
            <a:avLst/>
          </a:prstGeom>
        </p:spPr>
      </p:pic>
      <p:pic>
        <p:nvPicPr>
          <p:cNvPr id="58" name="Picture 57">
            <a:extLst>
              <a:ext uri="{FF2B5EF4-FFF2-40B4-BE49-F238E27FC236}">
                <a16:creationId xmlns:a16="http://schemas.microsoft.com/office/drawing/2014/main" xmlns="" id="{8D87EC3B-624B-4F07-85F4-7A3CD7E61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353" y="3817263"/>
            <a:ext cx="2156010" cy="410669"/>
          </a:xfrm>
          <a:prstGeom prst="rect">
            <a:avLst/>
          </a:prstGeom>
        </p:spPr>
      </p:pic>
      <p:pic>
        <p:nvPicPr>
          <p:cNvPr id="59" name="Picture 58">
            <a:extLst>
              <a:ext uri="{FF2B5EF4-FFF2-40B4-BE49-F238E27FC236}">
                <a16:creationId xmlns:a16="http://schemas.microsoft.com/office/drawing/2014/main" xmlns="" id="{773FCEE4-CA11-4FF4-8945-EAE0330D81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7590" y="3817263"/>
            <a:ext cx="2156010" cy="410669"/>
          </a:xfrm>
          <a:prstGeom prst="rect">
            <a:avLst/>
          </a:prstGeom>
        </p:spPr>
      </p:pic>
      <p:pic>
        <p:nvPicPr>
          <p:cNvPr id="60" name="Picture 59">
            <a:extLst>
              <a:ext uri="{FF2B5EF4-FFF2-40B4-BE49-F238E27FC236}">
                <a16:creationId xmlns:a16="http://schemas.microsoft.com/office/drawing/2014/main" xmlns="" id="{077A8057-79B3-4061-8937-2ED2DA6B598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3384" y="3731896"/>
            <a:ext cx="32423" cy="670038"/>
          </a:xfrm>
          <a:prstGeom prst="rect">
            <a:avLst/>
          </a:prstGeom>
        </p:spPr>
      </p:pic>
    </p:spTree>
    <p:extLst>
      <p:ext uri="{BB962C8B-B14F-4D97-AF65-F5344CB8AC3E}">
        <p14:creationId xmlns:p14="http://schemas.microsoft.com/office/powerpoint/2010/main" val="37817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5340000">
                                      <p:cBhvr>
                                        <p:cTn id="53" dur="2000" fill="hold"/>
                                        <p:tgtEl>
                                          <p:spTgt spid="3"/>
                                        </p:tgtEl>
                                        <p:attrNameLst>
                                          <p:attrName>r</p:attrName>
                                        </p:attrNameLst>
                                      </p:cBhvr>
                                    </p:animRot>
                                  </p:childTnLst>
                                </p:cTn>
                              </p:par>
                            </p:childTnLst>
                          </p:cTn>
                        </p:par>
                        <p:par>
                          <p:cTn id="54" fill="hold">
                            <p:stCondLst>
                              <p:cond delay="2000"/>
                            </p:stCondLst>
                            <p:childTnLst>
                              <p:par>
                                <p:cTn id="55" presetID="1" presetClass="exit" presetSubtype="0" fill="hold" nodeType="after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par>
                          <p:cTn id="63" fill="hold">
                            <p:stCondLst>
                              <p:cond delay="2000"/>
                            </p:stCondLst>
                            <p:childTnLst>
                              <p:par>
                                <p:cTn id="64" presetID="35" presetClass="path" presetSubtype="0" accel="50000" decel="50000" fill="hold" nodeType="afterEffect">
                                  <p:stCondLst>
                                    <p:cond delay="0"/>
                                  </p:stCondLst>
                                  <p:childTnLst>
                                    <p:animMotion origin="layout" path="M 8.33333E-7 4.81481E-6 L -0.01372 4.81481E-6 " pathEditMode="relative" rAng="0" ptsTypes="AA">
                                      <p:cBhvr>
                                        <p:cTn id="65" dur="2000" fill="hold"/>
                                        <p:tgtEl>
                                          <p:spTgt spid="11"/>
                                        </p:tgtEl>
                                        <p:attrNameLst>
                                          <p:attrName>ppt_x</p:attrName>
                                          <p:attrName>ppt_y</p:attrName>
                                        </p:attrNameLst>
                                      </p:cBhvr>
                                      <p:rCtr x="-694" y="0"/>
                                    </p:animMotion>
                                  </p:childTnLst>
                                </p:cTn>
                              </p:par>
                              <p:par>
                                <p:cTn id="66" presetID="63" presetClass="path" presetSubtype="0" accel="50000" decel="50000" fill="hold" nodeType="withEffect">
                                  <p:stCondLst>
                                    <p:cond delay="0"/>
                                  </p:stCondLst>
                                  <p:childTnLst>
                                    <p:animMotion origin="layout" path="M 1.66667E-6 4.81481E-6 L 0.01614 4.81481E-6 " pathEditMode="relative" rAng="0" ptsTypes="AA">
                                      <p:cBhvr>
                                        <p:cTn id="67" dur="2000" fill="hold"/>
                                        <p:tgtEl>
                                          <p:spTgt spid="4"/>
                                        </p:tgtEl>
                                        <p:attrNameLst>
                                          <p:attrName>ppt_x</p:attrName>
                                          <p:attrName>ppt_y</p:attrName>
                                        </p:attrNameLst>
                                      </p:cBhvr>
                                      <p:rCtr x="799" y="0"/>
                                    </p:animMotion>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35" presetClass="path" presetSubtype="0" accel="50000" decel="50000" fill="hold" nodeType="withEffect">
                                  <p:stCondLst>
                                    <p:cond delay="0"/>
                                  </p:stCondLst>
                                  <p:childTnLst>
                                    <p:animMotion origin="layout" path="M 3.33333E-6 -4.07407E-6 L -0.01372 -4.07407E-6 " pathEditMode="relative" rAng="0" ptsTypes="AA">
                                      <p:cBhvr>
                                        <p:cTn id="72" dur="2000" fill="hold"/>
                                        <p:tgtEl>
                                          <p:spTgt spid="58"/>
                                        </p:tgtEl>
                                        <p:attrNameLst>
                                          <p:attrName>ppt_x</p:attrName>
                                          <p:attrName>ppt_y</p:attrName>
                                        </p:attrNameLst>
                                      </p:cBhvr>
                                      <p:rCtr x="-694" y="0"/>
                                    </p:animMotion>
                                  </p:childTnLst>
                                </p:cTn>
                              </p:par>
                              <p:par>
                                <p:cTn id="73" presetID="63" presetClass="path" presetSubtype="0" accel="50000" decel="50000" fill="hold" nodeType="withEffect">
                                  <p:stCondLst>
                                    <p:cond delay="0"/>
                                  </p:stCondLst>
                                  <p:childTnLst>
                                    <p:animMotion origin="layout" path="M 4.16667E-6 -4.07407E-6 L 0.01614 -4.07407E-6 " pathEditMode="relative" rAng="0" ptsTypes="AA">
                                      <p:cBhvr>
                                        <p:cTn id="74" dur="2000" fill="hold"/>
                                        <p:tgtEl>
                                          <p:spTgt spid="59"/>
                                        </p:tgtEl>
                                        <p:attrNameLst>
                                          <p:attrName>ppt_x</p:attrName>
                                          <p:attrName>ppt_y</p:attrName>
                                        </p:attrNameLst>
                                      </p:cBhvr>
                                      <p:rCtr x="799" y="0"/>
                                    </p:animMotion>
                                  </p:childTnLst>
                                </p:cTn>
                              </p:par>
                              <p:par>
                                <p:cTn id="75" presetID="10" presetClass="exit" presetSubtype="0" fill="hold" nodeType="withEffect">
                                  <p:stCondLst>
                                    <p:cond delay="0"/>
                                  </p:stCondLst>
                                  <p:childTnLst>
                                    <p:animEffect transition="out" filter="fade">
                                      <p:cBhvr>
                                        <p:cTn id="76" dur="500"/>
                                        <p:tgtEl>
                                          <p:spTgt spid="60"/>
                                        </p:tgtEl>
                                      </p:cBhvr>
                                    </p:animEffect>
                                    <p:set>
                                      <p:cBhvr>
                                        <p:cTn id="77"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ctr" anchorCtr="0" compatLnSpc="1">
        <a:prstTxWarp prst="textNoShape">
          <a:avLst/>
        </a:prstTxWarp>
        <a:spAutoFit/>
      </a:bodyPr>
      <a:lstStyle>
        <a:defPPr algn="ctr">
          <a:buClr>
            <a:srgbClr val="82CBDD"/>
          </a:buClr>
          <a:buNone/>
          <a:defRPr sz="2400" b="1" dirty="0" smtClean="0">
            <a:latin typeface="Myriad Pro" panose="020B0503030403020204" pitchFamily="34"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54F594-175D-48EF-893C-C652A355FA2A}">
  <ds:schemaRefs>
    <ds:schemaRef ds:uri="http://schemas.microsoft.com/sharepoint/v3/contenttype/forms"/>
  </ds:schemaRefs>
</ds:datastoreItem>
</file>

<file path=customXml/itemProps2.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AE8536-3E91-4F7E-BC66-ECBC846F590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Mastery PD PowerPoint V4.2</Template>
  <TotalTime>889</TotalTime>
  <Words>259</Words>
  <Application>Microsoft Office PowerPoint</Application>
  <PresentationFormat>On-screen Show (4:3)</PresentationFormat>
  <Paragraphs>62</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Myriad Pro</vt:lpstr>
      <vt:lpstr>Myriad Pro Semibold</vt:lpstr>
      <vt:lpstr>nctem1</vt:lpstr>
      <vt:lpstr>1.2 Introducing 'whole' and 'parts’: part–part–whole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 Title</dc:title>
  <dc:creator>Nicholas Bromley</dc:creator>
  <cp:lastModifiedBy>Yvette</cp:lastModifiedBy>
  <cp:revision>99</cp:revision>
  <dcterms:created xsi:type="dcterms:W3CDTF">2017-10-12T06:11:48Z</dcterms:created>
  <dcterms:modified xsi:type="dcterms:W3CDTF">2017-10-17T09:15:48Z</dcterms:modified>
</cp:coreProperties>
</file>