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5"/>
    <p:sldMasterId id="2147483963" r:id="rId6"/>
    <p:sldMasterId id="2147483970" r:id="rId7"/>
  </p:sldMasterIdLst>
  <p:notesMasterIdLst>
    <p:notesMasterId r:id="rId34"/>
  </p:notesMasterIdLst>
  <p:sldIdLst>
    <p:sldId id="263" r:id="rId8"/>
    <p:sldId id="268" r:id="rId9"/>
    <p:sldId id="273" r:id="rId10"/>
    <p:sldId id="274" r:id="rId11"/>
    <p:sldId id="275" r:id="rId12"/>
    <p:sldId id="278" r:id="rId13"/>
    <p:sldId id="297" r:id="rId14"/>
    <p:sldId id="280" r:id="rId15"/>
    <p:sldId id="271" r:id="rId16"/>
    <p:sldId id="298" r:id="rId17"/>
    <p:sldId id="281" r:id="rId18"/>
    <p:sldId id="262" r:id="rId19"/>
    <p:sldId id="282" r:id="rId20"/>
    <p:sldId id="299" r:id="rId21"/>
    <p:sldId id="283" r:id="rId22"/>
    <p:sldId id="300" r:id="rId23"/>
    <p:sldId id="286" r:id="rId24"/>
    <p:sldId id="287" r:id="rId25"/>
    <p:sldId id="301" r:id="rId26"/>
    <p:sldId id="288" r:id="rId27"/>
    <p:sldId id="294" r:id="rId28"/>
    <p:sldId id="295" r:id="rId29"/>
    <p:sldId id="302" r:id="rId30"/>
    <p:sldId id="258" r:id="rId31"/>
    <p:sldId id="259" r:id="rId32"/>
    <p:sldId id="257" r:id="rId33"/>
  </p:sldIdLst>
  <p:sldSz cx="12192000" cy="6858000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8"/>
    <a:srgbClr val="C8E2E8"/>
    <a:srgbClr val="82CBDD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94"/>
  </p:normalViewPr>
  <p:slideViewPr>
    <p:cSldViewPr>
      <p:cViewPr varScale="1">
        <p:scale>
          <a:sx n="65" d="100"/>
          <a:sy n="65" d="100"/>
        </p:scale>
        <p:origin x="91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son Hopper" userId="ca5996aa-ea7f-4b9b-84ac-8568eb6eb8f4" providerId="ADAL" clId="{62B2EBC4-F945-4C91-B199-D2B2845A825F}"/>
    <pc:docChg chg="undo custSel addSld delSld modSld sldOrd">
      <pc:chgData name="Alison Hopper" userId="ca5996aa-ea7f-4b9b-84ac-8568eb6eb8f4" providerId="ADAL" clId="{62B2EBC4-F945-4C91-B199-D2B2845A825F}" dt="2022-08-08T16:02:08.857" v="36" actId="47"/>
      <pc:docMkLst>
        <pc:docMk/>
      </pc:docMkLst>
      <pc:sldChg chg="del">
        <pc:chgData name="Alison Hopper" userId="ca5996aa-ea7f-4b9b-84ac-8568eb6eb8f4" providerId="ADAL" clId="{62B2EBC4-F945-4C91-B199-D2B2845A825F}" dt="2022-08-08T16:02:07.839" v="34" actId="47"/>
        <pc:sldMkLst>
          <pc:docMk/>
          <pc:sldMk cId="0" sldId="256"/>
        </pc:sldMkLst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389447341" sldId="257"/>
        </pc:sldMkLst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2513655417" sldId="258"/>
        </pc:sldMkLst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542724063" sldId="259"/>
        </pc:sldMkLst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1242285054" sldId="262"/>
        </pc:sldMkLst>
      </pc:sldChg>
      <pc:sldChg chg="addSp delSp modSp mod">
        <pc:chgData name="Alison Hopper" userId="ca5996aa-ea7f-4b9b-84ac-8568eb6eb8f4" providerId="ADAL" clId="{62B2EBC4-F945-4C91-B199-D2B2845A825F}" dt="2022-08-08T15:53:46.393" v="25"/>
        <pc:sldMkLst>
          <pc:docMk/>
          <pc:sldMk cId="28423318" sldId="263"/>
        </pc:sldMkLst>
        <pc:spChg chg="mod">
          <ac:chgData name="Alison Hopper" userId="ca5996aa-ea7f-4b9b-84ac-8568eb6eb8f4" providerId="ADAL" clId="{62B2EBC4-F945-4C91-B199-D2B2845A825F}" dt="2022-08-08T15:53:15.063" v="20" actId="20577"/>
          <ac:spMkLst>
            <pc:docMk/>
            <pc:sldMk cId="28423318" sldId="263"/>
            <ac:spMk id="3" creationId="{7D4908DC-755C-4E5B-B359-81EE80ADBE81}"/>
          </ac:spMkLst>
        </pc:spChg>
        <pc:spChg chg="add del mod">
          <ac:chgData name="Alison Hopper" userId="ca5996aa-ea7f-4b9b-84ac-8568eb6eb8f4" providerId="ADAL" clId="{62B2EBC4-F945-4C91-B199-D2B2845A825F}" dt="2022-08-08T15:52:58.008" v="4"/>
          <ac:spMkLst>
            <pc:docMk/>
            <pc:sldMk cId="28423318" sldId="263"/>
            <ac:spMk id="4" creationId="{0B2285D7-5C5B-317A-EB9E-09F5808B2446}"/>
          </ac:spMkLst>
        </pc:spChg>
        <pc:spChg chg="add del mod">
          <ac:chgData name="Alison Hopper" userId="ca5996aa-ea7f-4b9b-84ac-8568eb6eb8f4" providerId="ADAL" clId="{62B2EBC4-F945-4C91-B199-D2B2845A825F}" dt="2022-08-08T15:53:05.863" v="7"/>
          <ac:spMkLst>
            <pc:docMk/>
            <pc:sldMk cId="28423318" sldId="263"/>
            <ac:spMk id="5" creationId="{F74FA258-B924-69AA-94F6-D1579B155E57}"/>
          </ac:spMkLst>
        </pc:spChg>
        <pc:spChg chg="add mod">
          <ac:chgData name="Alison Hopper" userId="ca5996aa-ea7f-4b9b-84ac-8568eb6eb8f4" providerId="ADAL" clId="{62B2EBC4-F945-4C91-B199-D2B2845A825F}" dt="2022-08-08T15:53:46.393" v="25"/>
          <ac:spMkLst>
            <pc:docMk/>
            <pc:sldMk cId="28423318" sldId="263"/>
            <ac:spMk id="6" creationId="{37B77A08-1BF5-494C-7093-7DDFACAA680E}"/>
          </ac:spMkLst>
        </pc:spChg>
      </pc:sldChg>
      <pc:sldChg chg="del">
        <pc:chgData name="Alison Hopper" userId="ca5996aa-ea7f-4b9b-84ac-8568eb6eb8f4" providerId="ADAL" clId="{62B2EBC4-F945-4C91-B199-D2B2845A825F}" dt="2022-08-08T16:02:08.299" v="35" actId="47"/>
        <pc:sldMkLst>
          <pc:docMk/>
          <pc:sldMk cId="3823520741" sldId="264"/>
        </pc:sldMkLst>
      </pc:sldChg>
      <pc:sldChg chg="ord">
        <pc:chgData name="Alison Hopper" userId="ca5996aa-ea7f-4b9b-84ac-8568eb6eb8f4" providerId="ADAL" clId="{62B2EBC4-F945-4C91-B199-D2B2845A825F}" dt="2022-08-08T16:02:02.296" v="32"/>
        <pc:sldMkLst>
          <pc:docMk/>
          <pc:sldMk cId="3245799256" sldId="265"/>
        </pc:sldMkLst>
      </pc:sldChg>
      <pc:sldChg chg="del">
        <pc:chgData name="Alison Hopper" userId="ca5996aa-ea7f-4b9b-84ac-8568eb6eb8f4" providerId="ADAL" clId="{62B2EBC4-F945-4C91-B199-D2B2845A825F}" dt="2022-08-08T16:02:08.857" v="36" actId="47"/>
        <pc:sldMkLst>
          <pc:docMk/>
          <pc:sldMk cId="0" sldId="266"/>
        </pc:sldMkLst>
      </pc:sldChg>
      <pc:sldChg chg="add del">
        <pc:chgData name="Alison Hopper" userId="ca5996aa-ea7f-4b9b-84ac-8568eb6eb8f4" providerId="ADAL" clId="{62B2EBC4-F945-4C91-B199-D2B2845A825F}" dt="2022-08-08T15:53:39.360" v="22"/>
        <pc:sldMkLst>
          <pc:docMk/>
          <pc:sldMk cId="1717029410" sldId="267"/>
        </pc:sldMkLst>
      </pc:sldChg>
      <pc:sldChg chg="add del">
        <pc:chgData name="Alison Hopper" userId="ca5996aa-ea7f-4b9b-84ac-8568eb6eb8f4" providerId="ADAL" clId="{62B2EBC4-F945-4C91-B199-D2B2845A825F}" dt="2022-08-08T15:52:58.014" v="5"/>
        <pc:sldMkLst>
          <pc:docMk/>
          <pc:sldMk cId="2345297683" sldId="267"/>
        </pc:sldMkLst>
      </pc:sldChg>
      <pc:sldChg chg="delSp add del mod">
        <pc:chgData name="Alison Hopper" userId="ca5996aa-ea7f-4b9b-84ac-8568eb6eb8f4" providerId="ADAL" clId="{62B2EBC4-F945-4C91-B199-D2B2845A825F}" dt="2022-08-08T15:53:48.709" v="26" actId="47"/>
        <pc:sldMkLst>
          <pc:docMk/>
          <pc:sldMk cId="2739848271" sldId="267"/>
        </pc:sldMkLst>
        <pc:spChg chg="del">
          <ac:chgData name="Alison Hopper" userId="ca5996aa-ea7f-4b9b-84ac-8568eb6eb8f4" providerId="ADAL" clId="{62B2EBC4-F945-4C91-B199-D2B2845A825F}" dt="2022-08-08T15:53:44.171" v="24" actId="21"/>
          <ac:spMkLst>
            <pc:docMk/>
            <pc:sldMk cId="2739848271" sldId="267"/>
            <ac:spMk id="5" creationId="{E3313967-2E49-43D3-BF65-3DEBDF20767C}"/>
          </ac:spMkLst>
        </pc:spChg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0" sldId="268"/>
        </pc:sldMkLst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1991913697" sldId="271"/>
        </pc:sldMkLst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2055686175" sldId="273"/>
        </pc:sldMkLst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3751675561" sldId="274"/>
        </pc:sldMkLst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1841234660" sldId="275"/>
        </pc:sldMkLst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1338415366" sldId="278"/>
        </pc:sldMkLst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34887563" sldId="280"/>
        </pc:sldMkLst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3614665527" sldId="281"/>
        </pc:sldMkLst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241267439" sldId="282"/>
        </pc:sldMkLst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1898513523" sldId="283"/>
        </pc:sldMkLst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2270555848" sldId="286"/>
        </pc:sldMkLst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1011762438" sldId="287"/>
        </pc:sldMkLst>
      </pc:sldChg>
      <pc:sldChg chg="delSp add del mod">
        <pc:chgData name="Alison Hopper" userId="ca5996aa-ea7f-4b9b-84ac-8568eb6eb8f4" providerId="ADAL" clId="{62B2EBC4-F945-4C91-B199-D2B2845A825F}" dt="2022-08-08T15:59:39.665" v="28" actId="478"/>
        <pc:sldMkLst>
          <pc:docMk/>
          <pc:sldMk cId="946163136" sldId="288"/>
        </pc:sldMkLst>
        <pc:spChg chg="del">
          <ac:chgData name="Alison Hopper" userId="ca5996aa-ea7f-4b9b-84ac-8568eb6eb8f4" providerId="ADAL" clId="{62B2EBC4-F945-4C91-B199-D2B2845A825F}" dt="2022-08-08T15:59:38.195" v="27" actId="478"/>
          <ac:spMkLst>
            <pc:docMk/>
            <pc:sldMk cId="946163136" sldId="288"/>
            <ac:spMk id="2" creationId="{65DE36C6-D011-4AE7-BA60-A3AAF9BBD683}"/>
          </ac:spMkLst>
        </pc:spChg>
        <pc:spChg chg="del">
          <ac:chgData name="Alison Hopper" userId="ca5996aa-ea7f-4b9b-84ac-8568eb6eb8f4" providerId="ADAL" clId="{62B2EBC4-F945-4C91-B199-D2B2845A825F}" dt="2022-08-08T15:59:39.665" v="28" actId="478"/>
          <ac:spMkLst>
            <pc:docMk/>
            <pc:sldMk cId="946163136" sldId="288"/>
            <ac:spMk id="3" creationId="{97029CF1-B421-465A-9E4C-62BFF70EF81E}"/>
          </ac:spMkLst>
        </pc:spChg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3606022281" sldId="289"/>
        </pc:sldMkLst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1741071820" sldId="290"/>
        </pc:sldMkLst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3334680367" sldId="291"/>
        </pc:sldMkLst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2710374193" sldId="292"/>
        </pc:sldMkLst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1828030348" sldId="293"/>
        </pc:sldMkLst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3950289735" sldId="294"/>
        </pc:sldMkLst>
      </pc:sldChg>
      <pc:sldChg chg="delSp add del mod">
        <pc:chgData name="Alison Hopper" userId="ca5996aa-ea7f-4b9b-84ac-8568eb6eb8f4" providerId="ADAL" clId="{62B2EBC4-F945-4C91-B199-D2B2845A825F}" dt="2022-08-08T16:00:02.592" v="30" actId="478"/>
        <pc:sldMkLst>
          <pc:docMk/>
          <pc:sldMk cId="983882692" sldId="295"/>
        </pc:sldMkLst>
        <pc:spChg chg="del">
          <ac:chgData name="Alison Hopper" userId="ca5996aa-ea7f-4b9b-84ac-8568eb6eb8f4" providerId="ADAL" clId="{62B2EBC4-F945-4C91-B199-D2B2845A825F}" dt="2022-08-08T16:00:00.498" v="29" actId="478"/>
          <ac:spMkLst>
            <pc:docMk/>
            <pc:sldMk cId="983882692" sldId="295"/>
            <ac:spMk id="2" creationId="{91264DBE-BD40-44FC-9E82-F4C2AB6F5747}"/>
          </ac:spMkLst>
        </pc:spChg>
        <pc:spChg chg="del">
          <ac:chgData name="Alison Hopper" userId="ca5996aa-ea7f-4b9b-84ac-8568eb6eb8f4" providerId="ADAL" clId="{62B2EBC4-F945-4C91-B199-D2B2845A825F}" dt="2022-08-08T16:00:02.592" v="30" actId="478"/>
          <ac:spMkLst>
            <pc:docMk/>
            <pc:sldMk cId="983882692" sldId="295"/>
            <ac:spMk id="3" creationId="{3CB2BFCE-A22F-4256-A6A5-BD40EC322DE7}"/>
          </ac:spMkLst>
        </pc:spChg>
      </pc:sldChg>
      <pc:sldChg chg="add del">
        <pc:chgData name="Alison Hopper" userId="ca5996aa-ea7f-4b9b-84ac-8568eb6eb8f4" providerId="ADAL" clId="{62B2EBC4-F945-4C91-B199-D2B2845A825F}" dt="2022-08-08T15:53:39.406" v="23"/>
        <pc:sldMkLst>
          <pc:docMk/>
          <pc:sldMk cId="960432096" sldId="296"/>
        </pc:sldMkLst>
      </pc:sldChg>
      <pc:sldChg chg="add del">
        <pc:chgData name="Alison Hopper" userId="ca5996aa-ea7f-4b9b-84ac-8568eb6eb8f4" providerId="ADAL" clId="{62B2EBC4-F945-4C91-B199-D2B2845A825F}" dt="2022-08-08T16:02:03.855" v="33" actId="47"/>
        <pc:sldMkLst>
          <pc:docMk/>
          <pc:sldMk cId="138221570" sldId="297"/>
        </pc:sldMkLst>
      </pc:sldChg>
      <pc:sldChg chg="add del">
        <pc:chgData name="Alison Hopper" userId="ca5996aa-ea7f-4b9b-84ac-8568eb6eb8f4" providerId="ADAL" clId="{62B2EBC4-F945-4C91-B199-D2B2845A825F}" dt="2022-08-08T15:53:39.360" v="22"/>
        <pc:sldMkLst>
          <pc:docMk/>
          <pc:sldMk cId="608231818" sldId="297"/>
        </pc:sldMkLst>
      </pc:sldChg>
      <pc:sldChg chg="add del">
        <pc:chgData name="Alison Hopper" userId="ca5996aa-ea7f-4b9b-84ac-8568eb6eb8f4" providerId="ADAL" clId="{62B2EBC4-F945-4C91-B199-D2B2845A825F}" dt="2022-08-08T15:52:58.014" v="5"/>
        <pc:sldMkLst>
          <pc:docMk/>
          <pc:sldMk cId="773440595" sldId="297"/>
        </pc:sldMkLst>
      </pc:sldChg>
    </pc:docChg>
  </pc:docChgLst>
  <pc:docChgLst>
    <pc:chgData name="Andrew Young" userId="3d7dab09-352b-4858-b937-4a4f8b94e613" providerId="ADAL" clId="{1E141412-C8E0-4CB7-B0B6-0502350D6E90}"/>
    <pc:docChg chg="undo custSel addSld delSld modSld sldOrd">
      <pc:chgData name="Andrew Young" userId="3d7dab09-352b-4858-b937-4a4f8b94e613" providerId="ADAL" clId="{1E141412-C8E0-4CB7-B0B6-0502350D6E90}" dt="2023-02-15T09:14:45.701" v="51" actId="2711"/>
      <pc:docMkLst>
        <pc:docMk/>
      </pc:docMkLst>
      <pc:sldChg chg="modSp mod">
        <pc:chgData name="Andrew Young" userId="3d7dab09-352b-4858-b937-4a4f8b94e613" providerId="ADAL" clId="{1E141412-C8E0-4CB7-B0B6-0502350D6E90}" dt="2023-02-15T08:53:02.304" v="0" actId="2711"/>
        <pc:sldMkLst>
          <pc:docMk/>
          <pc:sldMk cId="28423318" sldId="263"/>
        </pc:sldMkLst>
        <pc:spChg chg="mod">
          <ac:chgData name="Andrew Young" userId="3d7dab09-352b-4858-b937-4a4f8b94e613" providerId="ADAL" clId="{1E141412-C8E0-4CB7-B0B6-0502350D6E90}" dt="2023-02-15T08:53:02.304" v="0" actId="2711"/>
          <ac:spMkLst>
            <pc:docMk/>
            <pc:sldMk cId="28423318" sldId="263"/>
            <ac:spMk id="6" creationId="{37B77A08-1BF5-494C-7093-7DDFACAA680E}"/>
          </ac:spMkLst>
        </pc:spChg>
      </pc:sldChg>
      <pc:sldChg chg="del">
        <pc:chgData name="Andrew Young" userId="3d7dab09-352b-4858-b937-4a4f8b94e613" providerId="ADAL" clId="{1E141412-C8E0-4CB7-B0B6-0502350D6E90}" dt="2023-02-15T08:59:20.886" v="44" actId="2696"/>
        <pc:sldMkLst>
          <pc:docMk/>
          <pc:sldMk cId="3245799256" sldId="265"/>
        </pc:sldMkLst>
      </pc:sldChg>
      <pc:sldChg chg="modSp mod">
        <pc:chgData name="Andrew Young" userId="3d7dab09-352b-4858-b937-4a4f8b94e613" providerId="ADAL" clId="{1E141412-C8E0-4CB7-B0B6-0502350D6E90}" dt="2023-02-15T09:13:52.933" v="45" actId="2711"/>
        <pc:sldMkLst>
          <pc:docMk/>
          <pc:sldMk cId="0" sldId="268"/>
        </pc:sldMkLst>
        <pc:spChg chg="mod">
          <ac:chgData name="Andrew Young" userId="3d7dab09-352b-4858-b937-4a4f8b94e613" providerId="ADAL" clId="{1E141412-C8E0-4CB7-B0B6-0502350D6E90}" dt="2023-02-15T09:13:52.933" v="45" actId="2711"/>
          <ac:spMkLst>
            <pc:docMk/>
            <pc:sldMk cId="0" sldId="268"/>
            <ac:spMk id="4" creationId="{DA5D44BF-C135-4A28-96C4-B53950D7D722}"/>
          </ac:spMkLst>
        </pc:spChg>
      </pc:sldChg>
      <pc:sldChg chg="modSp del mod">
        <pc:chgData name="Andrew Young" userId="3d7dab09-352b-4858-b937-4a4f8b94e613" providerId="ADAL" clId="{1E141412-C8E0-4CB7-B0B6-0502350D6E90}" dt="2023-02-15T08:56:00.860" v="6" actId="2696"/>
        <pc:sldMkLst>
          <pc:docMk/>
          <pc:sldMk cId="3606022281" sldId="289"/>
        </pc:sldMkLst>
        <pc:spChg chg="mod">
          <ac:chgData name="Andrew Young" userId="3d7dab09-352b-4858-b937-4a4f8b94e613" providerId="ADAL" clId="{1E141412-C8E0-4CB7-B0B6-0502350D6E90}" dt="2023-02-15T08:55:25.764" v="4" actId="2711"/>
          <ac:spMkLst>
            <pc:docMk/>
            <pc:sldMk cId="3606022281" sldId="289"/>
            <ac:spMk id="5" creationId="{F3AEFA3D-6E0E-40FE-BDA2-AC1662A877CD}"/>
          </ac:spMkLst>
        </pc:spChg>
      </pc:sldChg>
      <pc:sldChg chg="del">
        <pc:chgData name="Andrew Young" userId="3d7dab09-352b-4858-b937-4a4f8b94e613" providerId="ADAL" clId="{1E141412-C8E0-4CB7-B0B6-0502350D6E90}" dt="2023-02-15T08:56:33.597" v="17" actId="2696"/>
        <pc:sldMkLst>
          <pc:docMk/>
          <pc:sldMk cId="1741071820" sldId="290"/>
        </pc:sldMkLst>
      </pc:sldChg>
      <pc:sldChg chg="del">
        <pc:chgData name="Andrew Young" userId="3d7dab09-352b-4858-b937-4a4f8b94e613" providerId="ADAL" clId="{1E141412-C8E0-4CB7-B0B6-0502350D6E90}" dt="2023-02-15T08:57:19.349" v="26" actId="2696"/>
        <pc:sldMkLst>
          <pc:docMk/>
          <pc:sldMk cId="3334680367" sldId="291"/>
        </pc:sldMkLst>
      </pc:sldChg>
      <pc:sldChg chg="del">
        <pc:chgData name="Andrew Young" userId="3d7dab09-352b-4858-b937-4a4f8b94e613" providerId="ADAL" clId="{1E141412-C8E0-4CB7-B0B6-0502350D6E90}" dt="2023-02-15T08:57:52.045" v="31" actId="2696"/>
        <pc:sldMkLst>
          <pc:docMk/>
          <pc:sldMk cId="2710374193" sldId="292"/>
        </pc:sldMkLst>
      </pc:sldChg>
      <pc:sldChg chg="del">
        <pc:chgData name="Andrew Young" userId="3d7dab09-352b-4858-b937-4a4f8b94e613" providerId="ADAL" clId="{1E141412-C8E0-4CB7-B0B6-0502350D6E90}" dt="2023-02-15T08:58:26.071" v="37" actId="2696"/>
        <pc:sldMkLst>
          <pc:docMk/>
          <pc:sldMk cId="1828030348" sldId="293"/>
        </pc:sldMkLst>
      </pc:sldChg>
      <pc:sldChg chg="del">
        <pc:chgData name="Andrew Young" userId="3d7dab09-352b-4858-b937-4a4f8b94e613" providerId="ADAL" clId="{1E141412-C8E0-4CB7-B0B6-0502350D6E90}" dt="2023-02-15T08:59:06.975" v="43" actId="2696"/>
        <pc:sldMkLst>
          <pc:docMk/>
          <pc:sldMk cId="960432096" sldId="296"/>
        </pc:sldMkLst>
      </pc:sldChg>
      <pc:sldChg chg="modSp add mod ord">
        <pc:chgData name="Andrew Young" userId="3d7dab09-352b-4858-b937-4a4f8b94e613" providerId="ADAL" clId="{1E141412-C8E0-4CB7-B0B6-0502350D6E90}" dt="2023-02-15T09:14:00.856" v="46" actId="2711"/>
        <pc:sldMkLst>
          <pc:docMk/>
          <pc:sldMk cId="736994507" sldId="297"/>
        </pc:sldMkLst>
        <pc:spChg chg="mod">
          <ac:chgData name="Andrew Young" userId="3d7dab09-352b-4858-b937-4a4f8b94e613" providerId="ADAL" clId="{1E141412-C8E0-4CB7-B0B6-0502350D6E90}" dt="2023-02-15T09:14:00.856" v="46" actId="2711"/>
          <ac:spMkLst>
            <pc:docMk/>
            <pc:sldMk cId="736994507" sldId="297"/>
            <ac:spMk id="4" creationId="{DA5D44BF-C135-4A28-96C4-B53950D7D722}"/>
          </ac:spMkLst>
        </pc:spChg>
        <pc:spChg chg="mod">
          <ac:chgData name="Andrew Young" userId="3d7dab09-352b-4858-b937-4a4f8b94e613" providerId="ADAL" clId="{1E141412-C8E0-4CB7-B0B6-0502350D6E90}" dt="2023-02-15T08:55:56.249" v="5"/>
          <ac:spMkLst>
            <pc:docMk/>
            <pc:sldMk cId="736994507" sldId="297"/>
            <ac:spMk id="5" creationId="{F3AEFA3D-6E0E-40FE-BDA2-AC1662A877CD}"/>
          </ac:spMkLst>
        </pc:spChg>
      </pc:sldChg>
      <pc:sldChg chg="modSp add mod ord">
        <pc:chgData name="Andrew Young" userId="3d7dab09-352b-4858-b937-4a4f8b94e613" providerId="ADAL" clId="{1E141412-C8E0-4CB7-B0B6-0502350D6E90}" dt="2023-02-15T09:14:07.094" v="47" actId="2711"/>
        <pc:sldMkLst>
          <pc:docMk/>
          <pc:sldMk cId="319328736" sldId="298"/>
        </pc:sldMkLst>
        <pc:spChg chg="mod">
          <ac:chgData name="Andrew Young" userId="3d7dab09-352b-4858-b937-4a4f8b94e613" providerId="ADAL" clId="{1E141412-C8E0-4CB7-B0B6-0502350D6E90}" dt="2023-02-15T09:14:07.094" v="47" actId="2711"/>
          <ac:spMkLst>
            <pc:docMk/>
            <pc:sldMk cId="319328736" sldId="298"/>
            <ac:spMk id="4" creationId="{DA5D44BF-C135-4A28-96C4-B53950D7D722}"/>
          </ac:spMkLst>
        </pc:spChg>
        <pc:spChg chg="mod">
          <ac:chgData name="Andrew Young" userId="3d7dab09-352b-4858-b937-4a4f8b94e613" providerId="ADAL" clId="{1E141412-C8E0-4CB7-B0B6-0502350D6E90}" dt="2023-02-15T08:56:28.203" v="16" actId="20577"/>
          <ac:spMkLst>
            <pc:docMk/>
            <pc:sldMk cId="319328736" sldId="298"/>
            <ac:spMk id="5" creationId="{F3AEFA3D-6E0E-40FE-BDA2-AC1662A877CD}"/>
          </ac:spMkLst>
        </pc:spChg>
      </pc:sldChg>
      <pc:sldChg chg="modSp add mod ord">
        <pc:chgData name="Andrew Young" userId="3d7dab09-352b-4858-b937-4a4f8b94e613" providerId="ADAL" clId="{1E141412-C8E0-4CB7-B0B6-0502350D6E90}" dt="2023-02-15T09:14:25.172" v="48" actId="2711"/>
        <pc:sldMkLst>
          <pc:docMk/>
          <pc:sldMk cId="1528634773" sldId="299"/>
        </pc:sldMkLst>
        <pc:spChg chg="mod">
          <ac:chgData name="Andrew Young" userId="3d7dab09-352b-4858-b937-4a4f8b94e613" providerId="ADAL" clId="{1E141412-C8E0-4CB7-B0B6-0502350D6E90}" dt="2023-02-15T09:14:25.172" v="48" actId="2711"/>
          <ac:spMkLst>
            <pc:docMk/>
            <pc:sldMk cId="1528634773" sldId="299"/>
            <ac:spMk id="4" creationId="{DA5D44BF-C135-4A28-96C4-B53950D7D722}"/>
          </ac:spMkLst>
        </pc:spChg>
        <pc:spChg chg="mod">
          <ac:chgData name="Andrew Young" userId="3d7dab09-352b-4858-b937-4a4f8b94e613" providerId="ADAL" clId="{1E141412-C8E0-4CB7-B0B6-0502350D6E90}" dt="2023-02-15T08:57:04.714" v="23"/>
          <ac:spMkLst>
            <pc:docMk/>
            <pc:sldMk cId="1528634773" sldId="299"/>
            <ac:spMk id="5" creationId="{F3AEFA3D-6E0E-40FE-BDA2-AC1662A877CD}"/>
          </ac:spMkLst>
        </pc:spChg>
      </pc:sldChg>
      <pc:sldChg chg="modSp add mod ord">
        <pc:chgData name="Andrew Young" userId="3d7dab09-352b-4858-b937-4a4f8b94e613" providerId="ADAL" clId="{1E141412-C8E0-4CB7-B0B6-0502350D6E90}" dt="2023-02-15T09:14:31.741" v="49" actId="2711"/>
        <pc:sldMkLst>
          <pc:docMk/>
          <pc:sldMk cId="1720795976" sldId="300"/>
        </pc:sldMkLst>
        <pc:spChg chg="mod">
          <ac:chgData name="Andrew Young" userId="3d7dab09-352b-4858-b937-4a4f8b94e613" providerId="ADAL" clId="{1E141412-C8E0-4CB7-B0B6-0502350D6E90}" dt="2023-02-15T09:14:31.741" v="49" actId="2711"/>
          <ac:spMkLst>
            <pc:docMk/>
            <pc:sldMk cId="1720795976" sldId="300"/>
            <ac:spMk id="4" creationId="{DA5D44BF-C135-4A28-96C4-B53950D7D722}"/>
          </ac:spMkLst>
        </pc:spChg>
        <pc:spChg chg="mod">
          <ac:chgData name="Andrew Young" userId="3d7dab09-352b-4858-b937-4a4f8b94e613" providerId="ADAL" clId="{1E141412-C8E0-4CB7-B0B6-0502350D6E90}" dt="2023-02-15T08:57:47.445" v="30"/>
          <ac:spMkLst>
            <pc:docMk/>
            <pc:sldMk cId="1720795976" sldId="300"/>
            <ac:spMk id="5" creationId="{F3AEFA3D-6E0E-40FE-BDA2-AC1662A877CD}"/>
          </ac:spMkLst>
        </pc:spChg>
      </pc:sldChg>
      <pc:sldChg chg="add del">
        <pc:chgData name="Andrew Young" userId="3d7dab09-352b-4858-b937-4a4f8b94e613" providerId="ADAL" clId="{1E141412-C8E0-4CB7-B0B6-0502350D6E90}" dt="2023-02-15T08:57:13.389" v="25" actId="2890"/>
        <pc:sldMkLst>
          <pc:docMk/>
          <pc:sldMk cId="3818848320" sldId="300"/>
        </pc:sldMkLst>
      </pc:sldChg>
      <pc:sldChg chg="modSp add mod ord">
        <pc:chgData name="Andrew Young" userId="3d7dab09-352b-4858-b937-4a4f8b94e613" providerId="ADAL" clId="{1E141412-C8E0-4CB7-B0B6-0502350D6E90}" dt="2023-02-15T09:14:39.012" v="50" actId="2711"/>
        <pc:sldMkLst>
          <pc:docMk/>
          <pc:sldMk cId="2277628075" sldId="301"/>
        </pc:sldMkLst>
        <pc:spChg chg="mod">
          <ac:chgData name="Andrew Young" userId="3d7dab09-352b-4858-b937-4a4f8b94e613" providerId="ADAL" clId="{1E141412-C8E0-4CB7-B0B6-0502350D6E90}" dt="2023-02-15T09:14:39.012" v="50" actId="2711"/>
          <ac:spMkLst>
            <pc:docMk/>
            <pc:sldMk cId="2277628075" sldId="301"/>
            <ac:spMk id="4" creationId="{DA5D44BF-C135-4A28-96C4-B53950D7D722}"/>
          </ac:spMkLst>
        </pc:spChg>
        <pc:spChg chg="mod">
          <ac:chgData name="Andrew Young" userId="3d7dab09-352b-4858-b937-4a4f8b94e613" providerId="ADAL" clId="{1E141412-C8E0-4CB7-B0B6-0502350D6E90}" dt="2023-02-15T08:58:21.445" v="36" actId="6549"/>
          <ac:spMkLst>
            <pc:docMk/>
            <pc:sldMk cId="2277628075" sldId="301"/>
            <ac:spMk id="5" creationId="{F3AEFA3D-6E0E-40FE-BDA2-AC1662A877CD}"/>
          </ac:spMkLst>
        </pc:spChg>
      </pc:sldChg>
      <pc:sldChg chg="modSp add mod ord">
        <pc:chgData name="Andrew Young" userId="3d7dab09-352b-4858-b937-4a4f8b94e613" providerId="ADAL" clId="{1E141412-C8E0-4CB7-B0B6-0502350D6E90}" dt="2023-02-15T09:14:45.701" v="51" actId="2711"/>
        <pc:sldMkLst>
          <pc:docMk/>
          <pc:sldMk cId="1267877235" sldId="302"/>
        </pc:sldMkLst>
        <pc:spChg chg="mod">
          <ac:chgData name="Andrew Young" userId="3d7dab09-352b-4858-b937-4a4f8b94e613" providerId="ADAL" clId="{1E141412-C8E0-4CB7-B0B6-0502350D6E90}" dt="2023-02-15T09:14:45.701" v="51" actId="2711"/>
          <ac:spMkLst>
            <pc:docMk/>
            <pc:sldMk cId="1267877235" sldId="302"/>
            <ac:spMk id="4" creationId="{DA5D44BF-C135-4A28-96C4-B53950D7D722}"/>
          </ac:spMkLst>
        </pc:spChg>
        <pc:spChg chg="mod">
          <ac:chgData name="Andrew Young" userId="3d7dab09-352b-4858-b937-4a4f8b94e613" providerId="ADAL" clId="{1E141412-C8E0-4CB7-B0B6-0502350D6E90}" dt="2023-02-15T08:59:03.140" v="42" actId="20577"/>
          <ac:spMkLst>
            <pc:docMk/>
            <pc:sldMk cId="1267877235" sldId="302"/>
            <ac:spMk id="5" creationId="{F3AEFA3D-6E0E-40FE-BDA2-AC1662A877CD}"/>
          </ac:spMkLst>
        </pc:spChg>
      </pc:sldChg>
    </pc:docChg>
  </pc:docChgLst>
  <pc:docChgLst>
    <pc:chgData name="Bethanie Goodliff" userId="8525f53f-a5d4-49a0-b205-476dc8a76e72" providerId="ADAL" clId="{4A74C5FC-B25F-4378-863E-989AA54E5AF5}"/>
    <pc:docChg chg="custSel modSld">
      <pc:chgData name="Bethanie Goodliff" userId="8525f53f-a5d4-49a0-b205-476dc8a76e72" providerId="ADAL" clId="{4A74C5FC-B25F-4378-863E-989AA54E5AF5}" dt="2023-02-15T13:18:06.143" v="3" actId="478"/>
      <pc:docMkLst>
        <pc:docMk/>
      </pc:docMkLst>
      <pc:sldChg chg="delSp modSp mod">
        <pc:chgData name="Bethanie Goodliff" userId="8525f53f-a5d4-49a0-b205-476dc8a76e72" providerId="ADAL" clId="{4A74C5FC-B25F-4378-863E-989AA54E5AF5}" dt="2023-02-15T13:17:43.649" v="1" actId="478"/>
        <pc:sldMkLst>
          <pc:docMk/>
          <pc:sldMk cId="28423318" sldId="263"/>
        </pc:sldMkLst>
        <pc:spChg chg="mod">
          <ac:chgData name="Bethanie Goodliff" userId="8525f53f-a5d4-49a0-b205-476dc8a76e72" providerId="ADAL" clId="{4A74C5FC-B25F-4378-863E-989AA54E5AF5}" dt="2023-02-15T13:17:38.823" v="0" actId="20577"/>
          <ac:spMkLst>
            <pc:docMk/>
            <pc:sldMk cId="28423318" sldId="263"/>
            <ac:spMk id="2" creationId="{FF4053B0-7B44-4277-B7C8-F4506607EF69}"/>
          </ac:spMkLst>
        </pc:spChg>
        <pc:spChg chg="del">
          <ac:chgData name="Bethanie Goodliff" userId="8525f53f-a5d4-49a0-b205-476dc8a76e72" providerId="ADAL" clId="{4A74C5FC-B25F-4378-863E-989AA54E5AF5}" dt="2023-02-15T13:17:43.649" v="1" actId="478"/>
          <ac:spMkLst>
            <pc:docMk/>
            <pc:sldMk cId="28423318" sldId="263"/>
            <ac:spMk id="6" creationId="{37B77A08-1BF5-494C-7093-7DDFACAA680E}"/>
          </ac:spMkLst>
        </pc:spChg>
      </pc:sldChg>
      <pc:sldChg chg="delSp mod">
        <pc:chgData name="Bethanie Goodliff" userId="8525f53f-a5d4-49a0-b205-476dc8a76e72" providerId="ADAL" clId="{4A74C5FC-B25F-4378-863E-989AA54E5AF5}" dt="2023-02-15T13:18:06.143" v="3" actId="478"/>
        <pc:sldMkLst>
          <pc:docMk/>
          <pc:sldMk cId="241267439" sldId="282"/>
        </pc:sldMkLst>
        <pc:spChg chg="del">
          <ac:chgData name="Bethanie Goodliff" userId="8525f53f-a5d4-49a0-b205-476dc8a76e72" providerId="ADAL" clId="{4A74C5FC-B25F-4378-863E-989AA54E5AF5}" dt="2023-02-15T13:18:06.143" v="3" actId="478"/>
          <ac:spMkLst>
            <pc:docMk/>
            <pc:sldMk cId="241267439" sldId="282"/>
            <ac:spMk id="2" creationId="{69FC0002-70E3-440A-A092-02992C7C6AE1}"/>
          </ac:spMkLst>
        </pc:spChg>
      </pc:sldChg>
      <pc:sldChg chg="modSp mod">
        <pc:chgData name="Bethanie Goodliff" userId="8525f53f-a5d4-49a0-b205-476dc8a76e72" providerId="ADAL" clId="{4A74C5FC-B25F-4378-863E-989AA54E5AF5}" dt="2023-02-15T13:17:56.167" v="2" actId="20577"/>
        <pc:sldMkLst>
          <pc:docMk/>
          <pc:sldMk cId="736994507" sldId="297"/>
        </pc:sldMkLst>
        <pc:spChg chg="mod">
          <ac:chgData name="Bethanie Goodliff" userId="8525f53f-a5d4-49a0-b205-476dc8a76e72" providerId="ADAL" clId="{4A74C5FC-B25F-4378-863E-989AA54E5AF5}" dt="2023-02-15T13:17:56.167" v="2" actId="20577"/>
          <ac:spMkLst>
            <pc:docMk/>
            <pc:sldMk cId="736994507" sldId="297"/>
            <ac:spMk id="5" creationId="{F3AEFA3D-6E0E-40FE-BDA2-AC1662A877C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BDD315-CABA-48C9-B8B8-E7F4A7C4E8FE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CC6D43-B330-470E-9514-C837501A6F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4225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14A02-6E5D-45A2-966B-3050C5FE851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34608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14A02-6E5D-45A2-966B-3050C5FE851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83894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14A02-6E5D-45A2-966B-3050C5FE851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27065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14A02-6E5D-45A2-966B-3050C5FE851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57785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14A02-6E5D-45A2-966B-3050C5FE851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7744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14A02-6E5D-45A2-966B-3050C5FE851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35188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14A02-6E5D-45A2-966B-3050C5FE851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54535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14A02-6E5D-45A2-966B-3050C5FE851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67352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14A02-6E5D-45A2-966B-3050C5FE851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85251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14A02-6E5D-45A2-966B-3050C5FE851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7311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14A02-6E5D-45A2-966B-3050C5FE851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84634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14A02-6E5D-45A2-966B-3050C5FE851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23810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14A02-6E5D-45A2-966B-3050C5FE851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05619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14A02-6E5D-45A2-966B-3050C5FE851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78350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14A02-6E5D-45A2-966B-3050C5FE851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59876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14A02-6E5D-45A2-966B-3050C5FE851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32600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14A02-6E5D-45A2-966B-3050C5FE851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86819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14A02-6E5D-45A2-966B-3050C5FE851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5793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742129DB-7CCB-4DFF-A799-E554B53301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8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22300" y="476673"/>
            <a:ext cx="6553820" cy="648071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noProof="0" dirty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2" y="1268758"/>
            <a:ext cx="6062463" cy="1152130"/>
          </a:xfrm>
        </p:spPr>
        <p:txBody>
          <a:bodyPr/>
          <a:lstStyle>
            <a:lvl1pPr marL="0" indent="0">
              <a:defRPr sz="28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35626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rgbClr val="585858"/>
              </a:buClr>
              <a:buFont typeface="Arial" panose="020B0604020202020204" pitchFamily="34" charset="0"/>
              <a:buChar char="•"/>
              <a:defRPr sz="20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6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6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5676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B39D9A-8B44-421F-82E0-5688E36905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Font typeface="Arial" panose="020B0604020202020204" pitchFamily="34" charset="0"/>
              <a:buNone/>
            </a:pPr>
            <a:endParaRPr lang="en-GB" alt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DD91F02-38ED-4B06-B867-E4F68C54E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8820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E8007C0-F29A-4315-965C-24C897F134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149080"/>
            <a:ext cx="10972800" cy="426170"/>
          </a:xfrm>
        </p:spPr>
        <p:txBody>
          <a:bodyPr/>
          <a:lstStyle>
            <a:lvl1pPr algn="l">
              <a:defRPr sz="2000" b="1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600" y="444954"/>
            <a:ext cx="10972800" cy="3560111"/>
          </a:xfrm>
        </p:spPr>
        <p:txBody>
          <a:bodyPr/>
          <a:lstStyle>
            <a:lvl1pPr marL="0" indent="0">
              <a:buNone/>
              <a:defRPr sz="3200">
                <a:solidFill>
                  <a:srgbClr val="585858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4725144"/>
            <a:ext cx="10972800" cy="720080"/>
          </a:xfrm>
        </p:spPr>
        <p:txBody>
          <a:bodyPr/>
          <a:lstStyle>
            <a:lvl1pPr marL="0" indent="0">
              <a:buNone/>
              <a:defRPr sz="1400">
                <a:solidFill>
                  <a:srgbClr val="585858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Font typeface="Arial" panose="020B0604020202020204" pitchFamily="34" charset="0"/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834992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D10152-7721-41A0-A6C5-8721C8D0EB1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8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None/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D0B289-4844-44AC-86A0-5AEEE34C6957}"/>
              </a:ext>
            </a:extLst>
          </p:cNvPr>
          <p:cNvSpPr txBox="1"/>
          <p:nvPr userDrawn="1"/>
        </p:nvSpPr>
        <p:spPr>
          <a:xfrm>
            <a:off x="623392" y="2348880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3600" b="1" noProof="0" dirty="0">
                <a:solidFill>
                  <a:schemeClr val="bg1"/>
                </a:solidFill>
              </a:rPr>
              <a:t>Thank you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4850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94819-D971-4F00-B1D7-A5B0EADFD2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63240D-AC1C-4BF1-8C42-6A6477FB16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A7805-B7EE-41F0-AB41-D452A8B2A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D5265-CCEE-469A-859A-F237A59738D8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598C3-7126-4F4D-AC8A-C313579F9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0E902-1655-45D7-82E5-7E06AD205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6540-B687-47FB-A387-EB7D2D9D9C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6281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B9BF2-461D-4C25-B460-0C56B17BB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4FDC4-C435-483A-A6D4-F6F3F52355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A79B0F-5A50-4FDA-B599-47CFD7F6F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D5265-CCEE-469A-859A-F237A59738D8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A8F4AA-CA07-4A2C-9360-ED428BA6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E1871-E284-4C11-8138-AA1565332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6540-B687-47FB-A387-EB7D2D9D9C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69949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722D4-7524-43B0-AC89-58D3D6C87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5A8B3-80E4-49F2-9D2A-F30347D0B1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36E16B-0E77-4F0A-A723-48615902B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D5265-CCEE-469A-859A-F237A59738D8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B71250-EA2B-45E4-B9E7-DF50E0BDC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F03A8-B9C3-4993-B837-B874BE565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6540-B687-47FB-A387-EB7D2D9D9C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02217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107F3-10DF-4FE0-A964-34772143E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6618B-F826-4E1C-A512-40BF5011BF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11D58F-4364-4464-B8C5-65CDB0F753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796648-CA46-497C-8B1A-2DD4AB3B4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D5265-CCEE-469A-859A-F237A59738D8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58063F-6B02-4D98-B0FD-3E1B59597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88FF21-D321-406A-B87B-D854C9CDE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6540-B687-47FB-A387-EB7D2D9D9C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04110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5BC2F-FFAD-4B4E-B481-C52F678C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7C11A8-D86D-4D4E-9922-20E96DB343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DFDA80-5689-4291-B05E-F6AD816D92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DF3071-83BC-4571-9364-B117648307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5DE6D2-CD5F-4BB0-979D-E0CD9F58B6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75B32B-9164-4C53-84F0-0D92FC84F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D5265-CCEE-469A-859A-F237A59738D8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6DEB70-32AB-4F00-ACF1-DF3286D15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CEB755-45DC-43E6-9851-B35730602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6540-B687-47FB-A387-EB7D2D9D9C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74682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FBF0EF-79D2-4617-9F4E-767C6FBE4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243097-0B7A-42A9-9AD2-2FA341CFE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D5265-CCEE-469A-859A-F237A59738D8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264BA6-5EF1-47C9-8C71-1DD701DDD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AF442D-2FDD-4399-9A1E-58B332FF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6540-B687-47FB-A387-EB7D2D9D9C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0770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8650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F157BA-2E8C-488A-A6A1-08921ED87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D5265-CCEE-469A-859A-F237A59738D8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2E54C9-24C2-45E0-8C4A-5408DBF62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A475CE-0287-40B0-8820-74E35808F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6540-B687-47FB-A387-EB7D2D9D9C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71776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4A272-EC37-4DAA-A0E9-546D6C189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DE519E-22CB-4B44-9888-31C1E5F8DA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9E6200-C0AC-4E88-A4F3-D3CCC584B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2FC454-127F-4C58-BE90-2D458DB87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D5265-CCEE-469A-859A-F237A59738D8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281D61-801D-4D9A-A50D-12DA8A001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1ACD89-3B07-4727-987B-6CB896AB4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6540-B687-47FB-A387-EB7D2D9D9C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85524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2309-F56A-42C1-8F10-1427C026C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D6B3EA-040C-42E8-B6A7-5E2DE3A216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EC9D58-4C5F-4357-BBD2-1AFA469C85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B82325-33C1-4334-8EBE-F7631D099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D5265-CCEE-469A-859A-F237A59738D8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A33A2-4006-4CB2-B61F-9FA764974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5CDA53-828E-42C5-9995-05FC78222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6540-B687-47FB-A387-EB7D2D9D9C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2452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BE598-E187-49A1-AA23-DD175D01D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F0DAE2-9529-4528-8E63-29B052DE17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B2C9A-5872-41D4-8F2E-D32B9141A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D5265-CCEE-469A-859A-F237A59738D8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3D5E64-94BF-452E-A6D2-902E8370E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A3157A-957A-47AB-8809-3DA91D108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6540-B687-47FB-A387-EB7D2D9D9C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38411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0E4B95-937F-4F60-A91A-0014B4E262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20AB5E-9FB7-4964-BE5B-F46B28CD6F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2D812A-341C-4190-A14B-50ABFB0A2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D5265-CCEE-469A-859A-F237A59738D8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DEC7B-18F2-4A29-9207-456F4C71C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6041FC-8A04-4854-ABAF-60A09AE04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6540-B687-47FB-A387-EB7D2D9D9C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2490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  <a:latin typeface="Myriad Pro" panose="020B0503030403020204" pitchFamily="34" charset="0"/>
              </a:defRPr>
            </a:lvl1pPr>
            <a:lvl2pPr marL="742950" indent="-285750">
              <a:buClr>
                <a:srgbClr val="585858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  <a:latin typeface="Myriad Pro" panose="020B0503030403020204" pitchFamily="34" charset="0"/>
              </a:defRPr>
            </a:lvl2pPr>
            <a:lvl3pPr marL="1143000" indent="-228600">
              <a:buClr>
                <a:srgbClr val="585858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  <a:latin typeface="Myriad Pro" panose="020B0503030403020204" pitchFamily="34" charset="0"/>
              </a:defRPr>
            </a:lvl3pPr>
            <a:lvl4pPr marL="1600200" indent="-228600">
              <a:buClr>
                <a:srgbClr val="585858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  <a:latin typeface="Myriad Pro" panose="020B0503030403020204" pitchFamily="34" charset="0"/>
              </a:defRPr>
            </a:lvl4pPr>
            <a:lvl5pPr marL="2057400" indent="-228600">
              <a:buClr>
                <a:srgbClr val="585858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  <a:latin typeface="Myriad Pro" panose="020B0503030403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68001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30023A-2763-4753-BBEA-2F9AE85393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3E31430-B412-41EA-BA55-D58E71499B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2" y="1556792"/>
            <a:ext cx="5390388" cy="3888433"/>
          </a:xfrm>
        </p:spPr>
        <p:txBody>
          <a:bodyPr/>
          <a:lstStyle>
            <a:lvl1pPr>
              <a:defRPr sz="2800">
                <a:solidFill>
                  <a:srgbClr val="585858"/>
                </a:solidFill>
                <a:latin typeface="Myriad Pro" panose="020B0503030403020204" pitchFamily="34" charset="0"/>
              </a:defRPr>
            </a:lvl1pPr>
            <a:lvl2pPr marL="742950" indent="-285750">
              <a:buClr>
                <a:srgbClr val="585858"/>
              </a:buClr>
              <a:buFont typeface="Arial" panose="020B0604020202020204" pitchFamily="34" charset="0"/>
              <a:buChar char="•"/>
              <a:defRPr sz="2400">
                <a:solidFill>
                  <a:srgbClr val="585858"/>
                </a:solidFill>
                <a:latin typeface="Myriad Pro" panose="020B0503030403020204" pitchFamily="34" charset="0"/>
              </a:defRPr>
            </a:lvl2pPr>
            <a:lvl3pPr marL="11430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2000">
                <a:solidFill>
                  <a:srgbClr val="585858"/>
                </a:solidFill>
                <a:latin typeface="Myriad Pro" panose="020B0503030403020204" pitchFamily="34" charset="0"/>
              </a:defRPr>
            </a:lvl3pPr>
            <a:lvl4pPr marL="16002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Myriad Pro" panose="020B0503030403020204" pitchFamily="34" charset="0"/>
              </a:defRPr>
            </a:lvl4pPr>
            <a:lvl5pPr marL="20574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Myriad Pro" panose="020B0503030403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3090DB9E-A500-4BA4-8B74-89F3EF7ADD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2010" y="1556792"/>
            <a:ext cx="5390389" cy="3888433"/>
          </a:xfrm>
        </p:spPr>
        <p:txBody>
          <a:bodyPr/>
          <a:lstStyle>
            <a:lvl1pPr>
              <a:defRPr sz="2800">
                <a:solidFill>
                  <a:srgbClr val="585858"/>
                </a:solidFill>
              </a:defRPr>
            </a:lvl1pPr>
            <a:lvl2pPr marL="742950" indent="-285750">
              <a:buClr>
                <a:srgbClr val="585858"/>
              </a:buClr>
              <a:buFont typeface="Arial" panose="020B0604020202020204" pitchFamily="34" charset="0"/>
              <a:buChar char="•"/>
              <a:defRPr sz="2400">
                <a:solidFill>
                  <a:srgbClr val="585858"/>
                </a:solidFill>
                <a:latin typeface="Myriad Pro" panose="020B0503030403020204" pitchFamily="34" charset="0"/>
              </a:defRPr>
            </a:lvl2pPr>
            <a:lvl3pPr marL="11430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2000">
                <a:solidFill>
                  <a:srgbClr val="585858"/>
                </a:solidFill>
                <a:latin typeface="Myriad Pro" panose="020B0503030403020204" pitchFamily="34" charset="0"/>
              </a:defRPr>
            </a:lvl3pPr>
            <a:lvl4pPr marL="16002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Myriad Pro" panose="020B0503030403020204" pitchFamily="34" charset="0"/>
              </a:defRPr>
            </a:lvl4pPr>
            <a:lvl5pPr marL="20574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Myriad Pro" panose="020B0503030403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6B17004-3771-46EE-9F97-BB5E8F3EF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1236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B39D9A-8B44-421F-82E0-5688E36905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DD91F02-38ED-4B06-B867-E4F68C54E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8115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E8007C0-F29A-4315-965C-24C897F134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149080"/>
            <a:ext cx="10972800" cy="426170"/>
          </a:xfrm>
        </p:spPr>
        <p:txBody>
          <a:bodyPr/>
          <a:lstStyle>
            <a:lvl1pPr algn="l">
              <a:defRPr sz="2000" b="1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600" y="444954"/>
            <a:ext cx="10972800" cy="3560111"/>
          </a:xfrm>
        </p:spPr>
        <p:txBody>
          <a:bodyPr/>
          <a:lstStyle>
            <a:lvl1pPr marL="0" indent="0">
              <a:buNone/>
              <a:defRPr sz="3200">
                <a:solidFill>
                  <a:srgbClr val="585858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4725144"/>
            <a:ext cx="10972800" cy="720080"/>
          </a:xfrm>
        </p:spPr>
        <p:txBody>
          <a:bodyPr/>
          <a:lstStyle>
            <a:lvl1pPr marL="0" indent="0">
              <a:buNone/>
              <a:defRPr sz="1400">
                <a:solidFill>
                  <a:srgbClr val="585858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8752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D10152-7721-41A0-A6C5-8721C8D0EB1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8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22301" y="476673"/>
            <a:ext cx="6049764" cy="648071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noProof="0" dirty="0"/>
              <a:t>Thank you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8062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742129DB-7CCB-4DFF-A799-E554B53301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8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22301" y="476673"/>
            <a:ext cx="6049764" cy="648071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2" y="1268758"/>
            <a:ext cx="6062463" cy="11521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None/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14007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7950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437" y="301625"/>
            <a:ext cx="10972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1" y="1556793"/>
            <a:ext cx="10968567" cy="4385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61" r:id="rId2"/>
    <p:sldLayoutId id="2147483953" r:id="rId3"/>
    <p:sldLayoutId id="2147483956" r:id="rId4"/>
    <p:sldLayoutId id="2147483957" r:id="rId5"/>
    <p:sldLayoutId id="2147483960" r:id="rId6"/>
    <p:sldLayoutId id="2147483962" r:id="rId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585858"/>
          </a:solidFill>
          <a:latin typeface="Century Gothic" panose="020B050202020202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3200">
          <a:solidFill>
            <a:srgbClr val="585858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585858"/>
        </a:buClr>
        <a:buFont typeface="Arial" panose="020B0604020202020204" pitchFamily="34" charset="0"/>
        <a:buChar char="•"/>
        <a:defRPr sz="2800">
          <a:solidFill>
            <a:srgbClr val="585858"/>
          </a:solidFill>
          <a:latin typeface="+mj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585858"/>
        </a:buClr>
        <a:buFont typeface="Arial" panose="020B0604020202020204" pitchFamily="34" charset="0"/>
        <a:buChar char="•"/>
        <a:defRPr sz="2400">
          <a:solidFill>
            <a:srgbClr val="585858"/>
          </a:solidFill>
          <a:latin typeface="+mj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043FF3-1B19-4F6E-AED6-1F0E0B126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65125"/>
            <a:ext cx="1096856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A78F67-7D07-4B89-B1B7-77FCB2FBC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825625"/>
            <a:ext cx="1096856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9AF1F1-6765-45EE-BEB9-185EDFB653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52CA6C61-5C46-4CCD-83FB-18DE309C7599}" type="datetimeFigureOut">
              <a:rPr lang="en-GB" smtClean="0"/>
              <a:pPr>
                <a:buFont typeface="Arial" panose="020B0604020202020204" pitchFamily="34" charset="0"/>
                <a:buNone/>
              </a:pPr>
              <a:t>15/02/2023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D2AC0-4764-4C71-9EC2-3E3309ED3F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279FDB-13C2-4DC1-8C93-EEA50C7287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3A4A998D-6F83-4D71-AA77-13FC1A139956}" type="slidenum">
              <a:rPr lang="en-GB" smtClean="0"/>
              <a:pPr>
                <a:buFont typeface="Arial" panose="020B0604020202020204" pitchFamily="34" charset="0"/>
                <a:buNone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2322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2A5E3B-31A2-4401-A9F1-C539F490F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FDD5BC-2CD4-45BD-9AEC-6BEEE1C9D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04AAD8-C3FC-409D-AA89-A15FBC5D2D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D5265-CCEE-469A-859A-F237A59738D8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7D6809-6BF4-4A85-A154-5CD72171D1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68EDF3-DA1C-422B-9192-F42C7DEE3D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86540-B687-47FB-A387-EB7D2D9D9C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1270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  <p:sldLayoutId id="2147483972" r:id="rId2"/>
    <p:sldLayoutId id="2147483973" r:id="rId3"/>
    <p:sldLayoutId id="2147483974" r:id="rId4"/>
    <p:sldLayoutId id="2147483975" r:id="rId5"/>
    <p:sldLayoutId id="2147483976" r:id="rId6"/>
    <p:sldLayoutId id="2147483977" r:id="rId7"/>
    <p:sldLayoutId id="2147483978" r:id="rId8"/>
    <p:sldLayoutId id="2147483979" r:id="rId9"/>
    <p:sldLayoutId id="2147483980" r:id="rId10"/>
    <p:sldLayoutId id="214748398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053B0-7B44-4277-B7C8-F4506607EF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Algebraic Thinking	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4908DC-755C-4E5B-B359-81EE80ADB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2300" y="1844824"/>
            <a:ext cx="6062463" cy="1152130"/>
          </a:xfrm>
        </p:spPr>
        <p:txBody>
          <a:bodyPr/>
          <a:lstStyle/>
          <a:p>
            <a:r>
              <a:rPr lang="en-GB" dirty="0"/>
              <a:t>Balance Beam</a:t>
            </a:r>
          </a:p>
        </p:txBody>
      </p:sp>
    </p:spTree>
    <p:extLst>
      <p:ext uri="{BB962C8B-B14F-4D97-AF65-F5344CB8AC3E}">
        <p14:creationId xmlns:p14="http://schemas.microsoft.com/office/powerpoint/2010/main" val="28423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A5D44BF-C135-4A28-96C4-B53950D7D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entury Gothic" panose="020B0502020202020204" pitchFamily="34" charset="0"/>
              </a:rPr>
              <a:t>Balance Beam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3AEFA3D-6E0E-40FE-BDA2-AC1662A87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0768"/>
            <a:ext cx="10972800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Task 3: Graphs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328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1DC1E8F-76B8-413F-AEF9-B4ABC374C38A}"/>
              </a:ext>
            </a:extLst>
          </p:cNvPr>
          <p:cNvGrpSpPr/>
          <p:nvPr/>
        </p:nvGrpSpPr>
        <p:grpSpPr>
          <a:xfrm>
            <a:off x="5507904" y="660949"/>
            <a:ext cx="5845895" cy="5455371"/>
            <a:chOff x="1408714" y="506648"/>
            <a:chExt cx="5920267" cy="568385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A788F51-384D-454D-ADC6-42A47E8941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175" t="29631" r="88743" b="50213"/>
            <a:stretch/>
          </p:blipFill>
          <p:spPr>
            <a:xfrm>
              <a:off x="1823531" y="506648"/>
              <a:ext cx="5505450" cy="5276851"/>
            </a:xfrm>
            <a:prstGeom prst="rect">
              <a:avLst/>
            </a:prstGeom>
          </p:spPr>
        </p:pic>
        <p:pic>
          <p:nvPicPr>
            <p:cNvPr id="8" name="Content Placeholder 5">
              <a:extLst>
                <a:ext uri="{FF2B5EF4-FFF2-40B4-BE49-F238E27FC236}">
                  <a16:creationId xmlns:a16="http://schemas.microsoft.com/office/drawing/2014/main" id="{B94184B3-6783-4550-BA86-57E7A4E08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20613" y="5783499"/>
              <a:ext cx="443276" cy="407008"/>
            </a:xfrm>
            <a:prstGeom prst="rect">
              <a:avLst/>
            </a:prstGeom>
          </p:spPr>
        </p:pic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8037B696-354D-4D7C-A478-3D4FA5CC5D77}"/>
                </a:ext>
              </a:extLst>
            </p:cNvPr>
            <p:cNvSpPr/>
            <p:nvPr/>
          </p:nvSpPr>
          <p:spPr>
            <a:xfrm>
              <a:off x="1408714" y="2472261"/>
              <a:ext cx="414817" cy="476250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31BAC3E7-7936-4EED-87ED-1FA203D1D01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1563" t="36965" r="5312" b="53803"/>
          <a:stretch/>
        </p:blipFill>
        <p:spPr>
          <a:xfrm>
            <a:off x="0" y="4880217"/>
            <a:ext cx="5734048" cy="13255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9B168A-79A4-40B0-A4EE-8BF86196E33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704" r="60667" b="31618"/>
          <a:stretch/>
        </p:blipFill>
        <p:spPr>
          <a:xfrm>
            <a:off x="263352" y="194202"/>
            <a:ext cx="5080812" cy="3297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66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4459BD3-CCF4-44F4-A282-0FF7356181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250" t="50000" r="5468" b="34312"/>
          <a:stretch/>
        </p:blipFill>
        <p:spPr>
          <a:xfrm>
            <a:off x="0" y="4231578"/>
            <a:ext cx="5507905" cy="2138363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B1DC1E8F-76B8-413F-AEF9-B4ABC374C38A}"/>
              </a:ext>
            </a:extLst>
          </p:cNvPr>
          <p:cNvGrpSpPr/>
          <p:nvPr/>
        </p:nvGrpSpPr>
        <p:grpSpPr>
          <a:xfrm>
            <a:off x="5507904" y="660949"/>
            <a:ext cx="5845895" cy="5455371"/>
            <a:chOff x="1408714" y="506648"/>
            <a:chExt cx="5920267" cy="568385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A788F51-384D-454D-ADC6-42A47E8941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175" t="29631" r="88743" b="50213"/>
            <a:stretch/>
          </p:blipFill>
          <p:spPr>
            <a:xfrm>
              <a:off x="1823531" y="506648"/>
              <a:ext cx="5505450" cy="5276851"/>
            </a:xfrm>
            <a:prstGeom prst="rect">
              <a:avLst/>
            </a:prstGeom>
          </p:spPr>
        </p:pic>
        <p:pic>
          <p:nvPicPr>
            <p:cNvPr id="8" name="Content Placeholder 5">
              <a:extLst>
                <a:ext uri="{FF2B5EF4-FFF2-40B4-BE49-F238E27FC236}">
                  <a16:creationId xmlns:a16="http://schemas.microsoft.com/office/drawing/2014/main" id="{B94184B3-6783-4550-BA86-57E7A4E08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20613" y="5783499"/>
              <a:ext cx="443276" cy="407008"/>
            </a:xfrm>
            <a:prstGeom prst="rect">
              <a:avLst/>
            </a:prstGeom>
          </p:spPr>
        </p:pic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8037B696-354D-4D7C-A478-3D4FA5CC5D77}"/>
                </a:ext>
              </a:extLst>
            </p:cNvPr>
            <p:cNvSpPr/>
            <p:nvPr/>
          </p:nvSpPr>
          <p:spPr>
            <a:xfrm>
              <a:off x="1408714" y="2472261"/>
              <a:ext cx="414817" cy="476250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81C00577-17E4-400F-AEE8-838684F2B27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833" t="1445" r="61167" b="29223"/>
          <a:stretch/>
        </p:blipFill>
        <p:spPr>
          <a:xfrm>
            <a:off x="136586" y="365125"/>
            <a:ext cx="5234732" cy="3408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28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1DC1E8F-76B8-413F-AEF9-B4ABC374C38A}"/>
              </a:ext>
            </a:extLst>
          </p:cNvPr>
          <p:cNvGrpSpPr/>
          <p:nvPr/>
        </p:nvGrpSpPr>
        <p:grpSpPr>
          <a:xfrm>
            <a:off x="5507904" y="660949"/>
            <a:ext cx="5845895" cy="5455371"/>
            <a:chOff x="1408714" y="506648"/>
            <a:chExt cx="5920267" cy="568385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A788F51-384D-454D-ADC6-42A47E8941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175" t="29631" r="88743" b="50213"/>
            <a:stretch/>
          </p:blipFill>
          <p:spPr>
            <a:xfrm>
              <a:off x="1823531" y="506648"/>
              <a:ext cx="5505450" cy="5276851"/>
            </a:xfrm>
            <a:prstGeom prst="rect">
              <a:avLst/>
            </a:prstGeom>
          </p:spPr>
        </p:pic>
        <p:pic>
          <p:nvPicPr>
            <p:cNvPr id="8" name="Content Placeholder 5">
              <a:extLst>
                <a:ext uri="{FF2B5EF4-FFF2-40B4-BE49-F238E27FC236}">
                  <a16:creationId xmlns:a16="http://schemas.microsoft.com/office/drawing/2014/main" id="{B94184B3-6783-4550-BA86-57E7A4E08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20613" y="5783499"/>
              <a:ext cx="443276" cy="407008"/>
            </a:xfrm>
            <a:prstGeom prst="rect">
              <a:avLst/>
            </a:prstGeom>
          </p:spPr>
        </p:pic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8037B696-354D-4D7C-A478-3D4FA5CC5D77}"/>
                </a:ext>
              </a:extLst>
            </p:cNvPr>
            <p:cNvSpPr/>
            <p:nvPr/>
          </p:nvSpPr>
          <p:spPr>
            <a:xfrm>
              <a:off x="1408714" y="2472261"/>
              <a:ext cx="414817" cy="476250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4E1F7E3-9B8E-4804-B896-76394B22F162}"/>
              </a:ext>
            </a:extLst>
          </p:cNvPr>
          <p:cNvCxnSpPr>
            <a:cxnSpLocks/>
          </p:cNvCxnSpPr>
          <p:nvPr/>
        </p:nvCxnSpPr>
        <p:spPr>
          <a:xfrm>
            <a:off x="6526148" y="2184827"/>
            <a:ext cx="2983612" cy="295613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656F2E8-137B-46AC-A828-0BFD27FC8ECE}"/>
              </a:ext>
            </a:extLst>
          </p:cNvPr>
          <p:cNvGrpSpPr/>
          <p:nvPr/>
        </p:nvGrpSpPr>
        <p:grpSpPr>
          <a:xfrm>
            <a:off x="2199163" y="1640057"/>
            <a:ext cx="1109577" cy="2272079"/>
            <a:chOff x="4913095" y="1219200"/>
            <a:chExt cx="1740168" cy="4909887"/>
          </a:xfrm>
        </p:grpSpPr>
        <p:sp>
          <p:nvSpPr>
            <p:cNvPr id="12" name="Cylinder 11">
              <a:extLst>
                <a:ext uri="{FF2B5EF4-FFF2-40B4-BE49-F238E27FC236}">
                  <a16:creationId xmlns:a16="http://schemas.microsoft.com/office/drawing/2014/main" id="{52FDA2F6-8255-42A9-BC40-2F8D213864C9}"/>
                </a:ext>
              </a:extLst>
            </p:cNvPr>
            <p:cNvSpPr/>
            <p:nvPr/>
          </p:nvSpPr>
          <p:spPr>
            <a:xfrm>
              <a:off x="4913095" y="5619349"/>
              <a:ext cx="1740168" cy="509738"/>
            </a:xfrm>
            <a:prstGeom prst="ca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Cylinder 12">
              <a:extLst>
                <a:ext uri="{FF2B5EF4-FFF2-40B4-BE49-F238E27FC236}">
                  <a16:creationId xmlns:a16="http://schemas.microsoft.com/office/drawing/2014/main" id="{8F601E8A-0487-44BC-9C38-D5EE19414CDB}"/>
                </a:ext>
              </a:extLst>
            </p:cNvPr>
            <p:cNvSpPr/>
            <p:nvPr/>
          </p:nvSpPr>
          <p:spPr>
            <a:xfrm>
              <a:off x="5582653" y="1219200"/>
              <a:ext cx="401052" cy="4555958"/>
            </a:xfrm>
            <a:prstGeom prst="can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bg1"/>
                </a:gs>
                <a:gs pos="100000">
                  <a:schemeClr val="accent3">
                    <a:lumMod val="60000"/>
                  </a:schemeClr>
                </a:gs>
              </a:gsLst>
              <a:lin ang="0" scaled="1"/>
              <a:tileRect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6C8A50D4-C7AD-432B-BC00-E69707EDC50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1563" t="36965" r="5312" b="53803"/>
          <a:stretch/>
        </p:blipFill>
        <p:spPr>
          <a:xfrm>
            <a:off x="0" y="4880217"/>
            <a:ext cx="5734048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6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A5D44BF-C135-4A28-96C4-B53950D7D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entury Gothic" panose="020B0502020202020204" pitchFamily="34" charset="0"/>
              </a:rPr>
              <a:t>Balance Beam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3AEFA3D-6E0E-40FE-BDA2-AC1662A87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0768"/>
            <a:ext cx="10972800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Task 4: Hidden balance beam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86347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CE5AFAE3-7C99-4E26-A4AF-F4620FA796AF}"/>
              </a:ext>
            </a:extLst>
          </p:cNvPr>
          <p:cNvGrpSpPr/>
          <p:nvPr/>
        </p:nvGrpSpPr>
        <p:grpSpPr>
          <a:xfrm>
            <a:off x="5403273" y="660949"/>
            <a:ext cx="5950526" cy="5455371"/>
            <a:chOff x="1302752" y="506648"/>
            <a:chExt cx="6026229" cy="5683859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0359952-0131-4252-A25B-7F5A637EDD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175" t="29631" r="88743" b="50213"/>
            <a:stretch/>
          </p:blipFill>
          <p:spPr>
            <a:xfrm>
              <a:off x="1823531" y="506648"/>
              <a:ext cx="5505450" cy="5276851"/>
            </a:xfrm>
            <a:prstGeom prst="rect">
              <a:avLst/>
            </a:prstGeom>
          </p:spPr>
        </p:pic>
        <p:pic>
          <p:nvPicPr>
            <p:cNvPr id="22" name="Content Placeholder 5">
              <a:extLst>
                <a:ext uri="{FF2B5EF4-FFF2-40B4-BE49-F238E27FC236}">
                  <a16:creationId xmlns:a16="http://schemas.microsoft.com/office/drawing/2014/main" id="{3BC307A2-E7A5-4AFD-835F-7FEC8B95A3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20613" y="5783499"/>
              <a:ext cx="443276" cy="407008"/>
            </a:xfrm>
            <a:prstGeom prst="rect">
              <a:avLst/>
            </a:prstGeom>
          </p:spPr>
        </p:pic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22D02AAF-96C6-4DB0-B76A-96D0CF24D357}"/>
                </a:ext>
              </a:extLst>
            </p:cNvPr>
            <p:cNvSpPr/>
            <p:nvPr/>
          </p:nvSpPr>
          <p:spPr>
            <a:xfrm>
              <a:off x="1302752" y="2472261"/>
              <a:ext cx="520779" cy="476250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254D526-7E31-4763-9070-BB799F52853B}"/>
              </a:ext>
            </a:extLst>
          </p:cNvPr>
          <p:cNvGrpSpPr/>
          <p:nvPr/>
        </p:nvGrpSpPr>
        <p:grpSpPr>
          <a:xfrm>
            <a:off x="8919674" y="3731748"/>
            <a:ext cx="302951" cy="405368"/>
            <a:chOff x="9410009" y="793512"/>
            <a:chExt cx="302951" cy="405368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9809657-D3A0-43AE-9178-19867B42EE95}"/>
                </a:ext>
              </a:extLst>
            </p:cNvPr>
            <p:cNvCxnSpPr/>
            <p:nvPr/>
          </p:nvCxnSpPr>
          <p:spPr>
            <a:xfrm>
              <a:off x="9410009" y="793512"/>
              <a:ext cx="302951" cy="40536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4FB49C5-BAA7-44F4-9A0A-9CFC34DB5CB7}"/>
                </a:ext>
              </a:extLst>
            </p:cNvPr>
            <p:cNvCxnSpPr/>
            <p:nvPr/>
          </p:nvCxnSpPr>
          <p:spPr>
            <a:xfrm flipH="1">
              <a:off x="9410010" y="793512"/>
              <a:ext cx="270393" cy="40536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7B8C69E3-1031-42D5-A0C4-28B701E0FE7B}"/>
              </a:ext>
            </a:extLst>
          </p:cNvPr>
          <p:cNvSpPr txBox="1"/>
          <p:nvPr/>
        </p:nvSpPr>
        <p:spPr>
          <a:xfrm>
            <a:off x="598517" y="405812"/>
            <a:ext cx="748146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  <p:sp>
        <p:nvSpPr>
          <p:cNvPr id="89" name="Isosceles Triangle 21">
            <a:extLst>
              <a:ext uri="{FF2B5EF4-FFF2-40B4-BE49-F238E27FC236}">
                <a16:creationId xmlns:a16="http://schemas.microsoft.com/office/drawing/2014/main" id="{769FE4F3-C313-409E-9CBF-E404F00BC6D3}"/>
              </a:ext>
            </a:extLst>
          </p:cNvPr>
          <p:cNvSpPr/>
          <p:nvPr/>
        </p:nvSpPr>
        <p:spPr>
          <a:xfrm>
            <a:off x="3671942" y="554720"/>
            <a:ext cx="829635" cy="617973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C0BB9079-7F57-4718-B2C4-FF479FD0BF6C}"/>
              </a:ext>
            </a:extLst>
          </p:cNvPr>
          <p:cNvSpPr/>
          <p:nvPr/>
        </p:nvSpPr>
        <p:spPr>
          <a:xfrm>
            <a:off x="2686330" y="593652"/>
            <a:ext cx="658621" cy="6052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1254D526-7E31-4763-9070-BB799F52853B}"/>
              </a:ext>
            </a:extLst>
          </p:cNvPr>
          <p:cNvGrpSpPr/>
          <p:nvPr/>
        </p:nvGrpSpPr>
        <p:grpSpPr>
          <a:xfrm>
            <a:off x="11484131" y="6116320"/>
            <a:ext cx="302951" cy="405368"/>
            <a:chOff x="9410009" y="793512"/>
            <a:chExt cx="302951" cy="405368"/>
          </a:xfrm>
        </p:grpSpPr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99809657-D3A0-43AE-9178-19867B42EE95}"/>
                </a:ext>
              </a:extLst>
            </p:cNvPr>
            <p:cNvCxnSpPr/>
            <p:nvPr/>
          </p:nvCxnSpPr>
          <p:spPr>
            <a:xfrm>
              <a:off x="9410009" y="793512"/>
              <a:ext cx="302951" cy="40536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24FB49C5-BAA7-44F4-9A0A-9CFC34DB5CB7}"/>
                </a:ext>
              </a:extLst>
            </p:cNvPr>
            <p:cNvCxnSpPr/>
            <p:nvPr/>
          </p:nvCxnSpPr>
          <p:spPr>
            <a:xfrm flipH="1">
              <a:off x="9410010" y="793512"/>
              <a:ext cx="270393" cy="40536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1254D526-7E31-4763-9070-BB799F52853B}"/>
              </a:ext>
            </a:extLst>
          </p:cNvPr>
          <p:cNvGrpSpPr/>
          <p:nvPr/>
        </p:nvGrpSpPr>
        <p:grpSpPr>
          <a:xfrm>
            <a:off x="10905011" y="6137455"/>
            <a:ext cx="302951" cy="405368"/>
            <a:chOff x="9410009" y="793512"/>
            <a:chExt cx="302951" cy="405368"/>
          </a:xfrm>
        </p:grpSpPr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99809657-D3A0-43AE-9178-19867B42EE95}"/>
                </a:ext>
              </a:extLst>
            </p:cNvPr>
            <p:cNvCxnSpPr/>
            <p:nvPr/>
          </p:nvCxnSpPr>
          <p:spPr>
            <a:xfrm>
              <a:off x="9410009" y="793512"/>
              <a:ext cx="302951" cy="40536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24FB49C5-BAA7-44F4-9A0A-9CFC34DB5CB7}"/>
                </a:ext>
              </a:extLst>
            </p:cNvPr>
            <p:cNvCxnSpPr/>
            <p:nvPr/>
          </p:nvCxnSpPr>
          <p:spPr>
            <a:xfrm flipH="1">
              <a:off x="9410010" y="793512"/>
              <a:ext cx="270393" cy="40536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9851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A5D44BF-C135-4A28-96C4-B53950D7D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entury Gothic" panose="020B0502020202020204" pitchFamily="34" charset="0"/>
              </a:rPr>
              <a:t>Balance Beam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3AEFA3D-6E0E-40FE-BDA2-AC1662A87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0768"/>
            <a:ext cx="10972800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Task 5a: A challenge!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07959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BEE80B0-152C-4E09-B5C3-EB4BE2E550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563" t="36965" r="5312" b="53803"/>
          <a:stretch/>
        </p:blipFill>
        <p:spPr>
          <a:xfrm>
            <a:off x="0" y="5167312"/>
            <a:ext cx="5734048" cy="1325563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CE5AFAE3-7C99-4E26-A4AF-F4620FA796AF}"/>
              </a:ext>
            </a:extLst>
          </p:cNvPr>
          <p:cNvGrpSpPr/>
          <p:nvPr/>
        </p:nvGrpSpPr>
        <p:grpSpPr>
          <a:xfrm>
            <a:off x="5507904" y="660949"/>
            <a:ext cx="5845895" cy="5455371"/>
            <a:chOff x="1408714" y="506648"/>
            <a:chExt cx="5920267" cy="5683859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0359952-0131-4252-A25B-7F5A637EDD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175" t="29631" r="88743" b="50213"/>
            <a:stretch/>
          </p:blipFill>
          <p:spPr>
            <a:xfrm>
              <a:off x="1823531" y="506648"/>
              <a:ext cx="5505450" cy="5276851"/>
            </a:xfrm>
            <a:prstGeom prst="rect">
              <a:avLst/>
            </a:prstGeom>
          </p:spPr>
        </p:pic>
        <p:pic>
          <p:nvPicPr>
            <p:cNvPr id="22" name="Content Placeholder 5">
              <a:extLst>
                <a:ext uri="{FF2B5EF4-FFF2-40B4-BE49-F238E27FC236}">
                  <a16:creationId xmlns:a16="http://schemas.microsoft.com/office/drawing/2014/main" id="{3BC307A2-E7A5-4AFD-835F-7FEC8B95A3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20613" y="5783499"/>
              <a:ext cx="443276" cy="407008"/>
            </a:xfrm>
            <a:prstGeom prst="rect">
              <a:avLst/>
            </a:prstGeom>
          </p:spPr>
        </p:pic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22D02AAF-96C6-4DB0-B76A-96D0CF24D357}"/>
                </a:ext>
              </a:extLst>
            </p:cNvPr>
            <p:cNvSpPr/>
            <p:nvPr/>
          </p:nvSpPr>
          <p:spPr>
            <a:xfrm>
              <a:off x="1408714" y="2472261"/>
              <a:ext cx="414817" cy="476250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E64653F-1746-4FCF-AB98-47374E5976D0}"/>
              </a:ext>
            </a:extLst>
          </p:cNvPr>
          <p:cNvCxnSpPr>
            <a:cxnSpLocks/>
          </p:cNvCxnSpPr>
          <p:nvPr/>
        </p:nvCxnSpPr>
        <p:spPr>
          <a:xfrm>
            <a:off x="6565227" y="1803423"/>
            <a:ext cx="1718964" cy="336388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05558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BEE80B0-152C-4E09-B5C3-EB4BE2E550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563" t="36965" r="5312" b="53803"/>
          <a:stretch/>
        </p:blipFill>
        <p:spPr>
          <a:xfrm>
            <a:off x="0" y="5167312"/>
            <a:ext cx="5734048" cy="1325563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CE5AFAE3-7C99-4E26-A4AF-F4620FA796AF}"/>
              </a:ext>
            </a:extLst>
          </p:cNvPr>
          <p:cNvGrpSpPr/>
          <p:nvPr/>
        </p:nvGrpSpPr>
        <p:grpSpPr>
          <a:xfrm>
            <a:off x="5507904" y="660949"/>
            <a:ext cx="5845895" cy="5455371"/>
            <a:chOff x="1408714" y="506648"/>
            <a:chExt cx="5920267" cy="5683859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0359952-0131-4252-A25B-7F5A637EDD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175" t="29631" r="88743" b="50213"/>
            <a:stretch/>
          </p:blipFill>
          <p:spPr>
            <a:xfrm>
              <a:off x="1823531" y="506648"/>
              <a:ext cx="5505450" cy="5276851"/>
            </a:xfrm>
            <a:prstGeom prst="rect">
              <a:avLst/>
            </a:prstGeom>
          </p:spPr>
        </p:pic>
        <p:pic>
          <p:nvPicPr>
            <p:cNvPr id="22" name="Content Placeholder 5">
              <a:extLst>
                <a:ext uri="{FF2B5EF4-FFF2-40B4-BE49-F238E27FC236}">
                  <a16:creationId xmlns:a16="http://schemas.microsoft.com/office/drawing/2014/main" id="{3BC307A2-E7A5-4AFD-835F-7FEC8B95A3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20613" y="5783499"/>
              <a:ext cx="443276" cy="407008"/>
            </a:xfrm>
            <a:prstGeom prst="rect">
              <a:avLst/>
            </a:prstGeom>
          </p:spPr>
        </p:pic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22D02AAF-96C6-4DB0-B76A-96D0CF24D357}"/>
                </a:ext>
              </a:extLst>
            </p:cNvPr>
            <p:cNvSpPr/>
            <p:nvPr/>
          </p:nvSpPr>
          <p:spPr>
            <a:xfrm>
              <a:off x="1408714" y="2472261"/>
              <a:ext cx="414817" cy="476250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E64653F-1746-4FCF-AB98-47374E5976D0}"/>
              </a:ext>
            </a:extLst>
          </p:cNvPr>
          <p:cNvCxnSpPr>
            <a:cxnSpLocks/>
          </p:cNvCxnSpPr>
          <p:nvPr/>
        </p:nvCxnSpPr>
        <p:spPr>
          <a:xfrm>
            <a:off x="6565227" y="1803423"/>
            <a:ext cx="1718964" cy="336388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E6576EFE-B42B-4F39-B673-57B3441E3FB7}"/>
              </a:ext>
            </a:extLst>
          </p:cNvPr>
          <p:cNvGrpSpPr/>
          <p:nvPr/>
        </p:nvGrpSpPr>
        <p:grpSpPr>
          <a:xfrm>
            <a:off x="391732" y="660948"/>
            <a:ext cx="4845286" cy="3063153"/>
            <a:chOff x="1574118" y="1183337"/>
            <a:chExt cx="8418122" cy="494575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2EA6FD0-9100-44BE-8D3D-B4571B9539EB}"/>
                </a:ext>
              </a:extLst>
            </p:cNvPr>
            <p:cNvGrpSpPr/>
            <p:nvPr/>
          </p:nvGrpSpPr>
          <p:grpSpPr>
            <a:xfrm>
              <a:off x="1574118" y="1219200"/>
              <a:ext cx="8418122" cy="4909887"/>
              <a:chOff x="1574118" y="1219200"/>
              <a:chExt cx="8418122" cy="4909887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8C2B2B71-23F5-47B9-AA81-7FA28AE4C3B9}"/>
                  </a:ext>
                </a:extLst>
              </p:cNvPr>
              <p:cNvGrpSpPr/>
              <p:nvPr/>
            </p:nvGrpSpPr>
            <p:grpSpPr>
              <a:xfrm>
                <a:off x="4913095" y="1219200"/>
                <a:ext cx="1740168" cy="4909887"/>
                <a:chOff x="4913095" y="1219200"/>
                <a:chExt cx="1740168" cy="4909887"/>
              </a:xfrm>
            </p:grpSpPr>
            <p:sp>
              <p:nvSpPr>
                <p:cNvPr id="28" name="Cylinder 4">
                  <a:extLst>
                    <a:ext uri="{FF2B5EF4-FFF2-40B4-BE49-F238E27FC236}">
                      <a16:creationId xmlns:a16="http://schemas.microsoft.com/office/drawing/2014/main" id="{3C2F3ACD-ABDA-4B0E-AF38-9477B4137AD9}"/>
                    </a:ext>
                  </a:extLst>
                </p:cNvPr>
                <p:cNvSpPr/>
                <p:nvPr/>
              </p:nvSpPr>
              <p:spPr>
                <a:xfrm>
                  <a:off x="4913095" y="5619349"/>
                  <a:ext cx="1740168" cy="509738"/>
                </a:xfrm>
                <a:prstGeom prst="can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9" name="Cylinder 3">
                  <a:extLst>
                    <a:ext uri="{FF2B5EF4-FFF2-40B4-BE49-F238E27FC236}">
                      <a16:creationId xmlns:a16="http://schemas.microsoft.com/office/drawing/2014/main" id="{57448D73-4C4B-40B6-9125-09A459FBC132}"/>
                    </a:ext>
                  </a:extLst>
                </p:cNvPr>
                <p:cNvSpPr/>
                <p:nvPr/>
              </p:nvSpPr>
              <p:spPr>
                <a:xfrm>
                  <a:off x="5582653" y="1219200"/>
                  <a:ext cx="401052" cy="4555958"/>
                </a:xfrm>
                <a:prstGeom prst="can">
                  <a:avLst/>
                </a:prstGeom>
                <a:gradFill flip="none" rotWithShape="1">
                  <a:gsLst>
                    <a:gs pos="0">
                      <a:schemeClr val="accent3">
                        <a:lumMod val="40000"/>
                        <a:lumOff val="60000"/>
                      </a:schemeClr>
                    </a:gs>
                    <a:gs pos="46000">
                      <a:schemeClr val="bg1"/>
                    </a:gs>
                    <a:gs pos="100000">
                      <a:schemeClr val="accent3">
                        <a:lumMod val="60000"/>
                      </a:schemeClr>
                    </a:gs>
                  </a:gsLst>
                  <a:lin ang="0" scaled="1"/>
                  <a:tileRect/>
                </a:gra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7" name="Cylinder 6">
                <a:extLst>
                  <a:ext uri="{FF2B5EF4-FFF2-40B4-BE49-F238E27FC236}">
                    <a16:creationId xmlns:a16="http://schemas.microsoft.com/office/drawing/2014/main" id="{741672AE-B743-4B0B-B67B-DBD4546F0D26}"/>
                  </a:ext>
                </a:extLst>
              </p:cNvPr>
              <p:cNvSpPr/>
              <p:nvPr/>
            </p:nvSpPr>
            <p:spPr>
              <a:xfrm rot="16200000">
                <a:off x="5653639" y="-1277706"/>
                <a:ext cx="259080" cy="6214516"/>
              </a:xfrm>
              <a:prstGeom prst="can">
                <a:avLst/>
              </a:prstGeom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46000">
                    <a:schemeClr val="bg1"/>
                  </a:gs>
                  <a:gs pos="100000">
                    <a:schemeClr val="accent3">
                      <a:lumMod val="60000"/>
                    </a:schemeClr>
                  </a:gs>
                </a:gsLst>
                <a:lin ang="0" scaled="1"/>
                <a:tileRect/>
              </a:gra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377A8101-4FB4-4CC7-B7B8-BE975D1612AE}"/>
                  </a:ext>
                </a:extLst>
              </p:cNvPr>
              <p:cNvGrpSpPr/>
              <p:nvPr/>
            </p:nvGrpSpPr>
            <p:grpSpPr>
              <a:xfrm>
                <a:off x="7745859" y="1968415"/>
                <a:ext cx="2246381" cy="3364317"/>
                <a:chOff x="7745859" y="1968415"/>
                <a:chExt cx="2246381" cy="3364317"/>
              </a:xfrm>
            </p:grpSpPr>
            <p:sp>
              <p:nvSpPr>
                <p:cNvPr id="26" name="Isosceles Triangle 9">
                  <a:extLst>
                    <a:ext uri="{FF2B5EF4-FFF2-40B4-BE49-F238E27FC236}">
                      <a16:creationId xmlns:a16="http://schemas.microsoft.com/office/drawing/2014/main" id="{39CB7C42-99FA-4641-AA19-765B25457B1D}"/>
                    </a:ext>
                  </a:extLst>
                </p:cNvPr>
                <p:cNvSpPr/>
                <p:nvPr/>
              </p:nvSpPr>
              <p:spPr>
                <a:xfrm>
                  <a:off x="7788633" y="1968415"/>
                  <a:ext cx="2203607" cy="2316481"/>
                </a:xfrm>
                <a:prstGeom prst="triangl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257B1180-BFBB-4298-8A8E-25C4C1B71117}"/>
                    </a:ext>
                  </a:extLst>
                </p:cNvPr>
                <p:cNvSpPr/>
                <p:nvPr/>
              </p:nvSpPr>
              <p:spPr>
                <a:xfrm>
                  <a:off x="7745859" y="3169919"/>
                  <a:ext cx="2246381" cy="2162813"/>
                </a:xfrm>
                <a:prstGeom prst="ellipse">
                  <a:avLst/>
                </a:prstGeom>
                <a:scene3d>
                  <a:camera prst="orthographicFront">
                    <a:rot lat="17099985" lon="0" rev="0"/>
                  </a:camera>
                  <a:lightRig rig="threePt" dir="t"/>
                </a:scene3d>
                <a:sp3d>
                  <a:bevelT w="101600" h="215900" prst="slope"/>
                  <a:bevelB w="63500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B47DFEA5-D859-4D86-9618-54681AC702E0}"/>
                  </a:ext>
                </a:extLst>
              </p:cNvPr>
              <p:cNvGrpSpPr/>
              <p:nvPr/>
            </p:nvGrpSpPr>
            <p:grpSpPr>
              <a:xfrm>
                <a:off x="1574118" y="1959092"/>
                <a:ext cx="2246381" cy="3364317"/>
                <a:chOff x="7745859" y="1968415"/>
                <a:chExt cx="2246381" cy="3364317"/>
              </a:xfrm>
            </p:grpSpPr>
            <p:sp>
              <p:nvSpPr>
                <p:cNvPr id="24" name="Isosceles Triangle 12">
                  <a:extLst>
                    <a:ext uri="{FF2B5EF4-FFF2-40B4-BE49-F238E27FC236}">
                      <a16:creationId xmlns:a16="http://schemas.microsoft.com/office/drawing/2014/main" id="{7905C554-62DF-406E-832E-7F7EB2E19C1C}"/>
                    </a:ext>
                  </a:extLst>
                </p:cNvPr>
                <p:cNvSpPr/>
                <p:nvPr/>
              </p:nvSpPr>
              <p:spPr>
                <a:xfrm>
                  <a:off x="7788633" y="1968415"/>
                  <a:ext cx="2203607" cy="2316481"/>
                </a:xfrm>
                <a:prstGeom prst="triangl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4A216EE2-73F2-492D-9502-9494059EEFCE}"/>
                    </a:ext>
                  </a:extLst>
                </p:cNvPr>
                <p:cNvSpPr/>
                <p:nvPr/>
              </p:nvSpPr>
              <p:spPr>
                <a:xfrm>
                  <a:off x="7745859" y="3169919"/>
                  <a:ext cx="2246381" cy="2162813"/>
                </a:xfrm>
                <a:prstGeom prst="ellipse">
                  <a:avLst/>
                </a:prstGeom>
                <a:scene3d>
                  <a:camera prst="orthographicFront">
                    <a:rot lat="17099985" lon="0" rev="0"/>
                  </a:camera>
                  <a:lightRig rig="threePt" dir="t"/>
                </a:scene3d>
                <a:sp3d>
                  <a:bevelT w="101600" h="215900" prst="slope"/>
                  <a:bevelB w="63500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B1E81D8-AA06-4CD1-9B00-46A3096765A9}"/>
                </a:ext>
              </a:extLst>
            </p:cNvPr>
            <p:cNvSpPr/>
            <p:nvPr/>
          </p:nvSpPr>
          <p:spPr>
            <a:xfrm>
              <a:off x="5167807" y="1183337"/>
              <a:ext cx="1175483" cy="129242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1FB60-9434-42AA-84C4-7EDBB4E2DDBF}"/>
                </a:ext>
              </a:extLst>
            </p:cNvPr>
            <p:cNvSpPr/>
            <p:nvPr/>
          </p:nvSpPr>
          <p:spPr>
            <a:xfrm>
              <a:off x="8443531" y="1525268"/>
              <a:ext cx="747197" cy="7256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41C0796-3DD9-4FD1-BD92-87950461677E}"/>
                </a:ext>
              </a:extLst>
            </p:cNvPr>
            <p:cNvSpPr/>
            <p:nvPr/>
          </p:nvSpPr>
          <p:spPr>
            <a:xfrm>
              <a:off x="2376638" y="1564595"/>
              <a:ext cx="747197" cy="7256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0" name="Content Placeholder 5">
            <a:extLst>
              <a:ext uri="{FF2B5EF4-FFF2-40B4-BE49-F238E27FC236}">
                <a16:creationId xmlns:a16="http://schemas.microsoft.com/office/drawing/2014/main" id="{3BC307A2-E7A5-4AFD-835F-7FEC8B95A3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7721" y="2369309"/>
            <a:ext cx="399415" cy="356472"/>
          </a:xfrm>
          <a:prstGeom prst="rect">
            <a:avLst/>
          </a:prstGeom>
        </p:spPr>
      </p:pic>
      <p:pic>
        <p:nvPicPr>
          <p:cNvPr id="31" name="Content Placeholder 5">
            <a:extLst>
              <a:ext uri="{FF2B5EF4-FFF2-40B4-BE49-F238E27FC236}">
                <a16:creationId xmlns:a16="http://schemas.microsoft.com/office/drawing/2014/main" id="{3BC307A2-E7A5-4AFD-835F-7FEC8B95A3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2025" y="2369309"/>
            <a:ext cx="399415" cy="356472"/>
          </a:xfrm>
          <a:prstGeom prst="rect">
            <a:avLst/>
          </a:prstGeom>
        </p:spPr>
      </p:pic>
      <p:sp>
        <p:nvSpPr>
          <p:cNvPr id="32" name="Isosceles Triangle 22">
            <a:extLst>
              <a:ext uri="{FF2B5EF4-FFF2-40B4-BE49-F238E27FC236}">
                <a16:creationId xmlns:a16="http://schemas.microsoft.com/office/drawing/2014/main" id="{22D02AAF-96C6-4DB0-B76A-96D0CF24D357}"/>
              </a:ext>
            </a:extLst>
          </p:cNvPr>
          <p:cNvSpPr/>
          <p:nvPr/>
        </p:nvSpPr>
        <p:spPr>
          <a:xfrm flipH="1">
            <a:off x="4255454" y="1884950"/>
            <a:ext cx="543365" cy="449357"/>
          </a:xfrm>
          <a:prstGeom prst="triangle">
            <a:avLst>
              <a:gd name="adj" fmla="val 48634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B8C69E3-1031-42D5-A0C4-28B701E0FE7B}"/>
              </a:ext>
            </a:extLst>
          </p:cNvPr>
          <p:cNvSpPr txBox="1"/>
          <p:nvPr/>
        </p:nvSpPr>
        <p:spPr>
          <a:xfrm>
            <a:off x="733916" y="1656828"/>
            <a:ext cx="648394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0117624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A5D44BF-C135-4A28-96C4-B53950D7D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entury Gothic" panose="020B0502020202020204" pitchFamily="34" charset="0"/>
              </a:rPr>
              <a:t>Balance Beam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3AEFA3D-6E0E-40FE-BDA2-AC1662A87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0768"/>
            <a:ext cx="10972800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Task 5b: Exploring the balance beam in other ways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7628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A5D44BF-C135-4A28-96C4-B53950D7D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entury Gothic" panose="020B0502020202020204" pitchFamily="34" charset="0"/>
              </a:rPr>
              <a:t>Balance Beam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3AEFA3D-6E0E-40FE-BDA2-AC1662A87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0768"/>
            <a:ext cx="10972800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Task 1: Introduction to the balance beam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E0F9437-0958-4458-9999-A1285386EE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750" t="29082" r="39375" b="50000"/>
          <a:stretch/>
        </p:blipFill>
        <p:spPr>
          <a:xfrm>
            <a:off x="838200" y="2286000"/>
            <a:ext cx="5100205" cy="29527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CA88BE-93C8-4003-B202-534F430EF08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1563" t="36965" r="5312" b="53803"/>
          <a:stretch/>
        </p:blipFill>
        <p:spPr>
          <a:xfrm>
            <a:off x="5734050" y="681037"/>
            <a:ext cx="5734048" cy="1325563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B4428E00-9BCE-473C-8EDC-205B29FA1648}"/>
              </a:ext>
            </a:extLst>
          </p:cNvPr>
          <p:cNvGrpSpPr/>
          <p:nvPr/>
        </p:nvGrpSpPr>
        <p:grpSpPr>
          <a:xfrm>
            <a:off x="6801519" y="2256191"/>
            <a:ext cx="3304069" cy="3674289"/>
            <a:chOff x="1408714" y="506648"/>
            <a:chExt cx="5920267" cy="568385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79CE143-B0DB-4CE4-9A93-92FEB68CDB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175" t="29631" r="88743" b="50213"/>
            <a:stretch/>
          </p:blipFill>
          <p:spPr>
            <a:xfrm>
              <a:off x="1823531" y="506648"/>
              <a:ext cx="5505450" cy="5276851"/>
            </a:xfrm>
            <a:prstGeom prst="rect">
              <a:avLst/>
            </a:prstGeom>
          </p:spPr>
        </p:pic>
        <p:pic>
          <p:nvPicPr>
            <p:cNvPr id="8" name="Content Placeholder 5">
              <a:extLst>
                <a:ext uri="{FF2B5EF4-FFF2-40B4-BE49-F238E27FC236}">
                  <a16:creationId xmlns:a16="http://schemas.microsoft.com/office/drawing/2014/main" id="{5FE8DAA9-0156-4C99-875A-110FAE759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20613" y="5783499"/>
              <a:ext cx="443276" cy="407008"/>
            </a:xfrm>
            <a:prstGeom prst="rect">
              <a:avLst/>
            </a:prstGeom>
          </p:spPr>
        </p:pic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A097697B-F76C-4260-A4ED-347D72F9FAA2}"/>
                </a:ext>
              </a:extLst>
            </p:cNvPr>
            <p:cNvSpPr/>
            <p:nvPr/>
          </p:nvSpPr>
          <p:spPr>
            <a:xfrm>
              <a:off x="1408714" y="2472261"/>
              <a:ext cx="414817" cy="476250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61631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AEDFC4B-9ABD-4086-BAB3-FFBE6E1974EC}"/>
              </a:ext>
            </a:extLst>
          </p:cNvPr>
          <p:cNvPicPr/>
          <p:nvPr/>
        </p:nvPicPr>
        <p:blipFill rotWithShape="1">
          <a:blip r:embed="rId3"/>
          <a:srcRect l="71179" t="46401" r="14968" b="29595"/>
          <a:stretch/>
        </p:blipFill>
        <p:spPr bwMode="auto">
          <a:xfrm>
            <a:off x="745073" y="365125"/>
            <a:ext cx="4114800" cy="24003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5798245-C548-4112-99EC-DC8469ABE611}"/>
              </a:ext>
            </a:extLst>
          </p:cNvPr>
          <p:cNvGrpSpPr/>
          <p:nvPr/>
        </p:nvGrpSpPr>
        <p:grpSpPr>
          <a:xfrm>
            <a:off x="8769254" y="1429928"/>
            <a:ext cx="3304069" cy="3674289"/>
            <a:chOff x="1408714" y="506648"/>
            <a:chExt cx="5920267" cy="568385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AC8377F-0CF6-4026-94D8-00553CF3F1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175" t="29631" r="88743" b="50213"/>
            <a:stretch/>
          </p:blipFill>
          <p:spPr>
            <a:xfrm>
              <a:off x="1823531" y="506648"/>
              <a:ext cx="5505450" cy="5276851"/>
            </a:xfrm>
            <a:prstGeom prst="rect">
              <a:avLst/>
            </a:prstGeom>
          </p:spPr>
        </p:pic>
        <p:pic>
          <p:nvPicPr>
            <p:cNvPr id="11" name="Content Placeholder 5">
              <a:extLst>
                <a:ext uri="{FF2B5EF4-FFF2-40B4-BE49-F238E27FC236}">
                  <a16:creationId xmlns:a16="http://schemas.microsoft.com/office/drawing/2014/main" id="{6AB4E272-6B3C-465C-B67C-6F53DF8742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20613" y="5783499"/>
              <a:ext cx="443276" cy="407008"/>
            </a:xfrm>
            <a:prstGeom prst="rect">
              <a:avLst/>
            </a:prstGeom>
          </p:spPr>
        </p:pic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B39458B7-F45E-4DF0-B004-AC6010CB61BA}"/>
                </a:ext>
              </a:extLst>
            </p:cNvPr>
            <p:cNvSpPr/>
            <p:nvPr/>
          </p:nvSpPr>
          <p:spPr>
            <a:xfrm>
              <a:off x="1408714" y="2472261"/>
              <a:ext cx="414817" cy="476250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5B6238AD-85E9-4E67-B961-AA4F0B70FA4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1563" t="36965" r="5312" b="53803"/>
          <a:stretch/>
        </p:blipFill>
        <p:spPr>
          <a:xfrm>
            <a:off x="4908032" y="619884"/>
            <a:ext cx="3813062" cy="8814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C3FB3E7-9A03-42C7-A6FB-C520BC0464F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8750" t="29082" r="39375" b="50000"/>
          <a:stretch/>
        </p:blipFill>
        <p:spPr>
          <a:xfrm>
            <a:off x="711358" y="3267073"/>
            <a:ext cx="4145973" cy="2400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9D711FF-BC84-4ADA-83E0-5175A67DCA9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1563" t="36965" r="5312" b="53803"/>
          <a:stretch/>
        </p:blipFill>
        <p:spPr>
          <a:xfrm>
            <a:off x="4870268" y="3267073"/>
            <a:ext cx="3813062" cy="881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2897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97C1EB7-46FC-41E9-A9C7-8BE2E8A0D5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577" y="421038"/>
            <a:ext cx="2839356" cy="3147302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B893E9A-CF6E-41E2-9217-6917D24C1C0B}"/>
              </a:ext>
            </a:extLst>
          </p:cNvPr>
          <p:cNvGrpSpPr/>
          <p:nvPr/>
        </p:nvGrpSpPr>
        <p:grpSpPr>
          <a:xfrm>
            <a:off x="1257467" y="4328666"/>
            <a:ext cx="1109577" cy="2272079"/>
            <a:chOff x="4913095" y="1219200"/>
            <a:chExt cx="1740168" cy="4909887"/>
          </a:xfrm>
        </p:grpSpPr>
        <p:sp>
          <p:nvSpPr>
            <p:cNvPr id="13" name="Cylinder 12">
              <a:extLst>
                <a:ext uri="{FF2B5EF4-FFF2-40B4-BE49-F238E27FC236}">
                  <a16:creationId xmlns:a16="http://schemas.microsoft.com/office/drawing/2014/main" id="{47AF7C25-622D-4FE3-A62B-22B47BA82712}"/>
                </a:ext>
              </a:extLst>
            </p:cNvPr>
            <p:cNvSpPr/>
            <p:nvPr/>
          </p:nvSpPr>
          <p:spPr>
            <a:xfrm>
              <a:off x="4913095" y="5619349"/>
              <a:ext cx="1740168" cy="509738"/>
            </a:xfrm>
            <a:prstGeom prst="ca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Cylinder 13">
              <a:extLst>
                <a:ext uri="{FF2B5EF4-FFF2-40B4-BE49-F238E27FC236}">
                  <a16:creationId xmlns:a16="http://schemas.microsoft.com/office/drawing/2014/main" id="{C49D5D1E-318B-4E3C-92C6-02DD8CFFDBC0}"/>
                </a:ext>
              </a:extLst>
            </p:cNvPr>
            <p:cNvSpPr/>
            <p:nvPr/>
          </p:nvSpPr>
          <p:spPr>
            <a:xfrm>
              <a:off x="5582653" y="1219200"/>
              <a:ext cx="401052" cy="4555958"/>
            </a:xfrm>
            <a:prstGeom prst="can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bg1"/>
                </a:gs>
                <a:gs pos="100000">
                  <a:schemeClr val="accent3">
                    <a:lumMod val="60000"/>
                  </a:schemeClr>
                </a:gs>
              </a:gsLst>
              <a:lin ang="0" scaled="1"/>
              <a:tileRect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784995C-03F1-4EC3-8A74-32D001DD2917}"/>
              </a:ext>
            </a:extLst>
          </p:cNvPr>
          <p:cNvGrpSpPr/>
          <p:nvPr/>
        </p:nvGrpSpPr>
        <p:grpSpPr>
          <a:xfrm>
            <a:off x="5507904" y="660949"/>
            <a:ext cx="5845895" cy="5455371"/>
            <a:chOff x="1408714" y="506648"/>
            <a:chExt cx="5920267" cy="5683859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8AFF251B-44EF-4BFB-A53F-C5703BA00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175" t="29631" r="88743" b="50213"/>
            <a:stretch/>
          </p:blipFill>
          <p:spPr>
            <a:xfrm>
              <a:off x="1823531" y="506648"/>
              <a:ext cx="5505450" cy="5276851"/>
            </a:xfrm>
            <a:prstGeom prst="rect">
              <a:avLst/>
            </a:prstGeom>
          </p:spPr>
        </p:pic>
        <p:pic>
          <p:nvPicPr>
            <p:cNvPr id="17" name="Content Placeholder 5">
              <a:extLst>
                <a:ext uri="{FF2B5EF4-FFF2-40B4-BE49-F238E27FC236}">
                  <a16:creationId xmlns:a16="http://schemas.microsoft.com/office/drawing/2014/main" id="{FB89F4E7-5D25-4BDD-AEF7-66EB729BC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20613" y="5783499"/>
              <a:ext cx="443276" cy="407008"/>
            </a:xfrm>
            <a:prstGeom prst="rect">
              <a:avLst/>
            </a:prstGeom>
          </p:spPr>
        </p:pic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682E9430-95A2-467B-BAB9-D1DFDF5A66C3}"/>
                </a:ext>
              </a:extLst>
            </p:cNvPr>
            <p:cNvSpPr/>
            <p:nvPr/>
          </p:nvSpPr>
          <p:spPr>
            <a:xfrm>
              <a:off x="1408714" y="2472261"/>
              <a:ext cx="414817" cy="476250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388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A5D44BF-C135-4A28-96C4-B53950D7D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entury Gothic" panose="020B0502020202020204" pitchFamily="34" charset="0"/>
              </a:rPr>
              <a:t>Balance Beam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3AEFA3D-6E0E-40FE-BDA2-AC1662A87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0768"/>
            <a:ext cx="10972800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Editable resources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78772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326E3C6-AE97-48ED-819D-A798665A4320}"/>
              </a:ext>
            </a:extLst>
          </p:cNvPr>
          <p:cNvGrpSpPr/>
          <p:nvPr/>
        </p:nvGrpSpPr>
        <p:grpSpPr>
          <a:xfrm>
            <a:off x="1413280" y="633936"/>
            <a:ext cx="7904462" cy="5590127"/>
            <a:chOff x="1390420" y="104620"/>
            <a:chExt cx="7904462" cy="559012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77A8101-4FB4-4CC7-B7B8-BE975D1612AE}"/>
                </a:ext>
              </a:extLst>
            </p:cNvPr>
            <p:cNvGrpSpPr/>
            <p:nvPr/>
          </p:nvGrpSpPr>
          <p:grpSpPr>
            <a:xfrm>
              <a:off x="7048501" y="2330430"/>
              <a:ext cx="2246381" cy="3364317"/>
              <a:chOff x="7745859" y="1968415"/>
              <a:chExt cx="2246381" cy="3364317"/>
            </a:xfrm>
          </p:grpSpPr>
          <p:sp>
            <p:nvSpPr>
              <p:cNvPr id="10" name="Isosceles Triangle 9">
                <a:extLst>
                  <a:ext uri="{FF2B5EF4-FFF2-40B4-BE49-F238E27FC236}">
                    <a16:creationId xmlns:a16="http://schemas.microsoft.com/office/drawing/2014/main" id="{39CB7C42-99FA-4641-AA19-765B25457B1D}"/>
                  </a:ext>
                </a:extLst>
              </p:cNvPr>
              <p:cNvSpPr/>
              <p:nvPr/>
            </p:nvSpPr>
            <p:spPr>
              <a:xfrm>
                <a:off x="7788633" y="1968415"/>
                <a:ext cx="2203607" cy="231648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257B1180-BFBB-4298-8A8E-25C4C1B71117}"/>
                  </a:ext>
                </a:extLst>
              </p:cNvPr>
              <p:cNvSpPr/>
              <p:nvPr/>
            </p:nvSpPr>
            <p:spPr>
              <a:xfrm>
                <a:off x="7745859" y="3169919"/>
                <a:ext cx="2246381" cy="2162813"/>
              </a:xfrm>
              <a:prstGeom prst="ellipse">
                <a:avLst/>
              </a:prstGeom>
              <a:scene3d>
                <a:camera prst="orthographicFront">
                  <a:rot lat="17099985" lon="0" rev="0"/>
                </a:camera>
                <a:lightRig rig="threePt" dir="t"/>
              </a:scene3d>
              <a:sp3d>
                <a:bevelT w="101600" h="215900" prst="slope"/>
                <a:bevelB w="635000" h="317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C2B2B71-23F5-47B9-AA81-7FA28AE4C3B9}"/>
                </a:ext>
              </a:extLst>
            </p:cNvPr>
            <p:cNvGrpSpPr/>
            <p:nvPr/>
          </p:nvGrpSpPr>
          <p:grpSpPr>
            <a:xfrm>
              <a:off x="4638775" y="784860"/>
              <a:ext cx="1740168" cy="4909887"/>
              <a:chOff x="4913095" y="1219200"/>
              <a:chExt cx="1740168" cy="4909887"/>
            </a:xfrm>
          </p:grpSpPr>
          <p:sp>
            <p:nvSpPr>
              <p:cNvPr id="5" name="Cylinder 4">
                <a:extLst>
                  <a:ext uri="{FF2B5EF4-FFF2-40B4-BE49-F238E27FC236}">
                    <a16:creationId xmlns:a16="http://schemas.microsoft.com/office/drawing/2014/main" id="{3C2F3ACD-ABDA-4B0E-AF38-9477B4137AD9}"/>
                  </a:ext>
                </a:extLst>
              </p:cNvPr>
              <p:cNvSpPr/>
              <p:nvPr/>
            </p:nvSpPr>
            <p:spPr>
              <a:xfrm>
                <a:off x="4913095" y="5619349"/>
                <a:ext cx="1740168" cy="509738"/>
              </a:xfrm>
              <a:prstGeom prst="ca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" name="Cylinder 3">
                <a:extLst>
                  <a:ext uri="{FF2B5EF4-FFF2-40B4-BE49-F238E27FC236}">
                    <a16:creationId xmlns:a16="http://schemas.microsoft.com/office/drawing/2014/main" id="{57448D73-4C4B-40B6-9125-09A459FBC132}"/>
                  </a:ext>
                </a:extLst>
              </p:cNvPr>
              <p:cNvSpPr/>
              <p:nvPr/>
            </p:nvSpPr>
            <p:spPr>
              <a:xfrm>
                <a:off x="5582653" y="1219200"/>
                <a:ext cx="401052" cy="4555958"/>
              </a:xfrm>
              <a:prstGeom prst="can">
                <a:avLst/>
              </a:prstGeom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46000">
                    <a:schemeClr val="bg1"/>
                  </a:gs>
                  <a:gs pos="100000">
                    <a:schemeClr val="accent3">
                      <a:lumMod val="60000"/>
                    </a:schemeClr>
                  </a:gs>
                </a:gsLst>
                <a:lin ang="0" scaled="1"/>
                <a:tileRect/>
              </a:gra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7" name="Cylinder 6">
              <a:extLst>
                <a:ext uri="{FF2B5EF4-FFF2-40B4-BE49-F238E27FC236}">
                  <a16:creationId xmlns:a16="http://schemas.microsoft.com/office/drawing/2014/main" id="{741672AE-B743-4B0B-B67B-DBD4546F0D26}"/>
                </a:ext>
              </a:extLst>
            </p:cNvPr>
            <p:cNvSpPr/>
            <p:nvPr/>
          </p:nvSpPr>
          <p:spPr>
            <a:xfrm rot="17279836">
              <a:off x="5379319" y="-1712046"/>
              <a:ext cx="259080" cy="6214516"/>
            </a:xfrm>
            <a:prstGeom prst="can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bg1"/>
                </a:gs>
                <a:gs pos="100000">
                  <a:schemeClr val="accent3">
                    <a:lumMod val="60000"/>
                  </a:schemeClr>
                </a:gs>
              </a:gsLst>
              <a:lin ang="0" scaled="1"/>
              <a:tileRect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47DFEA5-D859-4D86-9618-54681AC702E0}"/>
                </a:ext>
              </a:extLst>
            </p:cNvPr>
            <p:cNvGrpSpPr/>
            <p:nvPr/>
          </p:nvGrpSpPr>
          <p:grpSpPr>
            <a:xfrm>
              <a:off x="1390420" y="467422"/>
              <a:ext cx="2246381" cy="3364317"/>
              <a:chOff x="7745859" y="1968415"/>
              <a:chExt cx="2246381" cy="3364317"/>
            </a:xfrm>
          </p:grpSpPr>
          <p:sp>
            <p:nvSpPr>
              <p:cNvPr id="13" name="Isosceles Triangle 12">
                <a:extLst>
                  <a:ext uri="{FF2B5EF4-FFF2-40B4-BE49-F238E27FC236}">
                    <a16:creationId xmlns:a16="http://schemas.microsoft.com/office/drawing/2014/main" id="{7905C554-62DF-406E-832E-7F7EB2E19C1C}"/>
                  </a:ext>
                </a:extLst>
              </p:cNvPr>
              <p:cNvSpPr/>
              <p:nvPr/>
            </p:nvSpPr>
            <p:spPr>
              <a:xfrm>
                <a:off x="7788633" y="1968415"/>
                <a:ext cx="2203607" cy="231648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4A216EE2-73F2-492D-9502-9494059EEFCE}"/>
                  </a:ext>
                </a:extLst>
              </p:cNvPr>
              <p:cNvSpPr/>
              <p:nvPr/>
            </p:nvSpPr>
            <p:spPr>
              <a:xfrm>
                <a:off x="7745859" y="3169919"/>
                <a:ext cx="2246381" cy="2162813"/>
              </a:xfrm>
              <a:prstGeom prst="ellipse">
                <a:avLst/>
              </a:prstGeom>
              <a:scene3d>
                <a:camera prst="orthographicFront">
                  <a:rot lat="17099985" lon="0" rev="0"/>
                </a:camera>
                <a:lightRig rig="threePt" dir="t"/>
              </a:scene3d>
              <a:sp3d>
                <a:bevelT w="101600" h="215900" prst="slope"/>
                <a:bevelB w="635000" h="317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9118AA95-4BBB-44D9-A2EE-18B8C2A1AD73}"/>
                </a:ext>
              </a:extLst>
            </p:cNvPr>
            <p:cNvSpPr/>
            <p:nvPr/>
          </p:nvSpPr>
          <p:spPr>
            <a:xfrm>
              <a:off x="2140011" y="104620"/>
              <a:ext cx="747197" cy="7256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666E819-5FE2-4881-A26D-21F3A7ECEEF0}"/>
                </a:ext>
              </a:extLst>
            </p:cNvPr>
            <p:cNvSpPr/>
            <p:nvPr/>
          </p:nvSpPr>
          <p:spPr>
            <a:xfrm>
              <a:off x="7852252" y="2024728"/>
              <a:ext cx="747197" cy="7256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D3553E2-2158-4194-A990-A241949EF7B3}"/>
                </a:ext>
              </a:extLst>
            </p:cNvPr>
            <p:cNvSpPr/>
            <p:nvPr/>
          </p:nvSpPr>
          <p:spPr>
            <a:xfrm>
              <a:off x="4892042" y="515885"/>
              <a:ext cx="1175483" cy="129242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56CFAB3-C174-4BD9-9842-590C10138F42}"/>
              </a:ext>
            </a:extLst>
          </p:cNvPr>
          <p:cNvSpPr/>
          <p:nvPr/>
        </p:nvSpPr>
        <p:spPr>
          <a:xfrm>
            <a:off x="10029129" y="324949"/>
            <a:ext cx="829635" cy="617973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7142977-E3C0-420A-BB0A-E2858319B476}"/>
              </a:ext>
            </a:extLst>
          </p:cNvPr>
          <p:cNvSpPr/>
          <p:nvPr/>
        </p:nvSpPr>
        <p:spPr>
          <a:xfrm>
            <a:off x="8988431" y="358697"/>
            <a:ext cx="658621" cy="6052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8BA7E8-4D3A-4DF8-9416-CE50B422E641}"/>
              </a:ext>
            </a:extLst>
          </p:cNvPr>
          <p:cNvSpPr txBox="1"/>
          <p:nvPr/>
        </p:nvSpPr>
        <p:spPr>
          <a:xfrm>
            <a:off x="11156121" y="199646"/>
            <a:ext cx="535724" cy="92333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136554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B04A098-9A2B-4A86-BC3C-1D22D507CB22}"/>
              </a:ext>
            </a:extLst>
          </p:cNvPr>
          <p:cNvGrpSpPr/>
          <p:nvPr/>
        </p:nvGrpSpPr>
        <p:grpSpPr>
          <a:xfrm>
            <a:off x="1465641" y="509712"/>
            <a:ext cx="8086436" cy="5397801"/>
            <a:chOff x="1077021" y="509712"/>
            <a:chExt cx="8086436" cy="539780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77A8101-4FB4-4CC7-B7B8-BE975D1612AE}"/>
                </a:ext>
              </a:extLst>
            </p:cNvPr>
            <p:cNvGrpSpPr/>
            <p:nvPr/>
          </p:nvGrpSpPr>
          <p:grpSpPr>
            <a:xfrm>
              <a:off x="6917076" y="976859"/>
              <a:ext cx="2246381" cy="3364317"/>
              <a:chOff x="7745859" y="1968415"/>
              <a:chExt cx="2246381" cy="3364317"/>
            </a:xfrm>
          </p:grpSpPr>
          <p:sp>
            <p:nvSpPr>
              <p:cNvPr id="10" name="Isosceles Triangle 9">
                <a:extLst>
                  <a:ext uri="{FF2B5EF4-FFF2-40B4-BE49-F238E27FC236}">
                    <a16:creationId xmlns:a16="http://schemas.microsoft.com/office/drawing/2014/main" id="{39CB7C42-99FA-4641-AA19-765B25457B1D}"/>
                  </a:ext>
                </a:extLst>
              </p:cNvPr>
              <p:cNvSpPr/>
              <p:nvPr/>
            </p:nvSpPr>
            <p:spPr>
              <a:xfrm>
                <a:off x="7788633" y="1968415"/>
                <a:ext cx="2203607" cy="231648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257B1180-BFBB-4298-8A8E-25C4C1B71117}"/>
                  </a:ext>
                </a:extLst>
              </p:cNvPr>
              <p:cNvSpPr/>
              <p:nvPr/>
            </p:nvSpPr>
            <p:spPr>
              <a:xfrm>
                <a:off x="7745859" y="3169919"/>
                <a:ext cx="2246381" cy="2162813"/>
              </a:xfrm>
              <a:prstGeom prst="ellipse">
                <a:avLst/>
              </a:prstGeom>
              <a:scene3d>
                <a:camera prst="orthographicFront">
                  <a:rot lat="17099985" lon="0" rev="0"/>
                </a:camera>
                <a:lightRig rig="threePt" dir="t"/>
              </a:scene3d>
              <a:sp3d>
                <a:bevelT w="101600" h="215900" prst="slope"/>
                <a:bevelB w="635000" h="317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47DFEA5-D859-4D86-9618-54681AC702E0}"/>
                </a:ext>
              </a:extLst>
            </p:cNvPr>
            <p:cNvGrpSpPr/>
            <p:nvPr/>
          </p:nvGrpSpPr>
          <p:grpSpPr>
            <a:xfrm>
              <a:off x="1077021" y="2334614"/>
              <a:ext cx="2246381" cy="3364317"/>
              <a:chOff x="7745859" y="1968415"/>
              <a:chExt cx="2246381" cy="3364317"/>
            </a:xfrm>
          </p:grpSpPr>
          <p:sp>
            <p:nvSpPr>
              <p:cNvPr id="13" name="Isosceles Triangle 12">
                <a:extLst>
                  <a:ext uri="{FF2B5EF4-FFF2-40B4-BE49-F238E27FC236}">
                    <a16:creationId xmlns:a16="http://schemas.microsoft.com/office/drawing/2014/main" id="{7905C554-62DF-406E-832E-7F7EB2E19C1C}"/>
                  </a:ext>
                </a:extLst>
              </p:cNvPr>
              <p:cNvSpPr/>
              <p:nvPr/>
            </p:nvSpPr>
            <p:spPr>
              <a:xfrm>
                <a:off x="7788633" y="1968415"/>
                <a:ext cx="2203607" cy="231648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4A216EE2-73F2-492D-9502-9494059EEFCE}"/>
                  </a:ext>
                </a:extLst>
              </p:cNvPr>
              <p:cNvSpPr/>
              <p:nvPr/>
            </p:nvSpPr>
            <p:spPr>
              <a:xfrm>
                <a:off x="7745859" y="3169919"/>
                <a:ext cx="2246381" cy="2162813"/>
              </a:xfrm>
              <a:prstGeom prst="ellipse">
                <a:avLst/>
              </a:prstGeom>
              <a:scene3d>
                <a:camera prst="orthographicFront">
                  <a:rot lat="17099985" lon="0" rev="0"/>
                </a:camera>
                <a:lightRig rig="threePt" dir="t"/>
              </a:scene3d>
              <a:sp3d>
                <a:bevelT w="101600" h="215900" prst="slope"/>
                <a:bevelB w="635000" h="317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C2B2B71-23F5-47B9-AA81-7FA28AE4C3B9}"/>
                </a:ext>
              </a:extLst>
            </p:cNvPr>
            <p:cNvGrpSpPr/>
            <p:nvPr/>
          </p:nvGrpSpPr>
          <p:grpSpPr>
            <a:xfrm>
              <a:off x="4250155" y="997626"/>
              <a:ext cx="1740168" cy="4909887"/>
              <a:chOff x="4913095" y="1219200"/>
              <a:chExt cx="1740168" cy="4909887"/>
            </a:xfrm>
          </p:grpSpPr>
          <p:sp>
            <p:nvSpPr>
              <p:cNvPr id="5" name="Cylinder 4">
                <a:extLst>
                  <a:ext uri="{FF2B5EF4-FFF2-40B4-BE49-F238E27FC236}">
                    <a16:creationId xmlns:a16="http://schemas.microsoft.com/office/drawing/2014/main" id="{3C2F3ACD-ABDA-4B0E-AF38-9477B4137AD9}"/>
                  </a:ext>
                </a:extLst>
              </p:cNvPr>
              <p:cNvSpPr/>
              <p:nvPr/>
            </p:nvSpPr>
            <p:spPr>
              <a:xfrm>
                <a:off x="4913095" y="5619349"/>
                <a:ext cx="1740168" cy="509738"/>
              </a:xfrm>
              <a:prstGeom prst="ca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" name="Cylinder 3">
                <a:extLst>
                  <a:ext uri="{FF2B5EF4-FFF2-40B4-BE49-F238E27FC236}">
                    <a16:creationId xmlns:a16="http://schemas.microsoft.com/office/drawing/2014/main" id="{57448D73-4C4B-40B6-9125-09A459FBC132}"/>
                  </a:ext>
                </a:extLst>
              </p:cNvPr>
              <p:cNvSpPr/>
              <p:nvPr/>
            </p:nvSpPr>
            <p:spPr>
              <a:xfrm>
                <a:off x="5582653" y="1219200"/>
                <a:ext cx="401052" cy="4555958"/>
              </a:xfrm>
              <a:prstGeom prst="can">
                <a:avLst/>
              </a:prstGeom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46000">
                    <a:schemeClr val="bg1"/>
                  </a:gs>
                  <a:gs pos="100000">
                    <a:schemeClr val="accent3">
                      <a:lumMod val="60000"/>
                    </a:schemeClr>
                  </a:gs>
                </a:gsLst>
                <a:lin ang="0" scaled="1"/>
                <a:tileRect/>
              </a:gra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7" name="Cylinder 6">
              <a:extLst>
                <a:ext uri="{FF2B5EF4-FFF2-40B4-BE49-F238E27FC236}">
                  <a16:creationId xmlns:a16="http://schemas.microsoft.com/office/drawing/2014/main" id="{741672AE-B743-4B0B-B67B-DBD4546F0D26}"/>
                </a:ext>
              </a:extLst>
            </p:cNvPr>
            <p:cNvSpPr/>
            <p:nvPr/>
          </p:nvSpPr>
          <p:spPr>
            <a:xfrm rot="15412591">
              <a:off x="4990699" y="-1499280"/>
              <a:ext cx="259080" cy="6214516"/>
            </a:xfrm>
            <a:prstGeom prst="can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bg1"/>
                </a:gs>
                <a:gs pos="100000">
                  <a:schemeClr val="accent3">
                    <a:lumMod val="60000"/>
                  </a:schemeClr>
                </a:gs>
              </a:gsLst>
              <a:lin ang="0" scaled="1"/>
              <a:tileRect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1493FAC-7D80-4683-AB12-DA0E60791ED4}"/>
                </a:ext>
              </a:extLst>
            </p:cNvPr>
            <p:cNvSpPr/>
            <p:nvPr/>
          </p:nvSpPr>
          <p:spPr>
            <a:xfrm>
              <a:off x="1847999" y="1899473"/>
              <a:ext cx="747197" cy="7256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3EBD8355-614B-4E25-A01B-C6EC3A43248B}"/>
                </a:ext>
              </a:extLst>
            </p:cNvPr>
            <p:cNvSpPr/>
            <p:nvPr/>
          </p:nvSpPr>
          <p:spPr>
            <a:xfrm>
              <a:off x="7763339" y="509712"/>
              <a:ext cx="747197" cy="7256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D05BCD8-8BCA-4F22-8230-83C116E7B1C7}"/>
                </a:ext>
              </a:extLst>
            </p:cNvPr>
            <p:cNvSpPr/>
            <p:nvPr/>
          </p:nvSpPr>
          <p:spPr>
            <a:xfrm>
              <a:off x="4532497" y="677963"/>
              <a:ext cx="1175483" cy="129242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B8FAEBC-B4A6-4AF9-B7F8-1A8578837308}"/>
              </a:ext>
            </a:extLst>
          </p:cNvPr>
          <p:cNvSpPr/>
          <p:nvPr/>
        </p:nvSpPr>
        <p:spPr>
          <a:xfrm>
            <a:off x="1886939" y="505003"/>
            <a:ext cx="829635" cy="617973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D27B093-3B8F-41D2-8BE1-AFF0DFB7C152}"/>
              </a:ext>
            </a:extLst>
          </p:cNvPr>
          <p:cNvSpPr/>
          <p:nvPr/>
        </p:nvSpPr>
        <p:spPr>
          <a:xfrm>
            <a:off x="783245" y="532389"/>
            <a:ext cx="658621" cy="6052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89378D2-6FEE-40A1-893D-F0CA6AA8791F}"/>
              </a:ext>
            </a:extLst>
          </p:cNvPr>
          <p:cNvSpPr txBox="1"/>
          <p:nvPr/>
        </p:nvSpPr>
        <p:spPr>
          <a:xfrm>
            <a:off x="3204020" y="290536"/>
            <a:ext cx="535724" cy="92333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5427240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E6576EFE-B42B-4F39-B673-57B3441E3FB7}"/>
              </a:ext>
            </a:extLst>
          </p:cNvPr>
          <p:cNvGrpSpPr/>
          <p:nvPr/>
        </p:nvGrpSpPr>
        <p:grpSpPr>
          <a:xfrm>
            <a:off x="1886939" y="1137617"/>
            <a:ext cx="8418122" cy="4945750"/>
            <a:chOff x="1574118" y="1183337"/>
            <a:chExt cx="8418122" cy="4945750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2EA6FD0-9100-44BE-8D3D-B4571B9539EB}"/>
                </a:ext>
              </a:extLst>
            </p:cNvPr>
            <p:cNvGrpSpPr/>
            <p:nvPr/>
          </p:nvGrpSpPr>
          <p:grpSpPr>
            <a:xfrm>
              <a:off x="1574118" y="1219200"/>
              <a:ext cx="8418122" cy="4909887"/>
              <a:chOff x="1574118" y="1219200"/>
              <a:chExt cx="8418122" cy="4909887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8C2B2B71-23F5-47B9-AA81-7FA28AE4C3B9}"/>
                  </a:ext>
                </a:extLst>
              </p:cNvPr>
              <p:cNvGrpSpPr/>
              <p:nvPr/>
            </p:nvGrpSpPr>
            <p:grpSpPr>
              <a:xfrm>
                <a:off x="4913095" y="1219200"/>
                <a:ext cx="1740168" cy="4909887"/>
                <a:chOff x="4913095" y="1219200"/>
                <a:chExt cx="1740168" cy="4909887"/>
              </a:xfrm>
            </p:grpSpPr>
            <p:sp>
              <p:nvSpPr>
                <p:cNvPr id="5" name="Cylinder 4">
                  <a:extLst>
                    <a:ext uri="{FF2B5EF4-FFF2-40B4-BE49-F238E27FC236}">
                      <a16:creationId xmlns:a16="http://schemas.microsoft.com/office/drawing/2014/main" id="{3C2F3ACD-ABDA-4B0E-AF38-9477B4137AD9}"/>
                    </a:ext>
                  </a:extLst>
                </p:cNvPr>
                <p:cNvSpPr/>
                <p:nvPr/>
              </p:nvSpPr>
              <p:spPr>
                <a:xfrm>
                  <a:off x="4913095" y="5619349"/>
                  <a:ext cx="1740168" cy="509738"/>
                </a:xfrm>
                <a:prstGeom prst="can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" name="Cylinder 3">
                  <a:extLst>
                    <a:ext uri="{FF2B5EF4-FFF2-40B4-BE49-F238E27FC236}">
                      <a16:creationId xmlns:a16="http://schemas.microsoft.com/office/drawing/2014/main" id="{57448D73-4C4B-40B6-9125-09A459FBC132}"/>
                    </a:ext>
                  </a:extLst>
                </p:cNvPr>
                <p:cNvSpPr/>
                <p:nvPr/>
              </p:nvSpPr>
              <p:spPr>
                <a:xfrm>
                  <a:off x="5582653" y="1219200"/>
                  <a:ext cx="401052" cy="4555958"/>
                </a:xfrm>
                <a:prstGeom prst="can">
                  <a:avLst/>
                </a:prstGeom>
                <a:gradFill flip="none" rotWithShape="1">
                  <a:gsLst>
                    <a:gs pos="0">
                      <a:schemeClr val="accent3">
                        <a:lumMod val="40000"/>
                        <a:lumOff val="60000"/>
                      </a:schemeClr>
                    </a:gs>
                    <a:gs pos="46000">
                      <a:schemeClr val="bg1"/>
                    </a:gs>
                    <a:gs pos="100000">
                      <a:schemeClr val="accent3">
                        <a:lumMod val="60000"/>
                      </a:schemeClr>
                    </a:gs>
                  </a:gsLst>
                  <a:lin ang="0" scaled="1"/>
                  <a:tileRect/>
                </a:gra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" name="Cylinder 6">
                <a:extLst>
                  <a:ext uri="{FF2B5EF4-FFF2-40B4-BE49-F238E27FC236}">
                    <a16:creationId xmlns:a16="http://schemas.microsoft.com/office/drawing/2014/main" id="{741672AE-B743-4B0B-B67B-DBD4546F0D26}"/>
                  </a:ext>
                </a:extLst>
              </p:cNvPr>
              <p:cNvSpPr/>
              <p:nvPr/>
            </p:nvSpPr>
            <p:spPr>
              <a:xfrm rot="16200000">
                <a:off x="5653639" y="-1277706"/>
                <a:ext cx="259080" cy="6214516"/>
              </a:xfrm>
              <a:prstGeom prst="can">
                <a:avLst/>
              </a:prstGeom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46000">
                    <a:schemeClr val="bg1"/>
                  </a:gs>
                  <a:gs pos="100000">
                    <a:schemeClr val="accent3">
                      <a:lumMod val="60000"/>
                    </a:schemeClr>
                  </a:gs>
                </a:gsLst>
                <a:lin ang="0" scaled="1"/>
                <a:tileRect/>
              </a:gra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377A8101-4FB4-4CC7-B7B8-BE975D1612AE}"/>
                  </a:ext>
                </a:extLst>
              </p:cNvPr>
              <p:cNvGrpSpPr/>
              <p:nvPr/>
            </p:nvGrpSpPr>
            <p:grpSpPr>
              <a:xfrm>
                <a:off x="7745859" y="1968415"/>
                <a:ext cx="2246381" cy="3364317"/>
                <a:chOff x="7745859" y="1968415"/>
                <a:chExt cx="2246381" cy="3364317"/>
              </a:xfrm>
            </p:grpSpPr>
            <p:sp>
              <p:nvSpPr>
                <p:cNvPr id="10" name="Isosceles Triangle 9">
                  <a:extLst>
                    <a:ext uri="{FF2B5EF4-FFF2-40B4-BE49-F238E27FC236}">
                      <a16:creationId xmlns:a16="http://schemas.microsoft.com/office/drawing/2014/main" id="{39CB7C42-99FA-4641-AA19-765B25457B1D}"/>
                    </a:ext>
                  </a:extLst>
                </p:cNvPr>
                <p:cNvSpPr/>
                <p:nvPr/>
              </p:nvSpPr>
              <p:spPr>
                <a:xfrm>
                  <a:off x="7788633" y="1968415"/>
                  <a:ext cx="2203607" cy="2316481"/>
                </a:xfrm>
                <a:prstGeom prst="triangl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" name="Oval 7">
                  <a:extLst>
                    <a:ext uri="{FF2B5EF4-FFF2-40B4-BE49-F238E27FC236}">
                      <a16:creationId xmlns:a16="http://schemas.microsoft.com/office/drawing/2014/main" id="{257B1180-BFBB-4298-8A8E-25C4C1B71117}"/>
                    </a:ext>
                  </a:extLst>
                </p:cNvPr>
                <p:cNvSpPr/>
                <p:nvPr/>
              </p:nvSpPr>
              <p:spPr>
                <a:xfrm>
                  <a:off x="7745859" y="3169919"/>
                  <a:ext cx="2246381" cy="2162813"/>
                </a:xfrm>
                <a:prstGeom prst="ellipse">
                  <a:avLst/>
                </a:prstGeom>
                <a:scene3d>
                  <a:camera prst="orthographicFront">
                    <a:rot lat="17099985" lon="0" rev="0"/>
                  </a:camera>
                  <a:lightRig rig="threePt" dir="t"/>
                </a:scene3d>
                <a:sp3d>
                  <a:bevelT w="101600" h="215900" prst="slope"/>
                  <a:bevelB w="63500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B47DFEA5-D859-4D86-9618-54681AC702E0}"/>
                  </a:ext>
                </a:extLst>
              </p:cNvPr>
              <p:cNvGrpSpPr/>
              <p:nvPr/>
            </p:nvGrpSpPr>
            <p:grpSpPr>
              <a:xfrm>
                <a:off x="1574118" y="1959092"/>
                <a:ext cx="2246381" cy="3364317"/>
                <a:chOff x="7745859" y="1968415"/>
                <a:chExt cx="2246381" cy="3364317"/>
              </a:xfrm>
            </p:grpSpPr>
            <p:sp>
              <p:nvSpPr>
                <p:cNvPr id="13" name="Isosceles Triangle 12">
                  <a:extLst>
                    <a:ext uri="{FF2B5EF4-FFF2-40B4-BE49-F238E27FC236}">
                      <a16:creationId xmlns:a16="http://schemas.microsoft.com/office/drawing/2014/main" id="{7905C554-62DF-406E-832E-7F7EB2E19C1C}"/>
                    </a:ext>
                  </a:extLst>
                </p:cNvPr>
                <p:cNvSpPr/>
                <p:nvPr/>
              </p:nvSpPr>
              <p:spPr>
                <a:xfrm>
                  <a:off x="7788633" y="1968415"/>
                  <a:ext cx="2203607" cy="2316481"/>
                </a:xfrm>
                <a:prstGeom prst="triangl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4A216EE2-73F2-492D-9502-9494059EEFCE}"/>
                    </a:ext>
                  </a:extLst>
                </p:cNvPr>
                <p:cNvSpPr/>
                <p:nvPr/>
              </p:nvSpPr>
              <p:spPr>
                <a:xfrm>
                  <a:off x="7745859" y="3169919"/>
                  <a:ext cx="2246381" cy="2162813"/>
                </a:xfrm>
                <a:prstGeom prst="ellipse">
                  <a:avLst/>
                </a:prstGeom>
                <a:scene3d>
                  <a:camera prst="orthographicFront">
                    <a:rot lat="17099985" lon="0" rev="0"/>
                  </a:camera>
                  <a:lightRig rig="threePt" dir="t"/>
                </a:scene3d>
                <a:sp3d>
                  <a:bevelT w="101600" h="215900" prst="slope"/>
                  <a:bevelB w="63500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B1E81D8-AA06-4CD1-9B00-46A3096765A9}"/>
                </a:ext>
              </a:extLst>
            </p:cNvPr>
            <p:cNvSpPr/>
            <p:nvPr/>
          </p:nvSpPr>
          <p:spPr>
            <a:xfrm>
              <a:off x="5167807" y="1183337"/>
              <a:ext cx="1175483" cy="129242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C81FB60-9434-42AA-84C4-7EDBB4E2DDBF}"/>
                </a:ext>
              </a:extLst>
            </p:cNvPr>
            <p:cNvSpPr/>
            <p:nvPr/>
          </p:nvSpPr>
          <p:spPr>
            <a:xfrm>
              <a:off x="8443531" y="1525268"/>
              <a:ext cx="747197" cy="7256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41C0796-3DD9-4FD1-BD92-87950461677E}"/>
                </a:ext>
              </a:extLst>
            </p:cNvPr>
            <p:cNvSpPr/>
            <p:nvPr/>
          </p:nvSpPr>
          <p:spPr>
            <a:xfrm>
              <a:off x="2376638" y="1564595"/>
              <a:ext cx="747197" cy="7256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769FE4F3-C313-409E-9CBF-E404F00BC6D3}"/>
              </a:ext>
            </a:extLst>
          </p:cNvPr>
          <p:cNvSpPr/>
          <p:nvPr/>
        </p:nvSpPr>
        <p:spPr>
          <a:xfrm>
            <a:off x="7869995" y="312183"/>
            <a:ext cx="829635" cy="617973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BB9079-7F57-4718-B2C4-FF479FD0BF6C}"/>
              </a:ext>
            </a:extLst>
          </p:cNvPr>
          <p:cNvSpPr/>
          <p:nvPr/>
        </p:nvSpPr>
        <p:spPr>
          <a:xfrm>
            <a:off x="8873946" y="333436"/>
            <a:ext cx="658621" cy="6052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001F301-56CA-4993-A533-BFAA60F43367}"/>
              </a:ext>
            </a:extLst>
          </p:cNvPr>
          <p:cNvSpPr txBox="1"/>
          <p:nvPr/>
        </p:nvSpPr>
        <p:spPr>
          <a:xfrm>
            <a:off x="7302402" y="181925"/>
            <a:ext cx="535724" cy="92333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9447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E6576EFE-B42B-4F39-B673-57B3441E3FB7}"/>
              </a:ext>
            </a:extLst>
          </p:cNvPr>
          <p:cNvGrpSpPr/>
          <p:nvPr/>
        </p:nvGrpSpPr>
        <p:grpSpPr>
          <a:xfrm>
            <a:off x="1886939" y="1137617"/>
            <a:ext cx="8418122" cy="4945750"/>
            <a:chOff x="1574118" y="1183337"/>
            <a:chExt cx="8418122" cy="4945750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2EA6FD0-9100-44BE-8D3D-B4571B9539EB}"/>
                </a:ext>
              </a:extLst>
            </p:cNvPr>
            <p:cNvGrpSpPr/>
            <p:nvPr/>
          </p:nvGrpSpPr>
          <p:grpSpPr>
            <a:xfrm>
              <a:off x="1574118" y="1219200"/>
              <a:ext cx="8418122" cy="4909887"/>
              <a:chOff x="1574118" y="1219200"/>
              <a:chExt cx="8418122" cy="4909887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8C2B2B71-23F5-47B9-AA81-7FA28AE4C3B9}"/>
                  </a:ext>
                </a:extLst>
              </p:cNvPr>
              <p:cNvGrpSpPr/>
              <p:nvPr/>
            </p:nvGrpSpPr>
            <p:grpSpPr>
              <a:xfrm>
                <a:off x="4913095" y="1219200"/>
                <a:ext cx="1740168" cy="4909887"/>
                <a:chOff x="4913095" y="1219200"/>
                <a:chExt cx="1740168" cy="4909887"/>
              </a:xfrm>
            </p:grpSpPr>
            <p:sp>
              <p:nvSpPr>
                <p:cNvPr id="5" name="Cylinder 4">
                  <a:extLst>
                    <a:ext uri="{FF2B5EF4-FFF2-40B4-BE49-F238E27FC236}">
                      <a16:creationId xmlns:a16="http://schemas.microsoft.com/office/drawing/2014/main" id="{3C2F3ACD-ABDA-4B0E-AF38-9477B4137AD9}"/>
                    </a:ext>
                  </a:extLst>
                </p:cNvPr>
                <p:cNvSpPr/>
                <p:nvPr/>
              </p:nvSpPr>
              <p:spPr>
                <a:xfrm>
                  <a:off x="4913095" y="5619349"/>
                  <a:ext cx="1740168" cy="509738"/>
                </a:xfrm>
                <a:prstGeom prst="can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" name="Cylinder 3">
                  <a:extLst>
                    <a:ext uri="{FF2B5EF4-FFF2-40B4-BE49-F238E27FC236}">
                      <a16:creationId xmlns:a16="http://schemas.microsoft.com/office/drawing/2014/main" id="{57448D73-4C4B-40B6-9125-09A459FBC132}"/>
                    </a:ext>
                  </a:extLst>
                </p:cNvPr>
                <p:cNvSpPr/>
                <p:nvPr/>
              </p:nvSpPr>
              <p:spPr>
                <a:xfrm>
                  <a:off x="5582653" y="1219200"/>
                  <a:ext cx="401052" cy="4555958"/>
                </a:xfrm>
                <a:prstGeom prst="can">
                  <a:avLst/>
                </a:prstGeom>
                <a:gradFill flip="none" rotWithShape="1">
                  <a:gsLst>
                    <a:gs pos="0">
                      <a:schemeClr val="accent3">
                        <a:lumMod val="40000"/>
                        <a:lumOff val="60000"/>
                      </a:schemeClr>
                    </a:gs>
                    <a:gs pos="46000">
                      <a:schemeClr val="bg1"/>
                    </a:gs>
                    <a:gs pos="100000">
                      <a:schemeClr val="accent3">
                        <a:lumMod val="60000"/>
                      </a:schemeClr>
                    </a:gs>
                  </a:gsLst>
                  <a:lin ang="0" scaled="1"/>
                  <a:tileRect/>
                </a:gra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" name="Cylinder 6">
                <a:extLst>
                  <a:ext uri="{FF2B5EF4-FFF2-40B4-BE49-F238E27FC236}">
                    <a16:creationId xmlns:a16="http://schemas.microsoft.com/office/drawing/2014/main" id="{741672AE-B743-4B0B-B67B-DBD4546F0D26}"/>
                  </a:ext>
                </a:extLst>
              </p:cNvPr>
              <p:cNvSpPr/>
              <p:nvPr/>
            </p:nvSpPr>
            <p:spPr>
              <a:xfrm rot="16200000">
                <a:off x="5653639" y="-1277706"/>
                <a:ext cx="259080" cy="6214516"/>
              </a:xfrm>
              <a:prstGeom prst="can">
                <a:avLst/>
              </a:prstGeom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46000">
                    <a:schemeClr val="bg1"/>
                  </a:gs>
                  <a:gs pos="100000">
                    <a:schemeClr val="accent3">
                      <a:lumMod val="60000"/>
                    </a:schemeClr>
                  </a:gs>
                </a:gsLst>
                <a:lin ang="0" scaled="1"/>
                <a:tileRect/>
              </a:gra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377A8101-4FB4-4CC7-B7B8-BE975D1612AE}"/>
                  </a:ext>
                </a:extLst>
              </p:cNvPr>
              <p:cNvGrpSpPr/>
              <p:nvPr/>
            </p:nvGrpSpPr>
            <p:grpSpPr>
              <a:xfrm>
                <a:off x="7745859" y="1968415"/>
                <a:ext cx="2246381" cy="3364317"/>
                <a:chOff x="7745859" y="1968415"/>
                <a:chExt cx="2246381" cy="3364317"/>
              </a:xfrm>
            </p:grpSpPr>
            <p:sp>
              <p:nvSpPr>
                <p:cNvPr id="10" name="Isosceles Triangle 9">
                  <a:extLst>
                    <a:ext uri="{FF2B5EF4-FFF2-40B4-BE49-F238E27FC236}">
                      <a16:creationId xmlns:a16="http://schemas.microsoft.com/office/drawing/2014/main" id="{39CB7C42-99FA-4641-AA19-765B25457B1D}"/>
                    </a:ext>
                  </a:extLst>
                </p:cNvPr>
                <p:cNvSpPr/>
                <p:nvPr/>
              </p:nvSpPr>
              <p:spPr>
                <a:xfrm>
                  <a:off x="7788633" y="1968415"/>
                  <a:ext cx="2203607" cy="2316481"/>
                </a:xfrm>
                <a:prstGeom prst="triangl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" name="Oval 7">
                  <a:extLst>
                    <a:ext uri="{FF2B5EF4-FFF2-40B4-BE49-F238E27FC236}">
                      <a16:creationId xmlns:a16="http://schemas.microsoft.com/office/drawing/2014/main" id="{257B1180-BFBB-4298-8A8E-25C4C1B71117}"/>
                    </a:ext>
                  </a:extLst>
                </p:cNvPr>
                <p:cNvSpPr/>
                <p:nvPr/>
              </p:nvSpPr>
              <p:spPr>
                <a:xfrm>
                  <a:off x="7745859" y="3169919"/>
                  <a:ext cx="2246381" cy="2162813"/>
                </a:xfrm>
                <a:prstGeom prst="ellipse">
                  <a:avLst/>
                </a:prstGeom>
                <a:scene3d>
                  <a:camera prst="orthographicFront">
                    <a:rot lat="17099985" lon="0" rev="0"/>
                  </a:camera>
                  <a:lightRig rig="threePt" dir="t"/>
                </a:scene3d>
                <a:sp3d>
                  <a:bevelT w="101600" h="215900" prst="slope"/>
                  <a:bevelB w="63500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B47DFEA5-D859-4D86-9618-54681AC702E0}"/>
                  </a:ext>
                </a:extLst>
              </p:cNvPr>
              <p:cNvGrpSpPr/>
              <p:nvPr/>
            </p:nvGrpSpPr>
            <p:grpSpPr>
              <a:xfrm>
                <a:off x="1574118" y="1959092"/>
                <a:ext cx="2246381" cy="3364317"/>
                <a:chOff x="7745859" y="1968415"/>
                <a:chExt cx="2246381" cy="3364317"/>
              </a:xfrm>
            </p:grpSpPr>
            <p:sp>
              <p:nvSpPr>
                <p:cNvPr id="13" name="Isosceles Triangle 12">
                  <a:extLst>
                    <a:ext uri="{FF2B5EF4-FFF2-40B4-BE49-F238E27FC236}">
                      <a16:creationId xmlns:a16="http://schemas.microsoft.com/office/drawing/2014/main" id="{7905C554-62DF-406E-832E-7F7EB2E19C1C}"/>
                    </a:ext>
                  </a:extLst>
                </p:cNvPr>
                <p:cNvSpPr/>
                <p:nvPr/>
              </p:nvSpPr>
              <p:spPr>
                <a:xfrm>
                  <a:off x="7788633" y="1968415"/>
                  <a:ext cx="2203607" cy="2316481"/>
                </a:xfrm>
                <a:prstGeom prst="triangl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4A216EE2-73F2-492D-9502-9494059EEFCE}"/>
                    </a:ext>
                  </a:extLst>
                </p:cNvPr>
                <p:cNvSpPr/>
                <p:nvPr/>
              </p:nvSpPr>
              <p:spPr>
                <a:xfrm>
                  <a:off x="7745859" y="3169919"/>
                  <a:ext cx="2246381" cy="2162813"/>
                </a:xfrm>
                <a:prstGeom prst="ellipse">
                  <a:avLst/>
                </a:prstGeom>
                <a:scene3d>
                  <a:camera prst="orthographicFront">
                    <a:rot lat="17099985" lon="0" rev="0"/>
                  </a:camera>
                  <a:lightRig rig="threePt" dir="t"/>
                </a:scene3d>
                <a:sp3d>
                  <a:bevelT w="101600" h="215900" prst="slope"/>
                  <a:bevelB w="63500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B1E81D8-AA06-4CD1-9B00-46A3096765A9}"/>
                </a:ext>
              </a:extLst>
            </p:cNvPr>
            <p:cNvSpPr/>
            <p:nvPr/>
          </p:nvSpPr>
          <p:spPr>
            <a:xfrm>
              <a:off x="5167807" y="1183337"/>
              <a:ext cx="1175483" cy="129242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C81FB60-9434-42AA-84C4-7EDBB4E2DDBF}"/>
                </a:ext>
              </a:extLst>
            </p:cNvPr>
            <p:cNvSpPr/>
            <p:nvPr/>
          </p:nvSpPr>
          <p:spPr>
            <a:xfrm>
              <a:off x="8443531" y="1525268"/>
              <a:ext cx="747197" cy="7256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41C0796-3DD9-4FD1-BD92-87950461677E}"/>
                </a:ext>
              </a:extLst>
            </p:cNvPr>
            <p:cNvSpPr/>
            <p:nvPr/>
          </p:nvSpPr>
          <p:spPr>
            <a:xfrm>
              <a:off x="2376638" y="1564595"/>
              <a:ext cx="747197" cy="7256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C0BB9079-7F57-4718-B2C4-FF479FD0BF6C}"/>
              </a:ext>
            </a:extLst>
          </p:cNvPr>
          <p:cNvSpPr/>
          <p:nvPr/>
        </p:nvSpPr>
        <p:spPr>
          <a:xfrm>
            <a:off x="2659431" y="3692945"/>
            <a:ext cx="658621" cy="6052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Isosceles Triangle 16">
            <a:extLst>
              <a:ext uri="{FF2B5EF4-FFF2-40B4-BE49-F238E27FC236}">
                <a16:creationId xmlns:a16="http://schemas.microsoft.com/office/drawing/2014/main" id="{678423C9-EDAE-4A47-81B9-8CDA75C44FD6}"/>
              </a:ext>
            </a:extLst>
          </p:cNvPr>
          <p:cNvSpPr/>
          <p:nvPr/>
        </p:nvSpPr>
        <p:spPr>
          <a:xfrm>
            <a:off x="9129950" y="3680200"/>
            <a:ext cx="829635" cy="617973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Isosceles Triangle 16">
            <a:extLst>
              <a:ext uri="{FF2B5EF4-FFF2-40B4-BE49-F238E27FC236}">
                <a16:creationId xmlns:a16="http://schemas.microsoft.com/office/drawing/2014/main" id="{678423C9-EDAE-4A47-81B9-8CDA75C44FD6}"/>
              </a:ext>
            </a:extLst>
          </p:cNvPr>
          <p:cNvSpPr/>
          <p:nvPr/>
        </p:nvSpPr>
        <p:spPr>
          <a:xfrm>
            <a:off x="8285777" y="3680199"/>
            <a:ext cx="829635" cy="617973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5686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B04A098-9A2B-4A86-BC3C-1D22D507CB22}"/>
              </a:ext>
            </a:extLst>
          </p:cNvPr>
          <p:cNvGrpSpPr/>
          <p:nvPr/>
        </p:nvGrpSpPr>
        <p:grpSpPr>
          <a:xfrm>
            <a:off x="1465641" y="509712"/>
            <a:ext cx="8086436" cy="5397801"/>
            <a:chOff x="1077021" y="509712"/>
            <a:chExt cx="8086436" cy="539780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77A8101-4FB4-4CC7-B7B8-BE975D1612AE}"/>
                </a:ext>
              </a:extLst>
            </p:cNvPr>
            <p:cNvGrpSpPr/>
            <p:nvPr/>
          </p:nvGrpSpPr>
          <p:grpSpPr>
            <a:xfrm>
              <a:off x="6917076" y="976859"/>
              <a:ext cx="2246381" cy="3364317"/>
              <a:chOff x="7745859" y="1968415"/>
              <a:chExt cx="2246381" cy="3364317"/>
            </a:xfrm>
          </p:grpSpPr>
          <p:sp>
            <p:nvSpPr>
              <p:cNvPr id="10" name="Isosceles Triangle 9">
                <a:extLst>
                  <a:ext uri="{FF2B5EF4-FFF2-40B4-BE49-F238E27FC236}">
                    <a16:creationId xmlns:a16="http://schemas.microsoft.com/office/drawing/2014/main" id="{39CB7C42-99FA-4641-AA19-765B25457B1D}"/>
                  </a:ext>
                </a:extLst>
              </p:cNvPr>
              <p:cNvSpPr/>
              <p:nvPr/>
            </p:nvSpPr>
            <p:spPr>
              <a:xfrm>
                <a:off x="7788633" y="1968415"/>
                <a:ext cx="2203607" cy="231648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257B1180-BFBB-4298-8A8E-25C4C1B71117}"/>
                  </a:ext>
                </a:extLst>
              </p:cNvPr>
              <p:cNvSpPr/>
              <p:nvPr/>
            </p:nvSpPr>
            <p:spPr>
              <a:xfrm>
                <a:off x="7745859" y="3169919"/>
                <a:ext cx="2246381" cy="2162813"/>
              </a:xfrm>
              <a:prstGeom prst="ellipse">
                <a:avLst/>
              </a:prstGeom>
              <a:scene3d>
                <a:camera prst="orthographicFront">
                  <a:rot lat="17099985" lon="0" rev="0"/>
                </a:camera>
                <a:lightRig rig="threePt" dir="t"/>
              </a:scene3d>
              <a:sp3d>
                <a:bevelT w="101600" h="215900" prst="slope"/>
                <a:bevelB w="635000" h="317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47DFEA5-D859-4D86-9618-54681AC702E0}"/>
                </a:ext>
              </a:extLst>
            </p:cNvPr>
            <p:cNvGrpSpPr/>
            <p:nvPr/>
          </p:nvGrpSpPr>
          <p:grpSpPr>
            <a:xfrm>
              <a:off x="1077021" y="2334614"/>
              <a:ext cx="2246381" cy="3364317"/>
              <a:chOff x="7745859" y="1968415"/>
              <a:chExt cx="2246381" cy="3364317"/>
            </a:xfrm>
          </p:grpSpPr>
          <p:sp>
            <p:nvSpPr>
              <p:cNvPr id="13" name="Isosceles Triangle 12">
                <a:extLst>
                  <a:ext uri="{FF2B5EF4-FFF2-40B4-BE49-F238E27FC236}">
                    <a16:creationId xmlns:a16="http://schemas.microsoft.com/office/drawing/2014/main" id="{7905C554-62DF-406E-832E-7F7EB2E19C1C}"/>
                  </a:ext>
                </a:extLst>
              </p:cNvPr>
              <p:cNvSpPr/>
              <p:nvPr/>
            </p:nvSpPr>
            <p:spPr>
              <a:xfrm>
                <a:off x="7788633" y="1968415"/>
                <a:ext cx="2203607" cy="231648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4A216EE2-73F2-492D-9502-9494059EEFCE}"/>
                  </a:ext>
                </a:extLst>
              </p:cNvPr>
              <p:cNvSpPr/>
              <p:nvPr/>
            </p:nvSpPr>
            <p:spPr>
              <a:xfrm>
                <a:off x="7745859" y="3169919"/>
                <a:ext cx="2246381" cy="2162813"/>
              </a:xfrm>
              <a:prstGeom prst="ellipse">
                <a:avLst/>
              </a:prstGeom>
              <a:scene3d>
                <a:camera prst="orthographicFront">
                  <a:rot lat="17099985" lon="0" rev="0"/>
                </a:camera>
                <a:lightRig rig="threePt" dir="t"/>
              </a:scene3d>
              <a:sp3d>
                <a:bevelT w="101600" h="215900" prst="slope"/>
                <a:bevelB w="635000" h="317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C2B2B71-23F5-47B9-AA81-7FA28AE4C3B9}"/>
                </a:ext>
              </a:extLst>
            </p:cNvPr>
            <p:cNvGrpSpPr/>
            <p:nvPr/>
          </p:nvGrpSpPr>
          <p:grpSpPr>
            <a:xfrm>
              <a:off x="4250155" y="997626"/>
              <a:ext cx="1740168" cy="4909887"/>
              <a:chOff x="4913095" y="1219200"/>
              <a:chExt cx="1740168" cy="4909887"/>
            </a:xfrm>
          </p:grpSpPr>
          <p:sp>
            <p:nvSpPr>
              <p:cNvPr id="5" name="Cylinder 4">
                <a:extLst>
                  <a:ext uri="{FF2B5EF4-FFF2-40B4-BE49-F238E27FC236}">
                    <a16:creationId xmlns:a16="http://schemas.microsoft.com/office/drawing/2014/main" id="{3C2F3ACD-ABDA-4B0E-AF38-9477B4137AD9}"/>
                  </a:ext>
                </a:extLst>
              </p:cNvPr>
              <p:cNvSpPr/>
              <p:nvPr/>
            </p:nvSpPr>
            <p:spPr>
              <a:xfrm>
                <a:off x="4913095" y="5619349"/>
                <a:ext cx="1740168" cy="509738"/>
              </a:xfrm>
              <a:prstGeom prst="ca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" name="Cylinder 3">
                <a:extLst>
                  <a:ext uri="{FF2B5EF4-FFF2-40B4-BE49-F238E27FC236}">
                    <a16:creationId xmlns:a16="http://schemas.microsoft.com/office/drawing/2014/main" id="{57448D73-4C4B-40B6-9125-09A459FBC132}"/>
                  </a:ext>
                </a:extLst>
              </p:cNvPr>
              <p:cNvSpPr/>
              <p:nvPr/>
            </p:nvSpPr>
            <p:spPr>
              <a:xfrm>
                <a:off x="5582653" y="1219200"/>
                <a:ext cx="401052" cy="4555958"/>
              </a:xfrm>
              <a:prstGeom prst="can">
                <a:avLst/>
              </a:prstGeom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46000">
                    <a:schemeClr val="bg1"/>
                  </a:gs>
                  <a:gs pos="100000">
                    <a:schemeClr val="accent3">
                      <a:lumMod val="60000"/>
                    </a:schemeClr>
                  </a:gs>
                </a:gsLst>
                <a:lin ang="0" scaled="1"/>
                <a:tileRect/>
              </a:gra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7" name="Cylinder 6">
              <a:extLst>
                <a:ext uri="{FF2B5EF4-FFF2-40B4-BE49-F238E27FC236}">
                  <a16:creationId xmlns:a16="http://schemas.microsoft.com/office/drawing/2014/main" id="{741672AE-B743-4B0B-B67B-DBD4546F0D26}"/>
                </a:ext>
              </a:extLst>
            </p:cNvPr>
            <p:cNvSpPr/>
            <p:nvPr/>
          </p:nvSpPr>
          <p:spPr>
            <a:xfrm rot="15412591">
              <a:off x="4990699" y="-1499280"/>
              <a:ext cx="259080" cy="6214516"/>
            </a:xfrm>
            <a:prstGeom prst="can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bg1"/>
                </a:gs>
                <a:gs pos="100000">
                  <a:schemeClr val="accent3">
                    <a:lumMod val="60000"/>
                  </a:schemeClr>
                </a:gs>
              </a:gsLst>
              <a:lin ang="0" scaled="1"/>
              <a:tileRect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1493FAC-7D80-4683-AB12-DA0E60791ED4}"/>
                </a:ext>
              </a:extLst>
            </p:cNvPr>
            <p:cNvSpPr/>
            <p:nvPr/>
          </p:nvSpPr>
          <p:spPr>
            <a:xfrm>
              <a:off x="1847999" y="1899473"/>
              <a:ext cx="747197" cy="7256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3EBD8355-614B-4E25-A01B-C6EC3A43248B}"/>
                </a:ext>
              </a:extLst>
            </p:cNvPr>
            <p:cNvSpPr/>
            <p:nvPr/>
          </p:nvSpPr>
          <p:spPr>
            <a:xfrm>
              <a:off x="7763339" y="509712"/>
              <a:ext cx="747197" cy="7256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D05BCD8-8BCA-4F22-8230-83C116E7B1C7}"/>
                </a:ext>
              </a:extLst>
            </p:cNvPr>
            <p:cNvSpPr/>
            <p:nvPr/>
          </p:nvSpPr>
          <p:spPr>
            <a:xfrm>
              <a:off x="4532497" y="677963"/>
              <a:ext cx="1175483" cy="129242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678423C9-EDAE-4A47-81B9-8CDA75C44FD6}"/>
              </a:ext>
            </a:extLst>
          </p:cNvPr>
          <p:cNvSpPr/>
          <p:nvPr/>
        </p:nvSpPr>
        <p:spPr>
          <a:xfrm>
            <a:off x="7654703" y="2763220"/>
            <a:ext cx="829635" cy="617973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4F31EEA-12B6-4A1C-9795-80F101C3125B}"/>
              </a:ext>
            </a:extLst>
          </p:cNvPr>
          <p:cNvSpPr/>
          <p:nvPr/>
        </p:nvSpPr>
        <p:spPr>
          <a:xfrm>
            <a:off x="2124030" y="3997938"/>
            <a:ext cx="658621" cy="6052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Isosceles Triangle 16">
            <a:extLst>
              <a:ext uri="{FF2B5EF4-FFF2-40B4-BE49-F238E27FC236}">
                <a16:creationId xmlns:a16="http://schemas.microsoft.com/office/drawing/2014/main" id="{678423C9-EDAE-4A47-81B9-8CDA75C44FD6}"/>
              </a:ext>
            </a:extLst>
          </p:cNvPr>
          <p:cNvSpPr/>
          <p:nvPr/>
        </p:nvSpPr>
        <p:spPr>
          <a:xfrm>
            <a:off x="8484338" y="2775208"/>
            <a:ext cx="829635" cy="617973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1675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326E3C6-AE97-48ED-819D-A798665A4320}"/>
              </a:ext>
            </a:extLst>
          </p:cNvPr>
          <p:cNvGrpSpPr/>
          <p:nvPr/>
        </p:nvGrpSpPr>
        <p:grpSpPr>
          <a:xfrm>
            <a:off x="1323339" y="625846"/>
            <a:ext cx="7904462" cy="5590127"/>
            <a:chOff x="1390420" y="104620"/>
            <a:chExt cx="7904462" cy="559012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77A8101-4FB4-4CC7-B7B8-BE975D1612AE}"/>
                </a:ext>
              </a:extLst>
            </p:cNvPr>
            <p:cNvGrpSpPr/>
            <p:nvPr/>
          </p:nvGrpSpPr>
          <p:grpSpPr>
            <a:xfrm>
              <a:off x="7048501" y="2330430"/>
              <a:ext cx="2246381" cy="3364317"/>
              <a:chOff x="7745859" y="1968415"/>
              <a:chExt cx="2246381" cy="3364317"/>
            </a:xfrm>
          </p:grpSpPr>
          <p:sp>
            <p:nvSpPr>
              <p:cNvPr id="10" name="Isosceles Triangle 9">
                <a:extLst>
                  <a:ext uri="{FF2B5EF4-FFF2-40B4-BE49-F238E27FC236}">
                    <a16:creationId xmlns:a16="http://schemas.microsoft.com/office/drawing/2014/main" id="{39CB7C42-99FA-4641-AA19-765B25457B1D}"/>
                  </a:ext>
                </a:extLst>
              </p:cNvPr>
              <p:cNvSpPr/>
              <p:nvPr/>
            </p:nvSpPr>
            <p:spPr>
              <a:xfrm>
                <a:off x="7788633" y="1968415"/>
                <a:ext cx="2203607" cy="231648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257B1180-BFBB-4298-8A8E-25C4C1B71117}"/>
                  </a:ext>
                </a:extLst>
              </p:cNvPr>
              <p:cNvSpPr/>
              <p:nvPr/>
            </p:nvSpPr>
            <p:spPr>
              <a:xfrm>
                <a:off x="7745859" y="3169919"/>
                <a:ext cx="2246381" cy="2162813"/>
              </a:xfrm>
              <a:prstGeom prst="ellipse">
                <a:avLst/>
              </a:prstGeom>
              <a:scene3d>
                <a:camera prst="orthographicFront">
                  <a:rot lat="17099985" lon="0" rev="0"/>
                </a:camera>
                <a:lightRig rig="threePt" dir="t"/>
              </a:scene3d>
              <a:sp3d>
                <a:bevelT w="101600" h="215900" prst="slope"/>
                <a:bevelB w="635000" h="317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C2B2B71-23F5-47B9-AA81-7FA28AE4C3B9}"/>
                </a:ext>
              </a:extLst>
            </p:cNvPr>
            <p:cNvGrpSpPr/>
            <p:nvPr/>
          </p:nvGrpSpPr>
          <p:grpSpPr>
            <a:xfrm>
              <a:off x="4638775" y="784860"/>
              <a:ext cx="1740168" cy="4909887"/>
              <a:chOff x="4913095" y="1219200"/>
              <a:chExt cx="1740168" cy="4909887"/>
            </a:xfrm>
          </p:grpSpPr>
          <p:sp>
            <p:nvSpPr>
              <p:cNvPr id="5" name="Cylinder 4">
                <a:extLst>
                  <a:ext uri="{FF2B5EF4-FFF2-40B4-BE49-F238E27FC236}">
                    <a16:creationId xmlns:a16="http://schemas.microsoft.com/office/drawing/2014/main" id="{3C2F3ACD-ABDA-4B0E-AF38-9477B4137AD9}"/>
                  </a:ext>
                </a:extLst>
              </p:cNvPr>
              <p:cNvSpPr/>
              <p:nvPr/>
            </p:nvSpPr>
            <p:spPr>
              <a:xfrm>
                <a:off x="4913095" y="5619349"/>
                <a:ext cx="1740168" cy="509738"/>
              </a:xfrm>
              <a:prstGeom prst="ca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" name="Cylinder 3">
                <a:extLst>
                  <a:ext uri="{FF2B5EF4-FFF2-40B4-BE49-F238E27FC236}">
                    <a16:creationId xmlns:a16="http://schemas.microsoft.com/office/drawing/2014/main" id="{57448D73-4C4B-40B6-9125-09A459FBC132}"/>
                  </a:ext>
                </a:extLst>
              </p:cNvPr>
              <p:cNvSpPr/>
              <p:nvPr/>
            </p:nvSpPr>
            <p:spPr>
              <a:xfrm>
                <a:off x="5582653" y="1219200"/>
                <a:ext cx="401052" cy="4555958"/>
              </a:xfrm>
              <a:prstGeom prst="can">
                <a:avLst/>
              </a:prstGeom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46000">
                    <a:schemeClr val="bg1"/>
                  </a:gs>
                  <a:gs pos="100000">
                    <a:schemeClr val="accent3">
                      <a:lumMod val="60000"/>
                    </a:schemeClr>
                  </a:gs>
                </a:gsLst>
                <a:lin ang="0" scaled="1"/>
                <a:tileRect/>
              </a:gra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7" name="Cylinder 6">
              <a:extLst>
                <a:ext uri="{FF2B5EF4-FFF2-40B4-BE49-F238E27FC236}">
                  <a16:creationId xmlns:a16="http://schemas.microsoft.com/office/drawing/2014/main" id="{741672AE-B743-4B0B-B67B-DBD4546F0D26}"/>
                </a:ext>
              </a:extLst>
            </p:cNvPr>
            <p:cNvSpPr/>
            <p:nvPr/>
          </p:nvSpPr>
          <p:spPr>
            <a:xfrm rot="17279836">
              <a:off x="5379319" y="-1712046"/>
              <a:ext cx="259080" cy="6214516"/>
            </a:xfrm>
            <a:prstGeom prst="can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bg1"/>
                </a:gs>
                <a:gs pos="100000">
                  <a:schemeClr val="accent3">
                    <a:lumMod val="60000"/>
                  </a:schemeClr>
                </a:gs>
              </a:gsLst>
              <a:lin ang="0" scaled="1"/>
              <a:tileRect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47DFEA5-D859-4D86-9618-54681AC702E0}"/>
                </a:ext>
              </a:extLst>
            </p:cNvPr>
            <p:cNvGrpSpPr/>
            <p:nvPr/>
          </p:nvGrpSpPr>
          <p:grpSpPr>
            <a:xfrm>
              <a:off x="1390420" y="467422"/>
              <a:ext cx="2246381" cy="3364317"/>
              <a:chOff x="7745859" y="1968415"/>
              <a:chExt cx="2246381" cy="3364317"/>
            </a:xfrm>
          </p:grpSpPr>
          <p:sp>
            <p:nvSpPr>
              <p:cNvPr id="13" name="Isosceles Triangle 12">
                <a:extLst>
                  <a:ext uri="{FF2B5EF4-FFF2-40B4-BE49-F238E27FC236}">
                    <a16:creationId xmlns:a16="http://schemas.microsoft.com/office/drawing/2014/main" id="{7905C554-62DF-406E-832E-7F7EB2E19C1C}"/>
                  </a:ext>
                </a:extLst>
              </p:cNvPr>
              <p:cNvSpPr/>
              <p:nvPr/>
            </p:nvSpPr>
            <p:spPr>
              <a:xfrm>
                <a:off x="7788633" y="1968415"/>
                <a:ext cx="2203607" cy="231648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4A216EE2-73F2-492D-9502-9494059EEFCE}"/>
                  </a:ext>
                </a:extLst>
              </p:cNvPr>
              <p:cNvSpPr/>
              <p:nvPr/>
            </p:nvSpPr>
            <p:spPr>
              <a:xfrm>
                <a:off x="7745859" y="3169919"/>
                <a:ext cx="2246381" cy="2162813"/>
              </a:xfrm>
              <a:prstGeom prst="ellipse">
                <a:avLst/>
              </a:prstGeom>
              <a:scene3d>
                <a:camera prst="orthographicFront">
                  <a:rot lat="17099985" lon="0" rev="0"/>
                </a:camera>
                <a:lightRig rig="threePt" dir="t"/>
              </a:scene3d>
              <a:sp3d>
                <a:bevelT w="101600" h="215900" prst="slope"/>
                <a:bevelB w="635000" h="317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9118AA95-4BBB-44D9-A2EE-18B8C2A1AD73}"/>
                </a:ext>
              </a:extLst>
            </p:cNvPr>
            <p:cNvSpPr/>
            <p:nvPr/>
          </p:nvSpPr>
          <p:spPr>
            <a:xfrm>
              <a:off x="2140011" y="104620"/>
              <a:ext cx="747197" cy="7256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666E819-5FE2-4881-A26D-21F3A7ECEEF0}"/>
                </a:ext>
              </a:extLst>
            </p:cNvPr>
            <p:cNvSpPr/>
            <p:nvPr/>
          </p:nvSpPr>
          <p:spPr>
            <a:xfrm>
              <a:off x="7852252" y="2024728"/>
              <a:ext cx="747197" cy="7256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D3553E2-2158-4194-A990-A241949EF7B3}"/>
                </a:ext>
              </a:extLst>
            </p:cNvPr>
            <p:cNvSpPr/>
            <p:nvPr/>
          </p:nvSpPr>
          <p:spPr>
            <a:xfrm>
              <a:off x="4892042" y="515885"/>
              <a:ext cx="1175483" cy="129242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56CFAB3-C174-4BD9-9842-590C10138F42}"/>
              </a:ext>
            </a:extLst>
          </p:cNvPr>
          <p:cNvSpPr/>
          <p:nvPr/>
        </p:nvSpPr>
        <p:spPr>
          <a:xfrm>
            <a:off x="7313836" y="4594618"/>
            <a:ext cx="829635" cy="617973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7142977-E3C0-420A-BB0A-E2858319B476}"/>
              </a:ext>
            </a:extLst>
          </p:cNvPr>
          <p:cNvSpPr/>
          <p:nvPr/>
        </p:nvSpPr>
        <p:spPr>
          <a:xfrm>
            <a:off x="2043418" y="2815682"/>
            <a:ext cx="658621" cy="6052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9E2E162C-0C49-44DC-81E5-B845515A6268}"/>
              </a:ext>
            </a:extLst>
          </p:cNvPr>
          <p:cNvSpPr/>
          <p:nvPr/>
        </p:nvSpPr>
        <p:spPr>
          <a:xfrm>
            <a:off x="8176455" y="4594618"/>
            <a:ext cx="829635" cy="617973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1234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326E3C6-AE97-48ED-819D-A798665A4320}"/>
              </a:ext>
            </a:extLst>
          </p:cNvPr>
          <p:cNvGrpSpPr/>
          <p:nvPr/>
        </p:nvGrpSpPr>
        <p:grpSpPr>
          <a:xfrm>
            <a:off x="1413280" y="633936"/>
            <a:ext cx="7904462" cy="5590127"/>
            <a:chOff x="1390420" y="104620"/>
            <a:chExt cx="7904462" cy="559012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77A8101-4FB4-4CC7-B7B8-BE975D1612AE}"/>
                </a:ext>
              </a:extLst>
            </p:cNvPr>
            <p:cNvGrpSpPr/>
            <p:nvPr/>
          </p:nvGrpSpPr>
          <p:grpSpPr>
            <a:xfrm>
              <a:off x="7048501" y="2330430"/>
              <a:ext cx="2246381" cy="3364317"/>
              <a:chOff x="7745859" y="1968415"/>
              <a:chExt cx="2246381" cy="3364317"/>
            </a:xfrm>
          </p:grpSpPr>
          <p:sp>
            <p:nvSpPr>
              <p:cNvPr id="10" name="Isosceles Triangle 9">
                <a:extLst>
                  <a:ext uri="{FF2B5EF4-FFF2-40B4-BE49-F238E27FC236}">
                    <a16:creationId xmlns:a16="http://schemas.microsoft.com/office/drawing/2014/main" id="{39CB7C42-99FA-4641-AA19-765B25457B1D}"/>
                  </a:ext>
                </a:extLst>
              </p:cNvPr>
              <p:cNvSpPr/>
              <p:nvPr/>
            </p:nvSpPr>
            <p:spPr>
              <a:xfrm>
                <a:off x="7788633" y="1968415"/>
                <a:ext cx="2203607" cy="231648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257B1180-BFBB-4298-8A8E-25C4C1B71117}"/>
                  </a:ext>
                </a:extLst>
              </p:cNvPr>
              <p:cNvSpPr/>
              <p:nvPr/>
            </p:nvSpPr>
            <p:spPr>
              <a:xfrm>
                <a:off x="7745859" y="3169919"/>
                <a:ext cx="2246381" cy="2162813"/>
              </a:xfrm>
              <a:prstGeom prst="ellipse">
                <a:avLst/>
              </a:prstGeom>
              <a:scene3d>
                <a:camera prst="orthographicFront">
                  <a:rot lat="17099985" lon="0" rev="0"/>
                </a:camera>
                <a:lightRig rig="threePt" dir="t"/>
              </a:scene3d>
              <a:sp3d>
                <a:bevelT w="101600" h="215900" prst="slope"/>
                <a:bevelB w="635000" h="317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C2B2B71-23F5-47B9-AA81-7FA28AE4C3B9}"/>
                </a:ext>
              </a:extLst>
            </p:cNvPr>
            <p:cNvGrpSpPr/>
            <p:nvPr/>
          </p:nvGrpSpPr>
          <p:grpSpPr>
            <a:xfrm>
              <a:off x="4638775" y="784860"/>
              <a:ext cx="1740168" cy="4909887"/>
              <a:chOff x="4913095" y="1219200"/>
              <a:chExt cx="1740168" cy="4909887"/>
            </a:xfrm>
          </p:grpSpPr>
          <p:sp>
            <p:nvSpPr>
              <p:cNvPr id="5" name="Cylinder 4">
                <a:extLst>
                  <a:ext uri="{FF2B5EF4-FFF2-40B4-BE49-F238E27FC236}">
                    <a16:creationId xmlns:a16="http://schemas.microsoft.com/office/drawing/2014/main" id="{3C2F3ACD-ABDA-4B0E-AF38-9477B4137AD9}"/>
                  </a:ext>
                </a:extLst>
              </p:cNvPr>
              <p:cNvSpPr/>
              <p:nvPr/>
            </p:nvSpPr>
            <p:spPr>
              <a:xfrm>
                <a:off x="4913095" y="5619349"/>
                <a:ext cx="1740168" cy="509738"/>
              </a:xfrm>
              <a:prstGeom prst="ca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" name="Cylinder 3">
                <a:extLst>
                  <a:ext uri="{FF2B5EF4-FFF2-40B4-BE49-F238E27FC236}">
                    <a16:creationId xmlns:a16="http://schemas.microsoft.com/office/drawing/2014/main" id="{57448D73-4C4B-40B6-9125-09A459FBC132}"/>
                  </a:ext>
                </a:extLst>
              </p:cNvPr>
              <p:cNvSpPr/>
              <p:nvPr/>
            </p:nvSpPr>
            <p:spPr>
              <a:xfrm>
                <a:off x="5582653" y="1219200"/>
                <a:ext cx="401052" cy="4555958"/>
              </a:xfrm>
              <a:prstGeom prst="can">
                <a:avLst/>
              </a:prstGeom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46000">
                    <a:schemeClr val="bg1"/>
                  </a:gs>
                  <a:gs pos="100000">
                    <a:schemeClr val="accent3">
                      <a:lumMod val="60000"/>
                    </a:schemeClr>
                  </a:gs>
                </a:gsLst>
                <a:lin ang="0" scaled="1"/>
                <a:tileRect/>
              </a:gra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7" name="Cylinder 6">
              <a:extLst>
                <a:ext uri="{FF2B5EF4-FFF2-40B4-BE49-F238E27FC236}">
                  <a16:creationId xmlns:a16="http://schemas.microsoft.com/office/drawing/2014/main" id="{741672AE-B743-4B0B-B67B-DBD4546F0D26}"/>
                </a:ext>
              </a:extLst>
            </p:cNvPr>
            <p:cNvSpPr/>
            <p:nvPr/>
          </p:nvSpPr>
          <p:spPr>
            <a:xfrm rot="17279836">
              <a:off x="5379319" y="-1712046"/>
              <a:ext cx="259080" cy="6214516"/>
            </a:xfrm>
            <a:prstGeom prst="can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bg1"/>
                </a:gs>
                <a:gs pos="100000">
                  <a:schemeClr val="accent3">
                    <a:lumMod val="60000"/>
                  </a:schemeClr>
                </a:gs>
              </a:gsLst>
              <a:lin ang="0" scaled="1"/>
              <a:tileRect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47DFEA5-D859-4D86-9618-54681AC702E0}"/>
                </a:ext>
              </a:extLst>
            </p:cNvPr>
            <p:cNvGrpSpPr/>
            <p:nvPr/>
          </p:nvGrpSpPr>
          <p:grpSpPr>
            <a:xfrm>
              <a:off x="1390420" y="467422"/>
              <a:ext cx="2246381" cy="3364317"/>
              <a:chOff x="7745859" y="1968415"/>
              <a:chExt cx="2246381" cy="3364317"/>
            </a:xfrm>
          </p:grpSpPr>
          <p:sp>
            <p:nvSpPr>
              <p:cNvPr id="13" name="Isosceles Triangle 12">
                <a:extLst>
                  <a:ext uri="{FF2B5EF4-FFF2-40B4-BE49-F238E27FC236}">
                    <a16:creationId xmlns:a16="http://schemas.microsoft.com/office/drawing/2014/main" id="{7905C554-62DF-406E-832E-7F7EB2E19C1C}"/>
                  </a:ext>
                </a:extLst>
              </p:cNvPr>
              <p:cNvSpPr/>
              <p:nvPr/>
            </p:nvSpPr>
            <p:spPr>
              <a:xfrm>
                <a:off x="7788633" y="1968415"/>
                <a:ext cx="2203607" cy="231648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4A216EE2-73F2-492D-9502-9494059EEFCE}"/>
                  </a:ext>
                </a:extLst>
              </p:cNvPr>
              <p:cNvSpPr/>
              <p:nvPr/>
            </p:nvSpPr>
            <p:spPr>
              <a:xfrm>
                <a:off x="7745859" y="3169919"/>
                <a:ext cx="2246381" cy="2162813"/>
              </a:xfrm>
              <a:prstGeom prst="ellipse">
                <a:avLst/>
              </a:prstGeom>
              <a:scene3d>
                <a:camera prst="orthographicFront">
                  <a:rot lat="17099985" lon="0" rev="0"/>
                </a:camera>
                <a:lightRig rig="threePt" dir="t"/>
              </a:scene3d>
              <a:sp3d>
                <a:bevelT w="101600" h="215900" prst="slope"/>
                <a:bevelB w="635000" h="317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9118AA95-4BBB-44D9-A2EE-18B8C2A1AD73}"/>
                </a:ext>
              </a:extLst>
            </p:cNvPr>
            <p:cNvSpPr/>
            <p:nvPr/>
          </p:nvSpPr>
          <p:spPr>
            <a:xfrm>
              <a:off x="2140011" y="104620"/>
              <a:ext cx="747197" cy="7256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666E819-5FE2-4881-A26D-21F3A7ECEEF0}"/>
                </a:ext>
              </a:extLst>
            </p:cNvPr>
            <p:cNvSpPr/>
            <p:nvPr/>
          </p:nvSpPr>
          <p:spPr>
            <a:xfrm>
              <a:off x="7852252" y="2024728"/>
              <a:ext cx="747197" cy="7256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D3553E2-2158-4194-A990-A241949EF7B3}"/>
                </a:ext>
              </a:extLst>
            </p:cNvPr>
            <p:cNvSpPr/>
            <p:nvPr/>
          </p:nvSpPr>
          <p:spPr>
            <a:xfrm>
              <a:off x="4892042" y="515885"/>
              <a:ext cx="1175483" cy="129242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56CFAB3-C174-4BD9-9842-590C10138F42}"/>
              </a:ext>
            </a:extLst>
          </p:cNvPr>
          <p:cNvSpPr/>
          <p:nvPr/>
        </p:nvSpPr>
        <p:spPr>
          <a:xfrm>
            <a:off x="7346820" y="4594618"/>
            <a:ext cx="829635" cy="617973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7142977-E3C0-420A-BB0A-E2858319B476}"/>
              </a:ext>
            </a:extLst>
          </p:cNvPr>
          <p:cNvSpPr/>
          <p:nvPr/>
        </p:nvSpPr>
        <p:spPr>
          <a:xfrm>
            <a:off x="2043418" y="2815682"/>
            <a:ext cx="658621" cy="6052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9E2E162C-0C49-44DC-81E5-B845515A6268}"/>
              </a:ext>
            </a:extLst>
          </p:cNvPr>
          <p:cNvSpPr/>
          <p:nvPr/>
        </p:nvSpPr>
        <p:spPr>
          <a:xfrm>
            <a:off x="8176455" y="4594618"/>
            <a:ext cx="829635" cy="617973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CFF65C9-DDD3-4BD2-BD71-B9282DA746FA}"/>
              </a:ext>
            </a:extLst>
          </p:cNvPr>
          <p:cNvSpPr/>
          <p:nvPr/>
        </p:nvSpPr>
        <p:spPr>
          <a:xfrm>
            <a:off x="9278073" y="538657"/>
            <a:ext cx="658621" cy="6052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Isosceles Triangle 20">
            <a:extLst>
              <a:ext uri="{FF2B5EF4-FFF2-40B4-BE49-F238E27FC236}">
                <a16:creationId xmlns:a16="http://schemas.microsoft.com/office/drawing/2014/main" id="{9E2E162C-0C49-44DC-81E5-B845515A6268}"/>
              </a:ext>
            </a:extLst>
          </p:cNvPr>
          <p:cNvSpPr/>
          <p:nvPr/>
        </p:nvSpPr>
        <p:spPr>
          <a:xfrm>
            <a:off x="10142665" y="515542"/>
            <a:ext cx="829635" cy="617973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84153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A5D44BF-C135-4A28-96C4-B53950D7D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entury Gothic" panose="020B0502020202020204" pitchFamily="34" charset="0"/>
              </a:rPr>
              <a:t>Balance Beam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3AEFA3D-6E0E-40FE-BDA2-AC1662A87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0768"/>
            <a:ext cx="10972800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Task 2: We assign value to the square and triangle (3)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6994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326E3C6-AE97-48ED-819D-A798665A4320}"/>
              </a:ext>
            </a:extLst>
          </p:cNvPr>
          <p:cNvGrpSpPr/>
          <p:nvPr/>
        </p:nvGrpSpPr>
        <p:grpSpPr>
          <a:xfrm>
            <a:off x="1413280" y="633936"/>
            <a:ext cx="7904462" cy="5590127"/>
            <a:chOff x="1390420" y="104620"/>
            <a:chExt cx="7904462" cy="559012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77A8101-4FB4-4CC7-B7B8-BE975D1612AE}"/>
                </a:ext>
              </a:extLst>
            </p:cNvPr>
            <p:cNvGrpSpPr/>
            <p:nvPr/>
          </p:nvGrpSpPr>
          <p:grpSpPr>
            <a:xfrm>
              <a:off x="7048501" y="2330430"/>
              <a:ext cx="2246381" cy="3364317"/>
              <a:chOff x="7745859" y="1968415"/>
              <a:chExt cx="2246381" cy="3364317"/>
            </a:xfrm>
          </p:grpSpPr>
          <p:sp>
            <p:nvSpPr>
              <p:cNvPr id="10" name="Isosceles Triangle 9">
                <a:extLst>
                  <a:ext uri="{FF2B5EF4-FFF2-40B4-BE49-F238E27FC236}">
                    <a16:creationId xmlns:a16="http://schemas.microsoft.com/office/drawing/2014/main" id="{39CB7C42-99FA-4641-AA19-765B25457B1D}"/>
                  </a:ext>
                </a:extLst>
              </p:cNvPr>
              <p:cNvSpPr/>
              <p:nvPr/>
            </p:nvSpPr>
            <p:spPr>
              <a:xfrm>
                <a:off x="7788633" y="1968415"/>
                <a:ext cx="2203607" cy="231648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257B1180-BFBB-4298-8A8E-25C4C1B71117}"/>
                  </a:ext>
                </a:extLst>
              </p:cNvPr>
              <p:cNvSpPr/>
              <p:nvPr/>
            </p:nvSpPr>
            <p:spPr>
              <a:xfrm>
                <a:off x="7745859" y="3169919"/>
                <a:ext cx="2246381" cy="2162813"/>
              </a:xfrm>
              <a:prstGeom prst="ellipse">
                <a:avLst/>
              </a:prstGeom>
              <a:scene3d>
                <a:camera prst="orthographicFront">
                  <a:rot lat="17099985" lon="0" rev="0"/>
                </a:camera>
                <a:lightRig rig="threePt" dir="t"/>
              </a:scene3d>
              <a:sp3d>
                <a:bevelT w="101600" h="215900" prst="slope"/>
                <a:bevelB w="635000" h="317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C2B2B71-23F5-47B9-AA81-7FA28AE4C3B9}"/>
                </a:ext>
              </a:extLst>
            </p:cNvPr>
            <p:cNvGrpSpPr/>
            <p:nvPr/>
          </p:nvGrpSpPr>
          <p:grpSpPr>
            <a:xfrm>
              <a:off x="4638775" y="784860"/>
              <a:ext cx="1740168" cy="4909887"/>
              <a:chOff x="4913095" y="1219200"/>
              <a:chExt cx="1740168" cy="4909887"/>
            </a:xfrm>
          </p:grpSpPr>
          <p:sp>
            <p:nvSpPr>
              <p:cNvPr id="5" name="Cylinder 4">
                <a:extLst>
                  <a:ext uri="{FF2B5EF4-FFF2-40B4-BE49-F238E27FC236}">
                    <a16:creationId xmlns:a16="http://schemas.microsoft.com/office/drawing/2014/main" id="{3C2F3ACD-ABDA-4B0E-AF38-9477B4137AD9}"/>
                  </a:ext>
                </a:extLst>
              </p:cNvPr>
              <p:cNvSpPr/>
              <p:nvPr/>
            </p:nvSpPr>
            <p:spPr>
              <a:xfrm>
                <a:off x="4913095" y="5619349"/>
                <a:ext cx="1740168" cy="509738"/>
              </a:xfrm>
              <a:prstGeom prst="ca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" name="Cylinder 3">
                <a:extLst>
                  <a:ext uri="{FF2B5EF4-FFF2-40B4-BE49-F238E27FC236}">
                    <a16:creationId xmlns:a16="http://schemas.microsoft.com/office/drawing/2014/main" id="{57448D73-4C4B-40B6-9125-09A459FBC132}"/>
                  </a:ext>
                </a:extLst>
              </p:cNvPr>
              <p:cNvSpPr/>
              <p:nvPr/>
            </p:nvSpPr>
            <p:spPr>
              <a:xfrm>
                <a:off x="5582653" y="1219200"/>
                <a:ext cx="401052" cy="4555958"/>
              </a:xfrm>
              <a:prstGeom prst="can">
                <a:avLst/>
              </a:prstGeom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46000">
                    <a:schemeClr val="bg1"/>
                  </a:gs>
                  <a:gs pos="100000">
                    <a:schemeClr val="accent3">
                      <a:lumMod val="60000"/>
                    </a:schemeClr>
                  </a:gs>
                </a:gsLst>
                <a:lin ang="0" scaled="1"/>
                <a:tileRect/>
              </a:gra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7" name="Cylinder 6">
              <a:extLst>
                <a:ext uri="{FF2B5EF4-FFF2-40B4-BE49-F238E27FC236}">
                  <a16:creationId xmlns:a16="http://schemas.microsoft.com/office/drawing/2014/main" id="{741672AE-B743-4B0B-B67B-DBD4546F0D26}"/>
                </a:ext>
              </a:extLst>
            </p:cNvPr>
            <p:cNvSpPr/>
            <p:nvPr/>
          </p:nvSpPr>
          <p:spPr>
            <a:xfrm rot="17279836">
              <a:off x="5379319" y="-1712046"/>
              <a:ext cx="259080" cy="6214516"/>
            </a:xfrm>
            <a:prstGeom prst="can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bg1"/>
                </a:gs>
                <a:gs pos="100000">
                  <a:schemeClr val="accent3">
                    <a:lumMod val="60000"/>
                  </a:schemeClr>
                </a:gs>
              </a:gsLst>
              <a:lin ang="0" scaled="1"/>
              <a:tileRect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47DFEA5-D859-4D86-9618-54681AC702E0}"/>
                </a:ext>
              </a:extLst>
            </p:cNvPr>
            <p:cNvGrpSpPr/>
            <p:nvPr/>
          </p:nvGrpSpPr>
          <p:grpSpPr>
            <a:xfrm>
              <a:off x="1390420" y="467422"/>
              <a:ext cx="2246381" cy="3364317"/>
              <a:chOff x="7745859" y="1968415"/>
              <a:chExt cx="2246381" cy="3364317"/>
            </a:xfrm>
          </p:grpSpPr>
          <p:sp>
            <p:nvSpPr>
              <p:cNvPr id="13" name="Isosceles Triangle 12">
                <a:extLst>
                  <a:ext uri="{FF2B5EF4-FFF2-40B4-BE49-F238E27FC236}">
                    <a16:creationId xmlns:a16="http://schemas.microsoft.com/office/drawing/2014/main" id="{7905C554-62DF-406E-832E-7F7EB2E19C1C}"/>
                  </a:ext>
                </a:extLst>
              </p:cNvPr>
              <p:cNvSpPr/>
              <p:nvPr/>
            </p:nvSpPr>
            <p:spPr>
              <a:xfrm>
                <a:off x="7788633" y="1968415"/>
                <a:ext cx="2203607" cy="231648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4A216EE2-73F2-492D-9502-9494059EEFCE}"/>
                  </a:ext>
                </a:extLst>
              </p:cNvPr>
              <p:cNvSpPr/>
              <p:nvPr/>
            </p:nvSpPr>
            <p:spPr>
              <a:xfrm>
                <a:off x="7745859" y="3169919"/>
                <a:ext cx="2246381" cy="2162813"/>
              </a:xfrm>
              <a:prstGeom prst="ellipse">
                <a:avLst/>
              </a:prstGeom>
              <a:scene3d>
                <a:camera prst="orthographicFront">
                  <a:rot lat="17099985" lon="0" rev="0"/>
                </a:camera>
                <a:lightRig rig="threePt" dir="t"/>
              </a:scene3d>
              <a:sp3d>
                <a:bevelT w="101600" h="215900" prst="slope"/>
                <a:bevelB w="635000" h="317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9118AA95-4BBB-44D9-A2EE-18B8C2A1AD73}"/>
                </a:ext>
              </a:extLst>
            </p:cNvPr>
            <p:cNvSpPr/>
            <p:nvPr/>
          </p:nvSpPr>
          <p:spPr>
            <a:xfrm>
              <a:off x="2140011" y="104620"/>
              <a:ext cx="747197" cy="7256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666E819-5FE2-4881-A26D-21F3A7ECEEF0}"/>
                </a:ext>
              </a:extLst>
            </p:cNvPr>
            <p:cNvSpPr/>
            <p:nvPr/>
          </p:nvSpPr>
          <p:spPr>
            <a:xfrm>
              <a:off x="7852252" y="2024728"/>
              <a:ext cx="747197" cy="7256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D3553E2-2158-4194-A990-A241949EF7B3}"/>
                </a:ext>
              </a:extLst>
            </p:cNvPr>
            <p:cNvSpPr/>
            <p:nvPr/>
          </p:nvSpPr>
          <p:spPr>
            <a:xfrm>
              <a:off x="4892042" y="515885"/>
              <a:ext cx="1175483" cy="129242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56CFAB3-C174-4BD9-9842-590C10138F42}"/>
              </a:ext>
            </a:extLst>
          </p:cNvPr>
          <p:cNvSpPr/>
          <p:nvPr/>
        </p:nvSpPr>
        <p:spPr>
          <a:xfrm>
            <a:off x="8234042" y="4625441"/>
            <a:ext cx="829635" cy="617973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7142977-E3C0-420A-BB0A-E2858319B476}"/>
              </a:ext>
            </a:extLst>
          </p:cNvPr>
          <p:cNvSpPr/>
          <p:nvPr/>
        </p:nvSpPr>
        <p:spPr>
          <a:xfrm>
            <a:off x="7467296" y="4665578"/>
            <a:ext cx="658621" cy="6052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8BA7E8-4D3A-4DF8-9416-CE50B422E641}"/>
              </a:ext>
            </a:extLst>
          </p:cNvPr>
          <p:cNvSpPr txBox="1"/>
          <p:nvPr/>
        </p:nvSpPr>
        <p:spPr>
          <a:xfrm>
            <a:off x="2289995" y="2491040"/>
            <a:ext cx="535724" cy="92333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4887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E6576EFE-B42B-4F39-B673-57B3441E3FB7}"/>
              </a:ext>
            </a:extLst>
          </p:cNvPr>
          <p:cNvGrpSpPr/>
          <p:nvPr/>
        </p:nvGrpSpPr>
        <p:grpSpPr>
          <a:xfrm>
            <a:off x="1904193" y="643345"/>
            <a:ext cx="7914545" cy="5571310"/>
            <a:chOff x="1842398" y="557777"/>
            <a:chExt cx="7914545" cy="5571310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2EA6FD0-9100-44BE-8D3D-B4571B9539EB}"/>
                </a:ext>
              </a:extLst>
            </p:cNvPr>
            <p:cNvGrpSpPr/>
            <p:nvPr/>
          </p:nvGrpSpPr>
          <p:grpSpPr>
            <a:xfrm>
              <a:off x="1842398" y="967451"/>
              <a:ext cx="7914545" cy="5161636"/>
              <a:chOff x="1842398" y="967451"/>
              <a:chExt cx="7914545" cy="5161636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8C2B2B71-23F5-47B9-AA81-7FA28AE4C3B9}"/>
                  </a:ext>
                </a:extLst>
              </p:cNvPr>
              <p:cNvGrpSpPr/>
              <p:nvPr/>
            </p:nvGrpSpPr>
            <p:grpSpPr>
              <a:xfrm>
                <a:off x="4913095" y="1219200"/>
                <a:ext cx="1740168" cy="4909887"/>
                <a:chOff x="4913095" y="1219200"/>
                <a:chExt cx="1740168" cy="4909887"/>
              </a:xfrm>
            </p:grpSpPr>
            <p:sp>
              <p:nvSpPr>
                <p:cNvPr id="5" name="Cylinder 4">
                  <a:extLst>
                    <a:ext uri="{FF2B5EF4-FFF2-40B4-BE49-F238E27FC236}">
                      <a16:creationId xmlns:a16="http://schemas.microsoft.com/office/drawing/2014/main" id="{3C2F3ACD-ABDA-4B0E-AF38-9477B4137AD9}"/>
                    </a:ext>
                  </a:extLst>
                </p:cNvPr>
                <p:cNvSpPr/>
                <p:nvPr/>
              </p:nvSpPr>
              <p:spPr>
                <a:xfrm>
                  <a:off x="4913095" y="5619349"/>
                  <a:ext cx="1740168" cy="509738"/>
                </a:xfrm>
                <a:prstGeom prst="can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" name="Cylinder 3">
                  <a:extLst>
                    <a:ext uri="{FF2B5EF4-FFF2-40B4-BE49-F238E27FC236}">
                      <a16:creationId xmlns:a16="http://schemas.microsoft.com/office/drawing/2014/main" id="{57448D73-4C4B-40B6-9125-09A459FBC132}"/>
                    </a:ext>
                  </a:extLst>
                </p:cNvPr>
                <p:cNvSpPr/>
                <p:nvPr/>
              </p:nvSpPr>
              <p:spPr>
                <a:xfrm>
                  <a:off x="5582653" y="1219200"/>
                  <a:ext cx="401052" cy="4555958"/>
                </a:xfrm>
                <a:prstGeom prst="can">
                  <a:avLst/>
                </a:prstGeom>
                <a:gradFill flip="none" rotWithShape="1">
                  <a:gsLst>
                    <a:gs pos="0">
                      <a:schemeClr val="accent3">
                        <a:lumMod val="40000"/>
                        <a:lumOff val="60000"/>
                      </a:schemeClr>
                    </a:gs>
                    <a:gs pos="46000">
                      <a:schemeClr val="bg1"/>
                    </a:gs>
                    <a:gs pos="100000">
                      <a:schemeClr val="accent3">
                        <a:lumMod val="60000"/>
                      </a:schemeClr>
                    </a:gs>
                  </a:gsLst>
                  <a:lin ang="0" scaled="1"/>
                  <a:tileRect/>
                </a:gra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" name="Cylinder 6">
                <a:extLst>
                  <a:ext uri="{FF2B5EF4-FFF2-40B4-BE49-F238E27FC236}">
                    <a16:creationId xmlns:a16="http://schemas.microsoft.com/office/drawing/2014/main" id="{741672AE-B743-4B0B-B67B-DBD4546F0D26}"/>
                  </a:ext>
                </a:extLst>
              </p:cNvPr>
              <p:cNvSpPr/>
              <p:nvPr/>
            </p:nvSpPr>
            <p:spPr>
              <a:xfrm rot="15195254">
                <a:off x="5653639" y="-1277706"/>
                <a:ext cx="259080" cy="6214516"/>
              </a:xfrm>
              <a:prstGeom prst="can">
                <a:avLst/>
              </a:prstGeom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46000">
                    <a:schemeClr val="bg1"/>
                  </a:gs>
                  <a:gs pos="100000">
                    <a:schemeClr val="accent3">
                      <a:lumMod val="60000"/>
                    </a:schemeClr>
                  </a:gs>
                </a:gsLst>
                <a:lin ang="0" scaled="1"/>
                <a:tileRect/>
              </a:gra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377A8101-4FB4-4CC7-B7B8-BE975D1612AE}"/>
                  </a:ext>
                </a:extLst>
              </p:cNvPr>
              <p:cNvGrpSpPr/>
              <p:nvPr/>
            </p:nvGrpSpPr>
            <p:grpSpPr>
              <a:xfrm>
                <a:off x="7510562" y="967451"/>
                <a:ext cx="2246381" cy="3372508"/>
                <a:chOff x="7510562" y="967451"/>
                <a:chExt cx="2246381" cy="3372508"/>
              </a:xfrm>
            </p:grpSpPr>
            <p:sp>
              <p:nvSpPr>
                <p:cNvPr id="10" name="Isosceles Triangle 9">
                  <a:extLst>
                    <a:ext uri="{FF2B5EF4-FFF2-40B4-BE49-F238E27FC236}">
                      <a16:creationId xmlns:a16="http://schemas.microsoft.com/office/drawing/2014/main" id="{39CB7C42-99FA-4641-AA19-765B25457B1D}"/>
                    </a:ext>
                  </a:extLst>
                </p:cNvPr>
                <p:cNvSpPr/>
                <p:nvPr/>
              </p:nvSpPr>
              <p:spPr>
                <a:xfrm>
                  <a:off x="7514728" y="967451"/>
                  <a:ext cx="2203607" cy="2316481"/>
                </a:xfrm>
                <a:prstGeom prst="triangl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" name="Oval 7">
                  <a:extLst>
                    <a:ext uri="{FF2B5EF4-FFF2-40B4-BE49-F238E27FC236}">
                      <a16:creationId xmlns:a16="http://schemas.microsoft.com/office/drawing/2014/main" id="{257B1180-BFBB-4298-8A8E-25C4C1B71117}"/>
                    </a:ext>
                  </a:extLst>
                </p:cNvPr>
                <p:cNvSpPr/>
                <p:nvPr/>
              </p:nvSpPr>
              <p:spPr>
                <a:xfrm>
                  <a:off x="7510562" y="2177146"/>
                  <a:ext cx="2246381" cy="2162813"/>
                </a:xfrm>
                <a:prstGeom prst="ellipse">
                  <a:avLst/>
                </a:prstGeom>
                <a:scene3d>
                  <a:camera prst="orthographicFront">
                    <a:rot lat="17099985" lon="0" rev="0"/>
                  </a:camera>
                  <a:lightRig rig="threePt" dir="t"/>
                </a:scene3d>
                <a:sp3d>
                  <a:bevelT w="101600" h="215900" prst="slope"/>
                  <a:bevelB w="63500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B47DFEA5-D859-4D86-9618-54681AC702E0}"/>
                  </a:ext>
                </a:extLst>
              </p:cNvPr>
              <p:cNvGrpSpPr/>
              <p:nvPr/>
            </p:nvGrpSpPr>
            <p:grpSpPr>
              <a:xfrm>
                <a:off x="1842398" y="2629232"/>
                <a:ext cx="2246381" cy="3321053"/>
                <a:chOff x="8014139" y="2638555"/>
                <a:chExt cx="2246381" cy="3321053"/>
              </a:xfrm>
            </p:grpSpPr>
            <p:sp>
              <p:nvSpPr>
                <p:cNvPr id="13" name="Isosceles Triangle 12">
                  <a:extLst>
                    <a:ext uri="{FF2B5EF4-FFF2-40B4-BE49-F238E27FC236}">
                      <a16:creationId xmlns:a16="http://schemas.microsoft.com/office/drawing/2014/main" id="{7905C554-62DF-406E-832E-7F7EB2E19C1C}"/>
                    </a:ext>
                  </a:extLst>
                </p:cNvPr>
                <p:cNvSpPr/>
                <p:nvPr/>
              </p:nvSpPr>
              <p:spPr>
                <a:xfrm>
                  <a:off x="8019764" y="2638555"/>
                  <a:ext cx="2203607" cy="2316481"/>
                </a:xfrm>
                <a:prstGeom prst="triangl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4A216EE2-73F2-492D-9502-9494059EEFCE}"/>
                    </a:ext>
                  </a:extLst>
                </p:cNvPr>
                <p:cNvSpPr/>
                <p:nvPr/>
              </p:nvSpPr>
              <p:spPr>
                <a:xfrm>
                  <a:off x="8014139" y="3796795"/>
                  <a:ext cx="2246381" cy="2162813"/>
                </a:xfrm>
                <a:prstGeom prst="ellipse">
                  <a:avLst/>
                </a:prstGeom>
                <a:scene3d>
                  <a:camera prst="orthographicFront">
                    <a:rot lat="17099985" lon="0" rev="0"/>
                  </a:camera>
                  <a:lightRig rig="threePt" dir="t"/>
                </a:scene3d>
                <a:sp3d>
                  <a:bevelT w="101600" h="215900" prst="slope"/>
                  <a:bevelB w="63500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B1E81D8-AA06-4CD1-9B00-46A3096765A9}"/>
                </a:ext>
              </a:extLst>
            </p:cNvPr>
            <p:cNvSpPr/>
            <p:nvPr/>
          </p:nvSpPr>
          <p:spPr>
            <a:xfrm>
              <a:off x="5167807" y="1183337"/>
              <a:ext cx="1175483" cy="129242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C81FB60-9434-42AA-84C4-7EDBB4E2DDBF}"/>
                </a:ext>
              </a:extLst>
            </p:cNvPr>
            <p:cNvSpPr/>
            <p:nvPr/>
          </p:nvSpPr>
          <p:spPr>
            <a:xfrm>
              <a:off x="8275427" y="557777"/>
              <a:ext cx="747197" cy="7256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41C0796-3DD9-4FD1-BD92-87950461677E}"/>
                </a:ext>
              </a:extLst>
            </p:cNvPr>
            <p:cNvSpPr/>
            <p:nvPr/>
          </p:nvSpPr>
          <p:spPr>
            <a:xfrm>
              <a:off x="2568029" y="2375723"/>
              <a:ext cx="747197" cy="7256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6000">
                  <a:schemeClr val="accent1">
                    <a:lumMod val="0"/>
                    <a:lumOff val="10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769FE4F3-C313-409E-9CBF-E404F00BC6D3}"/>
              </a:ext>
            </a:extLst>
          </p:cNvPr>
          <p:cNvSpPr/>
          <p:nvPr/>
        </p:nvSpPr>
        <p:spPr>
          <a:xfrm>
            <a:off x="8695547" y="2824093"/>
            <a:ext cx="829635" cy="617973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BB9079-7F57-4718-B2C4-FF479FD0BF6C}"/>
              </a:ext>
            </a:extLst>
          </p:cNvPr>
          <p:cNvSpPr/>
          <p:nvPr/>
        </p:nvSpPr>
        <p:spPr>
          <a:xfrm>
            <a:off x="7943260" y="2884281"/>
            <a:ext cx="658621" cy="6052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B8C69E3-1031-42D5-A0C4-28B701E0FE7B}"/>
              </a:ext>
            </a:extLst>
          </p:cNvPr>
          <p:cNvSpPr txBox="1"/>
          <p:nvPr/>
        </p:nvSpPr>
        <p:spPr>
          <a:xfrm>
            <a:off x="2629824" y="4125488"/>
            <a:ext cx="574196" cy="101566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991913697"/>
      </p:ext>
    </p:extLst>
  </p:cSld>
  <p:clrMapOvr>
    <a:masterClrMapping/>
  </p:clrMapOvr>
</p:sld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7">
      <a:dk1>
        <a:srgbClr val="585858"/>
      </a:dk1>
      <a:lt1>
        <a:srgbClr val="FFFFFF"/>
      </a:lt1>
      <a:dk2>
        <a:srgbClr val="006666"/>
      </a:dk2>
      <a:lt2>
        <a:srgbClr val="5F5F5F"/>
      </a:lt2>
      <a:accent1>
        <a:srgbClr val="585858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B0F0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3BD7AB7B8D684D85F4D49CC0D05EEF" ma:contentTypeVersion="13" ma:contentTypeDescription="Create a new document." ma:contentTypeScope="" ma:versionID="52a6a05bd4faf9115b69d1c1560380b0">
  <xsd:schema xmlns:xsd="http://www.w3.org/2001/XMLSchema" xmlns:xs="http://www.w3.org/2001/XMLSchema" xmlns:p="http://schemas.microsoft.com/office/2006/metadata/properties" xmlns:ns2="b17c8f57-d5a2-4476-ad19-6366d61ed755" xmlns:ns3="dc9bd944-225f-43f1-96dc-d5ee43d55d1c" targetNamespace="http://schemas.microsoft.com/office/2006/metadata/properties" ma:root="true" ma:fieldsID="d894a48d12bb29981e98a6dd3ae2e82d" ns2:_="" ns3:_="">
    <xsd:import namespace="b17c8f57-d5a2-4476-ad19-6366d61ed755"/>
    <xsd:import namespace="dc9bd944-225f-43f1-96dc-d5ee43d55d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7c8f57-d5a2-4476-ad19-6366d61ed75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B1B18B3D-5C68-4030-BEF3-6F927E24DA37}">
  <ds:schemaRefs>
    <ds:schemaRef ds:uri="http://schemas.openxmlformats.org/package/2006/metadata/core-properties"/>
    <ds:schemaRef ds:uri="http://purl.org/dc/dcmitype/"/>
    <ds:schemaRef ds:uri="http://purl.org/dc/terms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4682f752-cf74-438a-bebb-9c890ba775b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B9C7895-A276-49D9-8F9A-AC1086F389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17c8f57-d5a2-4476-ad19-6366d61ed755"/>
    <ds:schemaRef ds:uri="dc9bd944-225f-43f1-96dc-d5ee43d55d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680</TotalTime>
  <Words>94</Words>
  <Application>Microsoft Office PowerPoint</Application>
  <PresentationFormat>Widescreen</PresentationFormat>
  <Paragraphs>55</Paragraphs>
  <Slides>26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Calibri</vt:lpstr>
      <vt:lpstr>Calibri Light</vt:lpstr>
      <vt:lpstr>Century Gothic</vt:lpstr>
      <vt:lpstr>Myriad Pro</vt:lpstr>
      <vt:lpstr>nctem1</vt:lpstr>
      <vt:lpstr>Custom Design</vt:lpstr>
      <vt:lpstr>Office Theme</vt:lpstr>
      <vt:lpstr>Algebraic Thinking </vt:lpstr>
      <vt:lpstr>Balance Beam </vt:lpstr>
      <vt:lpstr>PowerPoint Presentation</vt:lpstr>
      <vt:lpstr>PowerPoint Presentation</vt:lpstr>
      <vt:lpstr>PowerPoint Presentation</vt:lpstr>
      <vt:lpstr>PowerPoint Presentation</vt:lpstr>
      <vt:lpstr>Balance Beam </vt:lpstr>
      <vt:lpstr>PowerPoint Presentation</vt:lpstr>
      <vt:lpstr>PowerPoint Presentation</vt:lpstr>
      <vt:lpstr>Balance Beam </vt:lpstr>
      <vt:lpstr>PowerPoint Presentation</vt:lpstr>
      <vt:lpstr>PowerPoint Presentation</vt:lpstr>
      <vt:lpstr>PowerPoint Presentation</vt:lpstr>
      <vt:lpstr>Balance Beam </vt:lpstr>
      <vt:lpstr>PowerPoint Presentation</vt:lpstr>
      <vt:lpstr>Balance Beam </vt:lpstr>
      <vt:lpstr>PowerPoint Presentation</vt:lpstr>
      <vt:lpstr>PowerPoint Presentation</vt:lpstr>
      <vt:lpstr>Balance Beam </vt:lpstr>
      <vt:lpstr>PowerPoint Presentation</vt:lpstr>
      <vt:lpstr>PowerPoint Presentation</vt:lpstr>
      <vt:lpstr>PowerPoint Presentation</vt:lpstr>
      <vt:lpstr>Balance Beam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Maths Hubs PowerPoint Template</dc:title>
  <dc:creator>Stephen Peto</dc:creator>
  <cp:lastModifiedBy>Bethanie Goodliff</cp:lastModifiedBy>
  <cp:revision>39</cp:revision>
  <dcterms:created xsi:type="dcterms:W3CDTF">2008-01-11T09:41:35Z</dcterms:created>
  <dcterms:modified xsi:type="dcterms:W3CDTF">2023-02-15T13:18:06Z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0x010100D33BD7AB7B8D684D85F4D49CC0D05EEF</vt:lpwstr>
  </property>
</Properties>
</file>